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2"/>
  </p:notesMasterIdLst>
  <p:sldIdLst>
    <p:sldId id="256" r:id="rId2"/>
    <p:sldId id="286" r:id="rId3"/>
    <p:sldId id="280" r:id="rId4"/>
    <p:sldId id="257" r:id="rId5"/>
    <p:sldId id="265" r:id="rId6"/>
    <p:sldId id="281" r:id="rId7"/>
    <p:sldId id="282" r:id="rId8"/>
    <p:sldId id="284" r:id="rId9"/>
    <p:sldId id="283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 autoAdjust="0"/>
    <p:restoredTop sz="95934" autoAdjust="0"/>
  </p:normalViewPr>
  <p:slideViewPr>
    <p:cSldViewPr snapToGrid="0">
      <p:cViewPr varScale="1">
        <p:scale>
          <a:sx n="106" d="100"/>
          <a:sy n="106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Shakespear</a:t>
            </a:r>
            <a:r>
              <a:rPr lang="en-US" dirty="0"/>
              <a:t>: hello world written as a play </a:t>
            </a:r>
            <a:r>
              <a:rPr lang="en-US"/>
              <a:t>with scenes.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5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venez.com/la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224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by-lang.org/en/" TargetMode="External"/><Relationship Id="rId2" Type="http://schemas.openxmlformats.org/officeDocument/2006/relationships/hyperlink" Target="https://faculty-web.msoe.edu/hasker/se2040/syllabu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://www.ruby-lang.org/en/documentation/quickstar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r>
              <a:rPr lang="en-US" sz="7200" dirty="0"/>
              <a:t>Note 1</a:t>
            </a:r>
            <a:br>
              <a:rPr lang="en-US" sz="7200" dirty="0"/>
            </a:br>
            <a:r>
              <a:rPr lang="en-US" sz="7200" dirty="0"/>
              <a:t>SE 2040: Other Languages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SE2040 Software Development III</a:t>
            </a:r>
          </a:p>
          <a:p>
            <a:r>
              <a:rPr lang="en-US" dirty="0"/>
              <a:t>Dr. Rob Hasker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70" y="6444476"/>
            <a:ext cx="2435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Copyright © 2016 Robert W.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3631-840B-1B42-9D7E-01FE0E8B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cover Ruby?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1FA6-461E-5F4E-BC07-FA69C7466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interesting features, very flexible</a:t>
            </a:r>
          </a:p>
          <a:p>
            <a:pPr lvl="1"/>
            <a:r>
              <a:rPr lang="en-US" dirty="0"/>
              <a:t>Used heavily in some domains: web development, testing frameworks</a:t>
            </a:r>
          </a:p>
          <a:p>
            <a:pPr lvl="1"/>
            <a:r>
              <a:rPr lang="en-US" dirty="0"/>
              <a:t>Will appear in SE 3800 (Process II)</a:t>
            </a:r>
          </a:p>
          <a:p>
            <a:r>
              <a:rPr lang="en-US" dirty="0"/>
              <a:t>A chance to think about how to learn new languages</a:t>
            </a:r>
          </a:p>
          <a:p>
            <a:r>
              <a:rPr lang="en-US" dirty="0"/>
              <a:t>Watch for…</a:t>
            </a:r>
          </a:p>
          <a:p>
            <a:pPr lvl="1"/>
            <a:r>
              <a:rPr lang="en-US" dirty="0"/>
              <a:t>Syntax: what are the rules? What’s good? What’s unfamiliar?</a:t>
            </a:r>
          </a:p>
          <a:p>
            <a:pPr lvl="1"/>
            <a:r>
              <a:rPr lang="en-US" dirty="0"/>
              <a:t>Types: how different? How similar to other languages?</a:t>
            </a:r>
          </a:p>
          <a:p>
            <a:pPr lvl="1"/>
            <a:r>
              <a:rPr lang="en-US" dirty="0"/>
              <a:t>What is distinctive about the language?</a:t>
            </a:r>
          </a:p>
          <a:p>
            <a:pPr lvl="1"/>
            <a:r>
              <a:rPr lang="en-US" dirty="0"/>
              <a:t>Are there techniques I can use with other languages?</a:t>
            </a:r>
          </a:p>
        </p:txBody>
      </p:sp>
    </p:spTree>
    <p:extLst>
      <p:ext uri="{BB962C8B-B14F-4D97-AF65-F5344CB8AC3E}">
        <p14:creationId xmlns:p14="http://schemas.microsoft.com/office/powerpoint/2010/main" val="23881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4242-7FB0-41DB-BB2E-B9646943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notes from the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F40B-30A8-4B6A-A2F6-7641A2C82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~1 </a:t>
            </a:r>
            <a:r>
              <a:rPr lang="en-US" dirty="0" err="1"/>
              <a:t>wk</a:t>
            </a:r>
            <a:r>
              <a:rPr lang="en-US" dirty="0"/>
              <a:t> on Ruby, 7-8 weeks on C++, remainder on C</a:t>
            </a:r>
          </a:p>
          <a:p>
            <a:r>
              <a:rPr lang="en-US" dirty="0"/>
              <a:t>Late policy: 5% up to 3 days late, 15% 4-7 days late, 100% &gt;1wk late</a:t>
            </a:r>
          </a:p>
          <a:p>
            <a:pPr lvl="1"/>
            <a:r>
              <a:rPr lang="en-US" dirty="0"/>
              <a:t>Not completing labs: evidence of not attending, can lead to being dropped</a:t>
            </a:r>
          </a:p>
          <a:p>
            <a:r>
              <a:rPr lang="en-US" dirty="0"/>
              <a:t>Assignments: individual unless stated otherwise</a:t>
            </a:r>
          </a:p>
          <a:p>
            <a:r>
              <a:rPr lang="en-US" dirty="0"/>
              <a:t>See standards document</a:t>
            </a:r>
          </a:p>
          <a:p>
            <a:pPr lvl="1"/>
            <a:r>
              <a:rPr lang="en-US" dirty="0"/>
              <a:t>Common mistake: leaving hard tabs in files – creates grading problems</a:t>
            </a:r>
          </a:p>
          <a:p>
            <a:r>
              <a:rPr lang="en-US" dirty="0"/>
              <a:t>Use Eclipse for C++</a:t>
            </a:r>
          </a:p>
          <a:p>
            <a:r>
              <a:rPr lang="en-US" dirty="0"/>
              <a:t>Hand-written notes win, especially in a class like this</a:t>
            </a:r>
          </a:p>
          <a:p>
            <a:pPr lvl="1"/>
            <a:r>
              <a:rPr lang="en-US" dirty="0"/>
              <a:t>Practice your handwriting, scan notes to stay organized</a:t>
            </a:r>
          </a:p>
        </p:txBody>
      </p:sp>
    </p:spTree>
    <p:extLst>
      <p:ext uri="{BB962C8B-B14F-4D97-AF65-F5344CB8AC3E}">
        <p14:creationId xmlns:p14="http://schemas.microsoft.com/office/powerpoint/2010/main" val="38766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languages have you used on internships?</a:t>
            </a:r>
          </a:p>
          <a:p>
            <a:r>
              <a:rPr lang="en-US" dirty="0"/>
              <a:t>Languages I’ve used: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many languages do you think there are?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68025"/>
              </p:ext>
            </p:extLst>
          </p:nvPr>
        </p:nvGraphicFramePr>
        <p:xfrm>
          <a:off x="2172900" y="2810081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Paid to write code 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Taught or experimented</a:t>
                      </a:r>
                      <a:r>
                        <a:rPr lang="en-US" baseline="0" dirty="0"/>
                        <a:t> with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Modula-2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C++, C#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9952" y="486578"/>
            <a:ext cx="2580701" cy="230068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Genealogy of Common Languages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895" y="355504"/>
            <a:ext cx="6408145" cy="602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6945" y="3734718"/>
            <a:ext cx="174919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here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 a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history up to the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420953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12" y="282767"/>
            <a:ext cx="66046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Odd languages</a:t>
            </a:r>
          </a:p>
        </p:txBody>
      </p:sp>
      <p:pic>
        <p:nvPicPr>
          <p:cNvPr id="11271" name="Picture 7" descr="Li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756" y="4177699"/>
            <a:ext cx="7048500" cy="2095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212" y="6369437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xkcd.com/224/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2" y="1933672"/>
            <a:ext cx="224241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5525" y="2354856"/>
            <a:ext cx="8458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6444" y="188123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APL:</a:t>
            </a:r>
          </a:p>
        </p:txBody>
      </p:sp>
      <p:pic>
        <p:nvPicPr>
          <p:cNvPr id="1026" name="Picture 2" descr="https://upload.wikimedia.org/wikipedia/commons/3/3c/Whitespace_in_vim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82" y="3098666"/>
            <a:ext cx="4214816" cy="26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79007" y="6000105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Whitespace</a:t>
            </a:r>
          </a:p>
        </p:txBody>
      </p:sp>
    </p:spTree>
    <p:extLst>
      <p:ext uri="{BB962C8B-B14F-4D97-AF65-F5344CB8AC3E}">
        <p14:creationId xmlns:p14="http://schemas.microsoft.com/office/powerpoint/2010/main" val="26071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0231" y="33497"/>
            <a:ext cx="5013220" cy="1325563"/>
          </a:xfrm>
        </p:spPr>
        <p:txBody>
          <a:bodyPr/>
          <a:lstStyle/>
          <a:p>
            <a:r>
              <a:rPr lang="en-US" dirty="0"/>
              <a:t>Odd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58975" y="1825625"/>
            <a:ext cx="102330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821976" y="1322024"/>
            <a:ext cx="3966073" cy="5295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143" y="1514582"/>
            <a:ext cx="3234269" cy="4858927"/>
          </a:xfrm>
          <a:prstGeom prst="rect">
            <a:avLst/>
          </a:prstGeom>
          <a:ln>
            <a:solidFill>
              <a:srgbClr val="800000">
                <a:alpha val="0"/>
              </a:srgb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752" y="265973"/>
            <a:ext cx="5439310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Infamous Hello World Program.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Romeo, a young man with a remarkable patience.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Juliet, a likewise young woman of remarkable grace.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Ophelia, a remarkable woman much in dispute with Hamlet.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Hamlet, the flatterer of Andersen Insulting A/S.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Act I: Hamlet's insults and flattery.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Scene I: The insulting of Romeo.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[Enter Hamlet and Romeo]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Hamlet: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lying stupid fatherless big smelly half-witted coward!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are as stupid as the difference between a handsome rich brave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hero and thyself! Speak your mind!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are as brave as the sum of your fat little stuffed misused dusty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old rotten codpiece and a beautiful fair warm peaceful sunny summer's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day. You are as healthy as the difference between the sum of the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sweetest reddest rose and my father and yourself! Speak your mind!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are as cowardly as the sum of yourself and the difference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between a big mighty proud kingdom and a horse. Speak your mind.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Speak your mind!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[Exit Romeo]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0145" y="81307"/>
            <a:ext cx="140807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Shakespeare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783" y="2946056"/>
            <a:ext cx="3515571" cy="291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281" y="6009073"/>
            <a:ext cx="56457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Piet</a:t>
            </a:r>
          </a:p>
        </p:txBody>
      </p:sp>
    </p:spTree>
    <p:extLst>
      <p:ext uri="{BB962C8B-B14F-4D97-AF65-F5344CB8AC3E}">
        <p14:creationId xmlns:p14="http://schemas.microsoft.com/office/powerpoint/2010/main" val="897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goals for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some new languages</a:t>
            </a:r>
          </a:p>
          <a:p>
            <a:r>
              <a:rPr lang="en-US" dirty="0"/>
              <a:t>Discuss other ways to think about programming</a:t>
            </a:r>
          </a:p>
          <a:p>
            <a:r>
              <a:rPr lang="en-US" dirty="0"/>
              <a:t>Learn how to learn new languages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 for </a:t>
            </a:r>
            <a:r>
              <a:rPr lang="en-US"/>
              <a:t>more detail</a:t>
            </a:r>
            <a:endParaRPr lang="en-US" dirty="0"/>
          </a:p>
          <a:p>
            <a:r>
              <a:rPr lang="en-US" dirty="0"/>
              <a:t>Starting point: </a:t>
            </a:r>
            <a:r>
              <a:rPr lang="en-US" dirty="0">
                <a:hlinkClick r:id="rId3"/>
              </a:rPr>
              <a:t>Ruby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00" y="365125"/>
            <a:ext cx="3962400" cy="1325563"/>
          </a:xfrm>
        </p:spPr>
        <p:txBody>
          <a:bodyPr/>
          <a:lstStyle/>
          <a:p>
            <a:r>
              <a:rPr lang="en-US" dirty="0"/>
              <a:t>Ruby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Wide-spectrum language:</a:t>
            </a:r>
          </a:p>
          <a:p>
            <a:pPr lvl="1"/>
            <a:r>
              <a:rPr lang="en-US" sz="2800" dirty="0"/>
              <a:t>supports manipulating files/performing OS operations (similar to bash)</a:t>
            </a:r>
          </a:p>
          <a:p>
            <a:pPr lvl="1"/>
            <a:r>
              <a:rPr lang="en-US" sz="2800" dirty="0"/>
              <a:t>simple, powerful tools to process file contents (</a:t>
            </a:r>
            <a:r>
              <a:rPr lang="en-US" sz="2800" dirty="0" err="1"/>
              <a:t>awk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great support for network-based communications</a:t>
            </a:r>
          </a:p>
          <a:p>
            <a:pPr lvl="2"/>
            <a:r>
              <a:rPr lang="en-US" sz="2400" dirty="0"/>
              <a:t>sockets, remote procedure calls, servers)</a:t>
            </a:r>
          </a:p>
          <a:p>
            <a:pPr lvl="1"/>
            <a:r>
              <a:rPr lang="en-US" sz="2800" dirty="0"/>
              <a:t>GUI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47" y="365125"/>
            <a:ext cx="1186949" cy="11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00" y="365125"/>
            <a:ext cx="3962400" cy="1325563"/>
          </a:xfrm>
        </p:spPr>
        <p:txBody>
          <a:bodyPr/>
          <a:lstStyle/>
          <a:p>
            <a:r>
              <a:rPr lang="en-US" dirty="0"/>
              <a:t>Ruby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55649"/>
          </a:xfrm>
        </p:spPr>
        <p:txBody>
          <a:bodyPr>
            <a:noAutofit/>
          </a:bodyPr>
          <a:lstStyle/>
          <a:p>
            <a:r>
              <a:rPr lang="en-US" sz="3200" dirty="0"/>
              <a:t>Draws from</a:t>
            </a:r>
          </a:p>
          <a:p>
            <a:pPr lvl="1"/>
            <a:r>
              <a:rPr lang="en-US" sz="2800" dirty="0"/>
              <a:t>procedural programming is simple: C, Pascal</a:t>
            </a:r>
          </a:p>
          <a:p>
            <a:pPr lvl="1"/>
            <a:r>
              <a:rPr lang="en-US" sz="2800" dirty="0"/>
              <a:t>elements of scripting languages such as </a:t>
            </a:r>
            <a:r>
              <a:rPr lang="en-US" sz="2800" dirty="0" err="1"/>
              <a:t>Awk</a:t>
            </a:r>
            <a:r>
              <a:rPr lang="en-US" sz="2800" dirty="0"/>
              <a:t>, Perl, Python (</a:t>
            </a:r>
            <a:r>
              <a:rPr lang="en-US" sz="2800" dirty="0" err="1"/>
              <a:t>os</a:t>
            </a:r>
            <a:r>
              <a:rPr lang="en-US" sz="2800" dirty="0"/>
              <a:t> support, built-in regular expressions and file processing, associative arrays)</a:t>
            </a:r>
          </a:p>
          <a:p>
            <a:pPr lvl="1"/>
            <a:r>
              <a:rPr lang="en-US" sz="2800" dirty="0"/>
              <a:t>strong support for OO: </a:t>
            </a:r>
            <a:r>
              <a:rPr lang="en-US" sz="2800" i="1" dirty="0"/>
              <a:t>everything</a:t>
            </a:r>
            <a:r>
              <a:rPr lang="en-US" sz="2800" dirty="0"/>
              <a:t> is an object</a:t>
            </a:r>
          </a:p>
          <a:p>
            <a:pPr lvl="1"/>
            <a:r>
              <a:rPr lang="en-US" sz="2800" dirty="0"/>
              <a:t>support for "anonymous functions": Lisp, Scheme</a:t>
            </a:r>
          </a:p>
          <a:p>
            <a:r>
              <a:rPr lang="en-US" sz="3200" dirty="0"/>
              <a:t>A simple way to get started: </a:t>
            </a:r>
            <a:r>
              <a:rPr lang="en-US" sz="3200" dirty="0">
                <a:hlinkClick r:id="rId2"/>
              </a:rPr>
              <a:t>Ruby in Twenty Minutes</a:t>
            </a:r>
            <a:endParaRPr lang="en-US" sz="3200" dirty="0"/>
          </a:p>
          <a:p>
            <a:r>
              <a:rPr lang="en-US" sz="3200" dirty="0"/>
              <a:t>Running Ruby on computer:</a:t>
            </a:r>
          </a:p>
          <a:p>
            <a:pPr lvl="1"/>
            <a:r>
              <a:rPr lang="en-US" sz="2800" dirty="0"/>
              <a:t>command: </a:t>
            </a:r>
            <a:r>
              <a:rPr lang="en-US" sz="2800" dirty="0" err="1"/>
              <a:t>irb</a:t>
            </a:r>
            <a:r>
              <a:rPr lang="en-US" sz="2800" dirty="0"/>
              <a:t> - "Interactive Ruby"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47" y="365125"/>
            <a:ext cx="1186949" cy="11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9785</TotalTime>
  <Words>586</Words>
  <Application>Microsoft Macintosh PowerPoint</Application>
  <PresentationFormat>Widescreen</PresentationFormat>
  <Paragraphs>123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</vt:lpstr>
      <vt:lpstr>Depth</vt:lpstr>
      <vt:lpstr>Note 1 SE 2040: Other Languages</vt:lpstr>
      <vt:lpstr>Key notes from the syllabus</vt:lpstr>
      <vt:lpstr>Other languages</vt:lpstr>
      <vt:lpstr>Genealogy of Common Languages</vt:lpstr>
      <vt:lpstr>Odd languages</vt:lpstr>
      <vt:lpstr>Odd languages</vt:lpstr>
      <vt:lpstr>Informal goals for this course</vt:lpstr>
      <vt:lpstr>Ruby</vt:lpstr>
      <vt:lpstr>Ruby</vt:lpstr>
      <vt:lpstr>Why cover Ruby?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Dr. Robert</cp:lastModifiedBy>
  <cp:revision>258</cp:revision>
  <dcterms:created xsi:type="dcterms:W3CDTF">2014-08-01T20:24:53Z</dcterms:created>
  <dcterms:modified xsi:type="dcterms:W3CDTF">2018-04-05T03:43:24Z</dcterms:modified>
</cp:coreProperties>
</file>