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2"/>
  </p:notesMasterIdLst>
  <p:sldIdLst>
    <p:sldId id="256" r:id="rId2"/>
    <p:sldId id="608" r:id="rId3"/>
    <p:sldId id="257" r:id="rId4"/>
    <p:sldId id="260" r:id="rId5"/>
    <p:sldId id="258" r:id="rId6"/>
    <p:sldId id="259" r:id="rId7"/>
    <p:sldId id="261" r:id="rId8"/>
    <p:sldId id="262" r:id="rId9"/>
    <p:sldId id="263" r:id="rId10"/>
    <p:sldId id="264" r:id="rId11"/>
    <p:sldId id="287" r:id="rId12"/>
    <p:sldId id="458" r:id="rId13"/>
    <p:sldId id="435" r:id="rId14"/>
    <p:sldId id="445" r:id="rId15"/>
    <p:sldId id="599" r:id="rId16"/>
    <p:sldId id="600" r:id="rId17"/>
    <p:sldId id="601" r:id="rId18"/>
    <p:sldId id="602" r:id="rId19"/>
    <p:sldId id="427" r:id="rId20"/>
    <p:sldId id="450" r:id="rId21"/>
    <p:sldId id="393" r:id="rId22"/>
    <p:sldId id="400" r:id="rId23"/>
    <p:sldId id="436" r:id="rId24"/>
    <p:sldId id="438" r:id="rId25"/>
    <p:sldId id="459" r:id="rId26"/>
    <p:sldId id="597" r:id="rId27"/>
    <p:sldId id="401" r:id="rId28"/>
    <p:sldId id="453" r:id="rId29"/>
    <p:sldId id="455" r:id="rId30"/>
    <p:sldId id="460" r:id="rId31"/>
    <p:sldId id="402" r:id="rId32"/>
    <p:sldId id="603" r:id="rId33"/>
    <p:sldId id="604" r:id="rId34"/>
    <p:sldId id="406" r:id="rId35"/>
    <p:sldId id="605" r:id="rId36"/>
    <p:sldId id="424" r:id="rId37"/>
    <p:sldId id="284" r:id="rId38"/>
    <p:sldId id="606" r:id="rId39"/>
    <p:sldId id="607" r:id="rId40"/>
    <p:sldId id="598" r:id="rId4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178"/>
    <p:restoredTop sz="91744"/>
  </p:normalViewPr>
  <p:slideViewPr>
    <p:cSldViewPr snapToGrid="0">
      <p:cViewPr varScale="1">
        <p:scale>
          <a:sx n="102" d="100"/>
          <a:sy n="102" d="100"/>
        </p:scale>
        <p:origin x="28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53CB7B-C43A-B54F-A7FA-74BF02391896}" type="doc">
      <dgm:prSet loTypeId="urn:microsoft.com/office/officeart/2005/8/layout/hierarchy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70F8F6C-555F-4B4B-AC04-5DC1624BA295}">
      <dgm:prSet phldrT="[Text]"/>
      <dgm:spPr/>
      <dgm:t>
        <a:bodyPr/>
        <a:lstStyle/>
        <a:p>
          <a:r>
            <a:rPr lang="en-US" dirty="0"/>
            <a:t>Go to Wrigley Field</a:t>
          </a:r>
        </a:p>
      </dgm:t>
    </dgm:pt>
    <dgm:pt modelId="{7A5CAC00-83D8-F948-A008-BEF36B46B76D}" type="parTrans" cxnId="{7451B9DB-3BBF-2540-9AC9-EBA4E1FADE9A}">
      <dgm:prSet/>
      <dgm:spPr/>
      <dgm:t>
        <a:bodyPr/>
        <a:lstStyle/>
        <a:p>
          <a:endParaRPr lang="en-US"/>
        </a:p>
      </dgm:t>
    </dgm:pt>
    <dgm:pt modelId="{67EF2D48-C153-CA4B-9C1A-DBEB3092B4B1}" type="sibTrans" cxnId="{7451B9DB-3BBF-2540-9AC9-EBA4E1FADE9A}">
      <dgm:prSet/>
      <dgm:spPr/>
      <dgm:t>
        <a:bodyPr/>
        <a:lstStyle/>
        <a:p>
          <a:endParaRPr lang="en-US"/>
        </a:p>
      </dgm:t>
    </dgm:pt>
    <dgm:pt modelId="{CA79E8F9-161F-B14A-A62B-669EE5D9C526}">
      <dgm:prSet phldrT="[Text]"/>
      <dgm:spPr/>
      <dgm:t>
        <a:bodyPr/>
        <a:lstStyle/>
        <a:p>
          <a:r>
            <a:rPr lang="en-US" dirty="0"/>
            <a:t>Drive your car</a:t>
          </a:r>
        </a:p>
      </dgm:t>
    </dgm:pt>
    <dgm:pt modelId="{DB89D39D-99A5-9F4B-A02E-BD7FCBE67667}" type="parTrans" cxnId="{11E331CF-8688-DF43-ABBE-316EC9B5EF96}">
      <dgm:prSet/>
      <dgm:spPr/>
      <dgm:t>
        <a:bodyPr/>
        <a:lstStyle/>
        <a:p>
          <a:endParaRPr lang="en-US"/>
        </a:p>
      </dgm:t>
    </dgm:pt>
    <dgm:pt modelId="{5D2462FE-A3E8-C441-A346-F5004B63A248}" type="sibTrans" cxnId="{11E331CF-8688-DF43-ABBE-316EC9B5EF96}">
      <dgm:prSet/>
      <dgm:spPr/>
      <dgm:t>
        <a:bodyPr/>
        <a:lstStyle/>
        <a:p>
          <a:endParaRPr lang="en-US"/>
        </a:p>
      </dgm:t>
    </dgm:pt>
    <dgm:pt modelId="{1F7C0DBE-4A0C-984D-9E39-F1DFDD500CE1}">
      <dgm:prSet phldrT="[Text]"/>
      <dgm:spPr/>
      <dgm:t>
        <a:bodyPr/>
        <a:lstStyle/>
        <a:p>
          <a:r>
            <a:rPr lang="en-US" dirty="0"/>
            <a:t>Take I-94E</a:t>
          </a:r>
        </a:p>
      </dgm:t>
    </dgm:pt>
    <dgm:pt modelId="{FBA8393E-0FBA-1549-853B-C8C74263FD5D}" type="parTrans" cxnId="{E353E70F-0564-6C4C-9761-59E2392A82CE}">
      <dgm:prSet/>
      <dgm:spPr/>
      <dgm:t>
        <a:bodyPr/>
        <a:lstStyle/>
        <a:p>
          <a:endParaRPr lang="en-US"/>
        </a:p>
      </dgm:t>
    </dgm:pt>
    <dgm:pt modelId="{910FB67F-D8CE-1F47-B137-AD03A9BE75A4}" type="sibTrans" cxnId="{E353E70F-0564-6C4C-9761-59E2392A82CE}">
      <dgm:prSet/>
      <dgm:spPr/>
      <dgm:t>
        <a:bodyPr/>
        <a:lstStyle/>
        <a:p>
          <a:endParaRPr lang="en-US"/>
        </a:p>
      </dgm:t>
    </dgm:pt>
    <dgm:pt modelId="{F4F03D78-3E11-7C4C-8821-9068F715E50B}">
      <dgm:prSet phldrT="[Text]"/>
      <dgm:spPr/>
      <dgm:t>
        <a:bodyPr/>
        <a:lstStyle/>
        <a:p>
          <a:r>
            <a:rPr lang="en-US" dirty="0"/>
            <a:t>Non-interstate route</a:t>
          </a:r>
        </a:p>
      </dgm:t>
    </dgm:pt>
    <dgm:pt modelId="{FBC07BDD-1F1D-5044-8255-CEA24957F2A8}" type="parTrans" cxnId="{05F74020-85F5-2B49-8D3A-7BF2C01F06F5}">
      <dgm:prSet/>
      <dgm:spPr/>
      <dgm:t>
        <a:bodyPr/>
        <a:lstStyle/>
        <a:p>
          <a:endParaRPr lang="en-US"/>
        </a:p>
      </dgm:t>
    </dgm:pt>
    <dgm:pt modelId="{19F6FFC4-C020-AD41-9299-9139587A9724}" type="sibTrans" cxnId="{05F74020-85F5-2B49-8D3A-7BF2C01F06F5}">
      <dgm:prSet/>
      <dgm:spPr/>
      <dgm:t>
        <a:bodyPr/>
        <a:lstStyle/>
        <a:p>
          <a:endParaRPr lang="en-US"/>
        </a:p>
      </dgm:t>
    </dgm:pt>
    <dgm:pt modelId="{79BDB956-4E62-1546-86D7-CACF8CD03A11}">
      <dgm:prSet phldrT="[Text]"/>
      <dgm:spPr/>
      <dgm:t>
        <a:bodyPr/>
        <a:lstStyle/>
        <a:p>
          <a:r>
            <a:rPr lang="en-US" dirty="0"/>
            <a:t>Take train</a:t>
          </a:r>
        </a:p>
      </dgm:t>
    </dgm:pt>
    <dgm:pt modelId="{156A61E9-0101-E040-9921-24A405187981}" type="parTrans" cxnId="{98FC0A1A-F7DD-9F40-A1FA-E4BF044FAF09}">
      <dgm:prSet/>
      <dgm:spPr/>
      <dgm:t>
        <a:bodyPr/>
        <a:lstStyle/>
        <a:p>
          <a:endParaRPr lang="en-US"/>
        </a:p>
      </dgm:t>
    </dgm:pt>
    <dgm:pt modelId="{93B64A41-62E2-7B44-A6B1-1A5DC932DF4F}" type="sibTrans" cxnId="{98FC0A1A-F7DD-9F40-A1FA-E4BF044FAF09}">
      <dgm:prSet/>
      <dgm:spPr/>
      <dgm:t>
        <a:bodyPr/>
        <a:lstStyle/>
        <a:p>
          <a:endParaRPr lang="en-US"/>
        </a:p>
      </dgm:t>
    </dgm:pt>
    <dgm:pt modelId="{7D65B071-B38D-A041-BFC2-C16A08294FCF}">
      <dgm:prSet phldrT="[Text]"/>
      <dgm:spPr/>
      <dgm:t>
        <a:bodyPr/>
        <a:lstStyle/>
        <a:p>
          <a:r>
            <a:rPr lang="en-US" dirty="0"/>
            <a:t>Hop to Intermodal </a:t>
          </a:r>
        </a:p>
      </dgm:t>
    </dgm:pt>
    <dgm:pt modelId="{B03940ED-F337-FD4F-92C3-50DA0C83D83A}" type="parTrans" cxnId="{9517390C-0063-6144-A12B-D6A65CD5A627}">
      <dgm:prSet/>
      <dgm:spPr/>
      <dgm:t>
        <a:bodyPr/>
        <a:lstStyle/>
        <a:p>
          <a:endParaRPr lang="en-US"/>
        </a:p>
      </dgm:t>
    </dgm:pt>
    <dgm:pt modelId="{3CD60EFE-030C-FC4E-9299-2A0A1BC7A5A0}" type="sibTrans" cxnId="{9517390C-0063-6144-A12B-D6A65CD5A627}">
      <dgm:prSet/>
      <dgm:spPr/>
      <dgm:t>
        <a:bodyPr/>
        <a:lstStyle/>
        <a:p>
          <a:endParaRPr lang="en-US"/>
        </a:p>
      </dgm:t>
    </dgm:pt>
    <dgm:pt modelId="{CE335FC7-5ED1-DA42-BC4D-BBF75B526DFC}">
      <dgm:prSet/>
      <dgm:spPr/>
      <dgm:t>
        <a:bodyPr/>
        <a:lstStyle/>
        <a:p>
          <a:r>
            <a:rPr lang="en-US" dirty="0"/>
            <a:t>Clybourne to I-94</a:t>
          </a:r>
        </a:p>
      </dgm:t>
    </dgm:pt>
    <dgm:pt modelId="{4C66F8AE-8D19-9A47-8690-085D4E7A22E8}" type="parTrans" cxnId="{02C44EA7-FC40-A74E-A92B-654A6210DA24}">
      <dgm:prSet/>
      <dgm:spPr/>
      <dgm:t>
        <a:bodyPr/>
        <a:lstStyle/>
        <a:p>
          <a:endParaRPr lang="en-US"/>
        </a:p>
      </dgm:t>
    </dgm:pt>
    <dgm:pt modelId="{958BA6A3-4864-7140-9BBF-A76DCC57AE5F}" type="sibTrans" cxnId="{02C44EA7-FC40-A74E-A92B-654A6210DA24}">
      <dgm:prSet/>
      <dgm:spPr/>
      <dgm:t>
        <a:bodyPr/>
        <a:lstStyle/>
        <a:p>
          <a:endParaRPr lang="en-US"/>
        </a:p>
      </dgm:t>
    </dgm:pt>
    <dgm:pt modelId="{C5F28072-5959-8442-90F0-279A312C1CEF}">
      <dgm:prSet/>
      <dgm:spPr/>
      <dgm:t>
        <a:bodyPr/>
        <a:lstStyle/>
        <a:p>
          <a:r>
            <a:rPr lang="en-US" dirty="0"/>
            <a:t>I-94 to W. Addison</a:t>
          </a:r>
        </a:p>
      </dgm:t>
    </dgm:pt>
    <dgm:pt modelId="{5E2230E4-DBF0-0E43-AC07-B856E1CA4C01}" type="parTrans" cxnId="{8996A58D-974A-8448-8017-A8663E3C7588}">
      <dgm:prSet/>
      <dgm:spPr/>
      <dgm:t>
        <a:bodyPr/>
        <a:lstStyle/>
        <a:p>
          <a:endParaRPr lang="en-US"/>
        </a:p>
      </dgm:t>
    </dgm:pt>
    <dgm:pt modelId="{50F141DA-76F2-B849-B3FE-33427BCF4FAE}" type="sibTrans" cxnId="{8996A58D-974A-8448-8017-A8663E3C7588}">
      <dgm:prSet/>
      <dgm:spPr/>
      <dgm:t>
        <a:bodyPr/>
        <a:lstStyle/>
        <a:p>
          <a:endParaRPr lang="en-US"/>
        </a:p>
      </dgm:t>
    </dgm:pt>
    <dgm:pt modelId="{C62A8701-BEA6-294C-BA9F-F0DBBFD3F0B1}">
      <dgm:prSet/>
      <dgm:spPr/>
      <dgm:t>
        <a:bodyPr/>
        <a:lstStyle/>
        <a:p>
          <a:r>
            <a:rPr lang="en-US" dirty="0"/>
            <a:t>W. Addison to Clark</a:t>
          </a:r>
        </a:p>
      </dgm:t>
    </dgm:pt>
    <dgm:pt modelId="{A4F01CA9-BA7D-454F-BDBA-BD19E5685C4F}" type="parTrans" cxnId="{3DB7E694-94E5-764C-AC0A-85420AD92B0A}">
      <dgm:prSet/>
      <dgm:spPr/>
      <dgm:t>
        <a:bodyPr/>
        <a:lstStyle/>
        <a:p>
          <a:endParaRPr lang="en-US"/>
        </a:p>
      </dgm:t>
    </dgm:pt>
    <dgm:pt modelId="{B03C39C5-467C-AC42-961A-9D331BB3B42B}" type="sibTrans" cxnId="{3DB7E694-94E5-764C-AC0A-85420AD92B0A}">
      <dgm:prSet/>
      <dgm:spPr/>
      <dgm:t>
        <a:bodyPr/>
        <a:lstStyle/>
        <a:p>
          <a:endParaRPr lang="en-US"/>
        </a:p>
      </dgm:t>
    </dgm:pt>
    <dgm:pt modelId="{6774B2F2-217E-864D-8A12-5C47B93D1920}">
      <dgm:prSet/>
      <dgm:spPr/>
      <dgm:t>
        <a:bodyPr/>
        <a:lstStyle/>
        <a:p>
          <a:r>
            <a:rPr lang="en-US" dirty="0"/>
            <a:t>Hiawatha to Union Station</a:t>
          </a:r>
        </a:p>
      </dgm:t>
    </dgm:pt>
    <dgm:pt modelId="{1CA5539C-4BC8-0E43-9A70-0FB4DED65687}" type="parTrans" cxnId="{48562249-33BF-604B-BFC4-AFF797351B07}">
      <dgm:prSet/>
      <dgm:spPr/>
      <dgm:t>
        <a:bodyPr/>
        <a:lstStyle/>
        <a:p>
          <a:endParaRPr lang="en-US"/>
        </a:p>
      </dgm:t>
    </dgm:pt>
    <dgm:pt modelId="{1B4D955E-088D-504B-B289-05971FACEB30}" type="sibTrans" cxnId="{48562249-33BF-604B-BFC4-AFF797351B07}">
      <dgm:prSet/>
      <dgm:spPr/>
      <dgm:t>
        <a:bodyPr/>
        <a:lstStyle/>
        <a:p>
          <a:endParaRPr lang="en-US"/>
        </a:p>
      </dgm:t>
    </dgm:pt>
    <dgm:pt modelId="{575352AC-889C-5143-A729-A2214CABB209}">
      <dgm:prSet/>
      <dgm:spPr/>
      <dgm:t>
        <a:bodyPr/>
        <a:lstStyle/>
        <a:p>
          <a:r>
            <a:rPr lang="en-US" dirty="0"/>
            <a:t>Red Line bus</a:t>
          </a:r>
        </a:p>
      </dgm:t>
    </dgm:pt>
    <dgm:pt modelId="{D9135BA6-63E4-8C45-9262-0E66912FBAE5}" type="parTrans" cxnId="{40F35F03-FE65-7C44-A7DE-46290D565F12}">
      <dgm:prSet/>
      <dgm:spPr/>
      <dgm:t>
        <a:bodyPr/>
        <a:lstStyle/>
        <a:p>
          <a:endParaRPr lang="en-US"/>
        </a:p>
      </dgm:t>
    </dgm:pt>
    <dgm:pt modelId="{C57AFE98-EB4E-4547-8B81-0218F1D4BE00}" type="sibTrans" cxnId="{40F35F03-FE65-7C44-A7DE-46290D565F12}">
      <dgm:prSet/>
      <dgm:spPr/>
      <dgm:t>
        <a:bodyPr/>
        <a:lstStyle/>
        <a:p>
          <a:endParaRPr lang="en-US"/>
        </a:p>
      </dgm:t>
    </dgm:pt>
    <dgm:pt modelId="{7DCDE52A-597E-2146-996D-6F86AEF3BE8E}">
      <dgm:prSet/>
      <dgm:spPr/>
      <dgm:t>
        <a:bodyPr/>
        <a:lstStyle/>
        <a:p>
          <a:r>
            <a:rPr lang="en-US" dirty="0"/>
            <a:t>Transport to Intermodal</a:t>
          </a:r>
        </a:p>
      </dgm:t>
    </dgm:pt>
    <dgm:pt modelId="{D379AF78-C6C1-044B-9B0B-FE0398B65B18}" type="parTrans" cxnId="{69CA1759-AF9C-9940-8946-14EB14879D6F}">
      <dgm:prSet/>
      <dgm:spPr/>
      <dgm:t>
        <a:bodyPr/>
        <a:lstStyle/>
        <a:p>
          <a:endParaRPr lang="en-US"/>
        </a:p>
      </dgm:t>
    </dgm:pt>
    <dgm:pt modelId="{6F63347A-A928-9941-B3A8-A62961DA217D}" type="sibTrans" cxnId="{69CA1759-AF9C-9940-8946-14EB14879D6F}">
      <dgm:prSet/>
      <dgm:spPr/>
      <dgm:t>
        <a:bodyPr/>
        <a:lstStyle/>
        <a:p>
          <a:endParaRPr lang="en-US"/>
        </a:p>
      </dgm:t>
    </dgm:pt>
    <dgm:pt modelId="{7FB83E14-4B4A-2944-BBEA-E83C8375DD8E}">
      <dgm:prSet/>
      <dgm:spPr/>
      <dgm:t>
        <a:bodyPr/>
        <a:lstStyle/>
        <a:p>
          <a:r>
            <a:rPr lang="en-US" dirty="0"/>
            <a:t>Bicycle</a:t>
          </a:r>
        </a:p>
      </dgm:t>
    </dgm:pt>
    <dgm:pt modelId="{2C78BE97-40E2-334D-AB5E-601E15FA1459}" type="parTrans" cxnId="{8C296231-9114-DC45-9F5C-7444976CBB85}">
      <dgm:prSet/>
      <dgm:spPr/>
      <dgm:t>
        <a:bodyPr/>
        <a:lstStyle/>
        <a:p>
          <a:endParaRPr lang="en-US"/>
        </a:p>
      </dgm:t>
    </dgm:pt>
    <dgm:pt modelId="{5C34AD9F-89E6-4C4A-BD2D-3F32B9387976}" type="sibTrans" cxnId="{8C296231-9114-DC45-9F5C-7444976CBB85}">
      <dgm:prSet/>
      <dgm:spPr/>
      <dgm:t>
        <a:bodyPr/>
        <a:lstStyle/>
        <a:p>
          <a:endParaRPr lang="en-US"/>
        </a:p>
      </dgm:t>
    </dgm:pt>
    <dgm:pt modelId="{3721CB93-3E79-B94B-BE08-29202F4E945A}">
      <dgm:prSet/>
      <dgm:spPr/>
      <dgm:t>
        <a:bodyPr/>
        <a:lstStyle/>
        <a:p>
          <a:r>
            <a:rPr lang="en-US" dirty="0"/>
            <a:t>Depart 1:05 pm</a:t>
          </a:r>
        </a:p>
      </dgm:t>
    </dgm:pt>
    <dgm:pt modelId="{45794B87-EB34-6F4D-905A-24C845BCEAD7}" type="parTrans" cxnId="{93EEEC30-E0B2-9343-88C0-EFBB22497E86}">
      <dgm:prSet/>
      <dgm:spPr/>
      <dgm:t>
        <a:bodyPr/>
        <a:lstStyle/>
        <a:p>
          <a:endParaRPr lang="en-US"/>
        </a:p>
      </dgm:t>
    </dgm:pt>
    <dgm:pt modelId="{4EA5D8DA-0A33-0F4F-8624-EB593ECD17EE}" type="sibTrans" cxnId="{93EEEC30-E0B2-9343-88C0-EFBB22497E86}">
      <dgm:prSet/>
      <dgm:spPr/>
      <dgm:t>
        <a:bodyPr/>
        <a:lstStyle/>
        <a:p>
          <a:endParaRPr lang="en-US"/>
        </a:p>
      </dgm:t>
    </dgm:pt>
    <dgm:pt modelId="{ACDD9827-4D9B-9E49-9D67-513CB61C4B24}">
      <dgm:prSet/>
      <dgm:spPr/>
      <dgm:t>
        <a:bodyPr/>
        <a:lstStyle/>
        <a:p>
          <a:r>
            <a:rPr lang="en-US" dirty="0"/>
            <a:t>Depart 3 pm</a:t>
          </a:r>
        </a:p>
      </dgm:t>
    </dgm:pt>
    <dgm:pt modelId="{694BDA51-A5E9-2B40-98BF-140EDBD10C84}" type="parTrans" cxnId="{CFC4F886-69FA-0E4D-801D-C2471F453DF6}">
      <dgm:prSet/>
      <dgm:spPr/>
      <dgm:t>
        <a:bodyPr/>
        <a:lstStyle/>
        <a:p>
          <a:endParaRPr lang="en-US"/>
        </a:p>
      </dgm:t>
    </dgm:pt>
    <dgm:pt modelId="{1F8537ED-FEE4-5545-9C17-1598F121ED79}" type="sibTrans" cxnId="{CFC4F886-69FA-0E4D-801D-C2471F453DF6}">
      <dgm:prSet/>
      <dgm:spPr/>
      <dgm:t>
        <a:bodyPr/>
        <a:lstStyle/>
        <a:p>
          <a:endParaRPr lang="en-US"/>
        </a:p>
      </dgm:t>
    </dgm:pt>
    <dgm:pt modelId="{66FA89CA-61E2-4649-BBDE-5A8735C905AA}">
      <dgm:prSet/>
      <dgm:spPr/>
      <dgm:t>
        <a:bodyPr/>
        <a:lstStyle/>
        <a:p>
          <a:r>
            <a:rPr lang="en-US" dirty="0"/>
            <a:t>Union Station to Wrigley</a:t>
          </a:r>
        </a:p>
      </dgm:t>
    </dgm:pt>
    <dgm:pt modelId="{A57A97CE-5213-DE49-806F-65D65E259F10}" type="parTrans" cxnId="{54A95631-A686-F44E-A4B8-49F52C43DC0A}">
      <dgm:prSet/>
      <dgm:spPr/>
      <dgm:t>
        <a:bodyPr/>
        <a:lstStyle/>
        <a:p>
          <a:endParaRPr lang="en-US"/>
        </a:p>
      </dgm:t>
    </dgm:pt>
    <dgm:pt modelId="{A5E1A9B4-033D-264B-9B5C-BAF2AF1446BF}" type="sibTrans" cxnId="{54A95631-A686-F44E-A4B8-49F52C43DC0A}">
      <dgm:prSet/>
      <dgm:spPr/>
      <dgm:t>
        <a:bodyPr/>
        <a:lstStyle/>
        <a:p>
          <a:endParaRPr lang="en-US"/>
        </a:p>
      </dgm:t>
    </dgm:pt>
    <dgm:pt modelId="{A7D8E41D-FDD6-C644-9650-0C23B4288070}">
      <dgm:prSet/>
      <dgm:spPr/>
      <dgm:t>
        <a:bodyPr/>
        <a:lstStyle/>
        <a:p>
          <a:r>
            <a:rPr lang="en-US" dirty="0"/>
            <a:t>Taxi</a:t>
          </a:r>
        </a:p>
      </dgm:t>
    </dgm:pt>
    <dgm:pt modelId="{155FDAB1-DBB1-DA40-A71B-59BE5C8C6059}" type="parTrans" cxnId="{EC27E1B1-0062-4B41-8E32-996CD6D00D84}">
      <dgm:prSet/>
      <dgm:spPr/>
      <dgm:t>
        <a:bodyPr/>
        <a:lstStyle/>
        <a:p>
          <a:endParaRPr lang="en-US"/>
        </a:p>
      </dgm:t>
    </dgm:pt>
    <dgm:pt modelId="{AD469B41-4495-7E47-97F7-431FAE1CC90A}" type="sibTrans" cxnId="{EC27E1B1-0062-4B41-8E32-996CD6D00D84}">
      <dgm:prSet/>
      <dgm:spPr/>
      <dgm:t>
        <a:bodyPr/>
        <a:lstStyle/>
        <a:p>
          <a:endParaRPr lang="en-US"/>
        </a:p>
      </dgm:t>
    </dgm:pt>
    <dgm:pt modelId="{3A6B0E46-54AF-2547-B8BC-1C5C762DA70A}">
      <dgm:prSet/>
      <dgm:spPr/>
      <dgm:t>
        <a:bodyPr/>
        <a:lstStyle/>
        <a:p>
          <a:r>
            <a:rPr lang="en-US" dirty="0"/>
            <a:t>Ride share</a:t>
          </a:r>
        </a:p>
      </dgm:t>
    </dgm:pt>
    <dgm:pt modelId="{4699A612-AE2B-E74B-AB78-90B113114BA7}" type="parTrans" cxnId="{2CF556A5-9D89-DA4A-959D-504BC43DCC62}">
      <dgm:prSet/>
      <dgm:spPr/>
      <dgm:t>
        <a:bodyPr/>
        <a:lstStyle/>
        <a:p>
          <a:endParaRPr lang="en-US"/>
        </a:p>
      </dgm:t>
    </dgm:pt>
    <dgm:pt modelId="{38515514-B454-5447-9C81-47E93A3ED066}" type="sibTrans" cxnId="{2CF556A5-9D89-DA4A-959D-504BC43DCC62}">
      <dgm:prSet/>
      <dgm:spPr/>
      <dgm:t>
        <a:bodyPr/>
        <a:lstStyle/>
        <a:p>
          <a:endParaRPr lang="en-US"/>
        </a:p>
      </dgm:t>
    </dgm:pt>
    <dgm:pt modelId="{9F4B9137-69B6-774B-9E21-1142C542FF1A}">
      <dgm:prSet/>
      <dgm:spPr/>
      <dgm:t>
        <a:bodyPr/>
        <a:lstStyle/>
        <a:p>
          <a:r>
            <a:rPr lang="en-US" dirty="0"/>
            <a:t>Sail</a:t>
          </a:r>
        </a:p>
      </dgm:t>
    </dgm:pt>
    <dgm:pt modelId="{78EE9481-4D6E-CF46-8813-86B12E093589}" type="parTrans" cxnId="{B85E46B7-92E8-B04D-A0D6-3AE6148FD110}">
      <dgm:prSet/>
      <dgm:spPr/>
      <dgm:t>
        <a:bodyPr/>
        <a:lstStyle/>
        <a:p>
          <a:endParaRPr lang="en-US"/>
        </a:p>
      </dgm:t>
    </dgm:pt>
    <dgm:pt modelId="{5DFB36E7-E0B9-4A47-91BE-A3ED28FF1D73}" type="sibTrans" cxnId="{B85E46B7-92E8-B04D-A0D6-3AE6148FD110}">
      <dgm:prSet/>
      <dgm:spPr/>
      <dgm:t>
        <a:bodyPr/>
        <a:lstStyle/>
        <a:p>
          <a:endParaRPr lang="en-US"/>
        </a:p>
      </dgm:t>
    </dgm:pt>
    <dgm:pt modelId="{E30397DC-830C-8B43-941C-118653471133}">
      <dgm:prSet/>
      <dgm:spPr/>
      <dgm:t>
        <a:bodyPr/>
        <a:lstStyle/>
        <a:p>
          <a:r>
            <a:rPr lang="en-US" dirty="0"/>
            <a:t>Rent boat w/ lessons</a:t>
          </a:r>
        </a:p>
      </dgm:t>
    </dgm:pt>
    <dgm:pt modelId="{F0D0EDB2-7AF6-8347-9B86-165DDCB535F1}" type="parTrans" cxnId="{B0AA59DE-7C82-6D46-80EB-53E83364C0FB}">
      <dgm:prSet/>
      <dgm:spPr/>
      <dgm:t>
        <a:bodyPr/>
        <a:lstStyle/>
        <a:p>
          <a:endParaRPr lang="en-US"/>
        </a:p>
      </dgm:t>
    </dgm:pt>
    <dgm:pt modelId="{2BCA1253-CE8B-4B42-B505-CB39E14EDB05}" type="sibTrans" cxnId="{B0AA59DE-7C82-6D46-80EB-53E83364C0FB}">
      <dgm:prSet/>
      <dgm:spPr/>
      <dgm:t>
        <a:bodyPr/>
        <a:lstStyle/>
        <a:p>
          <a:endParaRPr lang="en-US"/>
        </a:p>
      </dgm:t>
    </dgm:pt>
    <dgm:pt modelId="{C7CBD09F-5B69-6940-8F54-D5079B902014}">
      <dgm:prSet/>
      <dgm:spPr/>
      <dgm:t>
        <a:bodyPr/>
        <a:lstStyle/>
        <a:p>
          <a:r>
            <a:rPr lang="en-US" dirty="0"/>
            <a:t>Sail to Belmont Harbor</a:t>
          </a:r>
        </a:p>
      </dgm:t>
    </dgm:pt>
    <dgm:pt modelId="{168CB61B-33D2-8940-A0F2-1FFDE41A77E1}" type="parTrans" cxnId="{7C9E5832-AFCC-D549-B1FE-FF81C3EB6095}">
      <dgm:prSet/>
      <dgm:spPr/>
      <dgm:t>
        <a:bodyPr/>
        <a:lstStyle/>
        <a:p>
          <a:endParaRPr lang="en-US"/>
        </a:p>
      </dgm:t>
    </dgm:pt>
    <dgm:pt modelId="{F89B4028-31F9-464D-B0CB-2853775E69AD}" type="sibTrans" cxnId="{7C9E5832-AFCC-D549-B1FE-FF81C3EB6095}">
      <dgm:prSet/>
      <dgm:spPr/>
      <dgm:t>
        <a:bodyPr/>
        <a:lstStyle/>
        <a:p>
          <a:endParaRPr lang="en-US"/>
        </a:p>
      </dgm:t>
    </dgm:pt>
    <dgm:pt modelId="{D3C7CC5D-C0F6-B249-9DE0-81A277825B26}">
      <dgm:prSet/>
      <dgm:spPr/>
      <dgm:t>
        <a:bodyPr/>
        <a:lstStyle/>
        <a:p>
          <a:r>
            <a:rPr lang="en-US" dirty="0"/>
            <a:t>Walk to Wrigley</a:t>
          </a:r>
        </a:p>
      </dgm:t>
    </dgm:pt>
    <dgm:pt modelId="{54464B74-6888-8F49-B354-7AC6CAB7BB81}" type="parTrans" cxnId="{0353877F-A98C-F74D-AFEE-FD2AF3DB8416}">
      <dgm:prSet/>
      <dgm:spPr/>
      <dgm:t>
        <a:bodyPr/>
        <a:lstStyle/>
        <a:p>
          <a:endParaRPr lang="en-US"/>
        </a:p>
      </dgm:t>
    </dgm:pt>
    <dgm:pt modelId="{FAD94A59-D376-8547-8ABE-FCC8A62793B2}" type="sibTrans" cxnId="{0353877F-A98C-F74D-AFEE-FD2AF3DB8416}">
      <dgm:prSet/>
      <dgm:spPr/>
      <dgm:t>
        <a:bodyPr/>
        <a:lstStyle/>
        <a:p>
          <a:endParaRPr lang="en-US"/>
        </a:p>
      </dgm:t>
    </dgm:pt>
    <dgm:pt modelId="{46E2AF4E-25DE-5D4A-BD0B-7467F92A0907}" type="pres">
      <dgm:prSet presAssocID="{0253CB7B-C43A-B54F-A7FA-74BF0239189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E8EC3B6-6702-C648-91EF-92D835EB4D86}" type="pres">
      <dgm:prSet presAssocID="{970F8F6C-555F-4B4B-AC04-5DC1624BA295}" presName="hierRoot1" presStyleCnt="0"/>
      <dgm:spPr/>
    </dgm:pt>
    <dgm:pt modelId="{A57F706B-7699-C74B-8849-806E19420D9B}" type="pres">
      <dgm:prSet presAssocID="{970F8F6C-555F-4B4B-AC04-5DC1624BA295}" presName="composite" presStyleCnt="0"/>
      <dgm:spPr/>
    </dgm:pt>
    <dgm:pt modelId="{3D26C782-0BE7-E942-AE34-C158873A6E75}" type="pres">
      <dgm:prSet presAssocID="{970F8F6C-555F-4B4B-AC04-5DC1624BA295}" presName="background" presStyleLbl="node0" presStyleIdx="0" presStyleCnt="1"/>
      <dgm:spPr/>
    </dgm:pt>
    <dgm:pt modelId="{8F20037F-466C-8246-9B58-5F29C1CB9A0D}" type="pres">
      <dgm:prSet presAssocID="{970F8F6C-555F-4B4B-AC04-5DC1624BA295}" presName="text" presStyleLbl="fgAcc0" presStyleIdx="0" presStyleCnt="1">
        <dgm:presLayoutVars>
          <dgm:chPref val="3"/>
        </dgm:presLayoutVars>
      </dgm:prSet>
      <dgm:spPr/>
    </dgm:pt>
    <dgm:pt modelId="{3C1FA844-7E69-A84F-B71D-1F9853EE2310}" type="pres">
      <dgm:prSet presAssocID="{970F8F6C-555F-4B4B-AC04-5DC1624BA295}" presName="hierChild2" presStyleCnt="0"/>
      <dgm:spPr/>
    </dgm:pt>
    <dgm:pt modelId="{11D8790D-034F-6149-BE30-3200A35FD1D3}" type="pres">
      <dgm:prSet presAssocID="{DB89D39D-99A5-9F4B-A02E-BD7FCBE67667}" presName="Name10" presStyleLbl="parChTrans1D2" presStyleIdx="0" presStyleCnt="3"/>
      <dgm:spPr/>
    </dgm:pt>
    <dgm:pt modelId="{1E00F40D-3310-304A-B295-1CC3296E71E5}" type="pres">
      <dgm:prSet presAssocID="{CA79E8F9-161F-B14A-A62B-669EE5D9C526}" presName="hierRoot2" presStyleCnt="0"/>
      <dgm:spPr/>
    </dgm:pt>
    <dgm:pt modelId="{041CDDC6-D40B-804C-8BDE-79A67253D976}" type="pres">
      <dgm:prSet presAssocID="{CA79E8F9-161F-B14A-A62B-669EE5D9C526}" presName="composite2" presStyleCnt="0"/>
      <dgm:spPr/>
    </dgm:pt>
    <dgm:pt modelId="{8664A43F-E8AA-294E-860D-C3A7C61A5ABC}" type="pres">
      <dgm:prSet presAssocID="{CA79E8F9-161F-B14A-A62B-669EE5D9C526}" presName="background2" presStyleLbl="node2" presStyleIdx="0" presStyleCnt="3"/>
      <dgm:spPr/>
    </dgm:pt>
    <dgm:pt modelId="{D605E835-364F-D243-A8CC-C9CE88D539DD}" type="pres">
      <dgm:prSet presAssocID="{CA79E8F9-161F-B14A-A62B-669EE5D9C526}" presName="text2" presStyleLbl="fgAcc2" presStyleIdx="0" presStyleCnt="3">
        <dgm:presLayoutVars>
          <dgm:chPref val="3"/>
        </dgm:presLayoutVars>
      </dgm:prSet>
      <dgm:spPr/>
    </dgm:pt>
    <dgm:pt modelId="{F233BF6F-1383-2C4F-A2F2-4282D053C4D7}" type="pres">
      <dgm:prSet presAssocID="{CA79E8F9-161F-B14A-A62B-669EE5D9C526}" presName="hierChild3" presStyleCnt="0"/>
      <dgm:spPr/>
    </dgm:pt>
    <dgm:pt modelId="{F559F0EF-E071-4049-88A3-04C10DBF7BD9}" type="pres">
      <dgm:prSet presAssocID="{FBA8393E-0FBA-1549-853B-C8C74263FD5D}" presName="Name17" presStyleLbl="parChTrans1D3" presStyleIdx="0" presStyleCnt="8"/>
      <dgm:spPr/>
    </dgm:pt>
    <dgm:pt modelId="{8F08E3AF-B1C8-CC46-9FD9-2392239E5B96}" type="pres">
      <dgm:prSet presAssocID="{1F7C0DBE-4A0C-984D-9E39-F1DFDD500CE1}" presName="hierRoot3" presStyleCnt="0"/>
      <dgm:spPr/>
    </dgm:pt>
    <dgm:pt modelId="{637EEDCA-D210-494C-B901-C93A15137768}" type="pres">
      <dgm:prSet presAssocID="{1F7C0DBE-4A0C-984D-9E39-F1DFDD500CE1}" presName="composite3" presStyleCnt="0"/>
      <dgm:spPr/>
    </dgm:pt>
    <dgm:pt modelId="{E99F1826-C7A1-AE4F-A20A-306FB866BC70}" type="pres">
      <dgm:prSet presAssocID="{1F7C0DBE-4A0C-984D-9E39-F1DFDD500CE1}" presName="background3" presStyleLbl="node3" presStyleIdx="0" presStyleCnt="8"/>
      <dgm:spPr/>
    </dgm:pt>
    <dgm:pt modelId="{080103D0-D54F-9E4F-BD7E-50D9187915F5}" type="pres">
      <dgm:prSet presAssocID="{1F7C0DBE-4A0C-984D-9E39-F1DFDD500CE1}" presName="text3" presStyleLbl="fgAcc3" presStyleIdx="0" presStyleCnt="8">
        <dgm:presLayoutVars>
          <dgm:chPref val="3"/>
        </dgm:presLayoutVars>
      </dgm:prSet>
      <dgm:spPr/>
    </dgm:pt>
    <dgm:pt modelId="{723C9F13-609D-314E-9904-9F86AB919BF3}" type="pres">
      <dgm:prSet presAssocID="{1F7C0DBE-4A0C-984D-9E39-F1DFDD500CE1}" presName="hierChild4" presStyleCnt="0"/>
      <dgm:spPr/>
    </dgm:pt>
    <dgm:pt modelId="{1605C21B-D98E-304D-84D7-B0693C72DF1C}" type="pres">
      <dgm:prSet presAssocID="{4C66F8AE-8D19-9A47-8690-085D4E7A22E8}" presName="Name23" presStyleLbl="parChTrans1D4" presStyleIdx="0" presStyleCnt="10"/>
      <dgm:spPr/>
    </dgm:pt>
    <dgm:pt modelId="{02EA6141-78BA-F846-BF1E-CB492D93B29F}" type="pres">
      <dgm:prSet presAssocID="{CE335FC7-5ED1-DA42-BC4D-BBF75B526DFC}" presName="hierRoot4" presStyleCnt="0"/>
      <dgm:spPr/>
    </dgm:pt>
    <dgm:pt modelId="{0B743F5F-CBFC-B442-BDF7-624645F67784}" type="pres">
      <dgm:prSet presAssocID="{CE335FC7-5ED1-DA42-BC4D-BBF75B526DFC}" presName="composite4" presStyleCnt="0"/>
      <dgm:spPr/>
    </dgm:pt>
    <dgm:pt modelId="{1911A768-361F-6A43-BA91-74A1BE64D876}" type="pres">
      <dgm:prSet presAssocID="{CE335FC7-5ED1-DA42-BC4D-BBF75B526DFC}" presName="background4" presStyleLbl="node4" presStyleIdx="0" presStyleCnt="10"/>
      <dgm:spPr/>
    </dgm:pt>
    <dgm:pt modelId="{5C86F391-1FA9-8544-A84E-017E00C70077}" type="pres">
      <dgm:prSet presAssocID="{CE335FC7-5ED1-DA42-BC4D-BBF75B526DFC}" presName="text4" presStyleLbl="fgAcc4" presStyleIdx="0" presStyleCnt="10">
        <dgm:presLayoutVars>
          <dgm:chPref val="3"/>
        </dgm:presLayoutVars>
      </dgm:prSet>
      <dgm:spPr/>
    </dgm:pt>
    <dgm:pt modelId="{1A40CDF7-1FB8-A047-870E-265DDA803548}" type="pres">
      <dgm:prSet presAssocID="{CE335FC7-5ED1-DA42-BC4D-BBF75B526DFC}" presName="hierChild5" presStyleCnt="0"/>
      <dgm:spPr/>
    </dgm:pt>
    <dgm:pt modelId="{8E5491E8-54B2-A04E-AC8A-BE583C6B0744}" type="pres">
      <dgm:prSet presAssocID="{5E2230E4-DBF0-0E43-AC07-B856E1CA4C01}" presName="Name23" presStyleLbl="parChTrans1D4" presStyleIdx="1" presStyleCnt="10"/>
      <dgm:spPr/>
    </dgm:pt>
    <dgm:pt modelId="{662A3D2A-6051-BA47-9DBD-42FB588FCA74}" type="pres">
      <dgm:prSet presAssocID="{C5F28072-5959-8442-90F0-279A312C1CEF}" presName="hierRoot4" presStyleCnt="0"/>
      <dgm:spPr/>
    </dgm:pt>
    <dgm:pt modelId="{1CB5D76A-6608-CE42-908A-A892EF4FE7DC}" type="pres">
      <dgm:prSet presAssocID="{C5F28072-5959-8442-90F0-279A312C1CEF}" presName="composite4" presStyleCnt="0"/>
      <dgm:spPr/>
    </dgm:pt>
    <dgm:pt modelId="{E164884C-0DA0-9D4B-96A2-385166B417E0}" type="pres">
      <dgm:prSet presAssocID="{C5F28072-5959-8442-90F0-279A312C1CEF}" presName="background4" presStyleLbl="node4" presStyleIdx="1" presStyleCnt="10"/>
      <dgm:spPr/>
    </dgm:pt>
    <dgm:pt modelId="{DA7987CD-B6B8-2040-9B43-6E3275BF3BCD}" type="pres">
      <dgm:prSet presAssocID="{C5F28072-5959-8442-90F0-279A312C1CEF}" presName="text4" presStyleLbl="fgAcc4" presStyleIdx="1" presStyleCnt="10">
        <dgm:presLayoutVars>
          <dgm:chPref val="3"/>
        </dgm:presLayoutVars>
      </dgm:prSet>
      <dgm:spPr/>
    </dgm:pt>
    <dgm:pt modelId="{97178BA3-D48B-574D-A3F3-26B826881623}" type="pres">
      <dgm:prSet presAssocID="{C5F28072-5959-8442-90F0-279A312C1CEF}" presName="hierChild5" presStyleCnt="0"/>
      <dgm:spPr/>
    </dgm:pt>
    <dgm:pt modelId="{BA4FBDF0-09FA-A84A-A949-5D391AD1EDF1}" type="pres">
      <dgm:prSet presAssocID="{A4F01CA9-BA7D-454F-BDBA-BD19E5685C4F}" presName="Name23" presStyleLbl="parChTrans1D4" presStyleIdx="2" presStyleCnt="10"/>
      <dgm:spPr/>
    </dgm:pt>
    <dgm:pt modelId="{65C63E0A-5FF1-3A43-8DCD-F52F05693620}" type="pres">
      <dgm:prSet presAssocID="{C62A8701-BEA6-294C-BA9F-F0DBBFD3F0B1}" presName="hierRoot4" presStyleCnt="0"/>
      <dgm:spPr/>
    </dgm:pt>
    <dgm:pt modelId="{14B1ABBF-2D34-4741-B008-C2998785E15D}" type="pres">
      <dgm:prSet presAssocID="{C62A8701-BEA6-294C-BA9F-F0DBBFD3F0B1}" presName="composite4" presStyleCnt="0"/>
      <dgm:spPr/>
    </dgm:pt>
    <dgm:pt modelId="{6AA6A3E9-A928-BE4F-9322-F8EE17C9E9C7}" type="pres">
      <dgm:prSet presAssocID="{C62A8701-BEA6-294C-BA9F-F0DBBFD3F0B1}" presName="background4" presStyleLbl="node4" presStyleIdx="2" presStyleCnt="10"/>
      <dgm:spPr/>
    </dgm:pt>
    <dgm:pt modelId="{E0DDB28C-426A-0442-BE1C-4044CC79520B}" type="pres">
      <dgm:prSet presAssocID="{C62A8701-BEA6-294C-BA9F-F0DBBFD3F0B1}" presName="text4" presStyleLbl="fgAcc4" presStyleIdx="2" presStyleCnt="10">
        <dgm:presLayoutVars>
          <dgm:chPref val="3"/>
        </dgm:presLayoutVars>
      </dgm:prSet>
      <dgm:spPr/>
    </dgm:pt>
    <dgm:pt modelId="{785C180C-6F28-F848-8B1F-A964E2BE7A81}" type="pres">
      <dgm:prSet presAssocID="{C62A8701-BEA6-294C-BA9F-F0DBBFD3F0B1}" presName="hierChild5" presStyleCnt="0"/>
      <dgm:spPr/>
    </dgm:pt>
    <dgm:pt modelId="{178A49BD-20C5-954C-8170-98AD8115FFE7}" type="pres">
      <dgm:prSet presAssocID="{FBC07BDD-1F1D-5044-8255-CEA24957F2A8}" presName="Name17" presStyleLbl="parChTrans1D3" presStyleIdx="1" presStyleCnt="8"/>
      <dgm:spPr/>
    </dgm:pt>
    <dgm:pt modelId="{E05ADF92-394B-7E40-B154-20A1B99B15D1}" type="pres">
      <dgm:prSet presAssocID="{F4F03D78-3E11-7C4C-8821-9068F715E50B}" presName="hierRoot3" presStyleCnt="0"/>
      <dgm:spPr/>
    </dgm:pt>
    <dgm:pt modelId="{80E596DE-09D3-BC43-8242-F3EC2F5BA261}" type="pres">
      <dgm:prSet presAssocID="{F4F03D78-3E11-7C4C-8821-9068F715E50B}" presName="composite3" presStyleCnt="0"/>
      <dgm:spPr/>
    </dgm:pt>
    <dgm:pt modelId="{FCAFFFC8-FBB5-824A-A26A-97948C2EEE17}" type="pres">
      <dgm:prSet presAssocID="{F4F03D78-3E11-7C4C-8821-9068F715E50B}" presName="background3" presStyleLbl="node3" presStyleIdx="1" presStyleCnt="8"/>
      <dgm:spPr/>
    </dgm:pt>
    <dgm:pt modelId="{78895F10-495E-9645-A71E-68C634E56D83}" type="pres">
      <dgm:prSet presAssocID="{F4F03D78-3E11-7C4C-8821-9068F715E50B}" presName="text3" presStyleLbl="fgAcc3" presStyleIdx="1" presStyleCnt="8">
        <dgm:presLayoutVars>
          <dgm:chPref val="3"/>
        </dgm:presLayoutVars>
      </dgm:prSet>
      <dgm:spPr/>
    </dgm:pt>
    <dgm:pt modelId="{945572C4-5D3D-E247-89D2-3489E35D30C5}" type="pres">
      <dgm:prSet presAssocID="{F4F03D78-3E11-7C4C-8821-9068F715E50B}" presName="hierChild4" presStyleCnt="0"/>
      <dgm:spPr/>
    </dgm:pt>
    <dgm:pt modelId="{BD15D9F7-FF41-C048-9341-2A9F72A14026}" type="pres">
      <dgm:prSet presAssocID="{156A61E9-0101-E040-9921-24A405187981}" presName="Name10" presStyleLbl="parChTrans1D2" presStyleIdx="1" presStyleCnt="3"/>
      <dgm:spPr/>
    </dgm:pt>
    <dgm:pt modelId="{49CEF154-9416-E942-8F80-861C813F64D2}" type="pres">
      <dgm:prSet presAssocID="{79BDB956-4E62-1546-86D7-CACF8CD03A11}" presName="hierRoot2" presStyleCnt="0"/>
      <dgm:spPr/>
    </dgm:pt>
    <dgm:pt modelId="{B132389F-A7BA-CA4D-8DE0-42ACAF15CC93}" type="pres">
      <dgm:prSet presAssocID="{79BDB956-4E62-1546-86D7-CACF8CD03A11}" presName="composite2" presStyleCnt="0"/>
      <dgm:spPr/>
    </dgm:pt>
    <dgm:pt modelId="{7C6918E6-1BDC-CC44-8CB0-644DE81D8E16}" type="pres">
      <dgm:prSet presAssocID="{79BDB956-4E62-1546-86D7-CACF8CD03A11}" presName="background2" presStyleLbl="node2" presStyleIdx="1" presStyleCnt="3"/>
      <dgm:spPr/>
    </dgm:pt>
    <dgm:pt modelId="{594A520D-E30C-6E4A-88F3-9E44AA4CDA8C}" type="pres">
      <dgm:prSet presAssocID="{79BDB956-4E62-1546-86D7-CACF8CD03A11}" presName="text2" presStyleLbl="fgAcc2" presStyleIdx="1" presStyleCnt="3">
        <dgm:presLayoutVars>
          <dgm:chPref val="3"/>
        </dgm:presLayoutVars>
      </dgm:prSet>
      <dgm:spPr/>
    </dgm:pt>
    <dgm:pt modelId="{AD977E5B-D422-0949-8CFA-E754543A2C48}" type="pres">
      <dgm:prSet presAssocID="{79BDB956-4E62-1546-86D7-CACF8CD03A11}" presName="hierChild3" presStyleCnt="0"/>
      <dgm:spPr/>
    </dgm:pt>
    <dgm:pt modelId="{269D9A4F-13E8-8B44-AD9F-3B8BE8050E17}" type="pres">
      <dgm:prSet presAssocID="{D379AF78-C6C1-044B-9B0B-FE0398B65B18}" presName="Name17" presStyleLbl="parChTrans1D3" presStyleIdx="2" presStyleCnt="8"/>
      <dgm:spPr/>
    </dgm:pt>
    <dgm:pt modelId="{DE48C554-DECF-BD48-8C1D-0C3E2C4F076D}" type="pres">
      <dgm:prSet presAssocID="{7DCDE52A-597E-2146-996D-6F86AEF3BE8E}" presName="hierRoot3" presStyleCnt="0"/>
      <dgm:spPr/>
    </dgm:pt>
    <dgm:pt modelId="{D0BB5666-67B0-8A4B-A194-87FD50C25A53}" type="pres">
      <dgm:prSet presAssocID="{7DCDE52A-597E-2146-996D-6F86AEF3BE8E}" presName="composite3" presStyleCnt="0"/>
      <dgm:spPr/>
    </dgm:pt>
    <dgm:pt modelId="{7601256E-9EBF-9D4D-A4D7-1F1E8DB24AA2}" type="pres">
      <dgm:prSet presAssocID="{7DCDE52A-597E-2146-996D-6F86AEF3BE8E}" presName="background3" presStyleLbl="node3" presStyleIdx="2" presStyleCnt="8"/>
      <dgm:spPr/>
    </dgm:pt>
    <dgm:pt modelId="{F08E9FAF-4722-194C-B51B-7C3C71ED6AA0}" type="pres">
      <dgm:prSet presAssocID="{7DCDE52A-597E-2146-996D-6F86AEF3BE8E}" presName="text3" presStyleLbl="fgAcc3" presStyleIdx="2" presStyleCnt="8">
        <dgm:presLayoutVars>
          <dgm:chPref val="3"/>
        </dgm:presLayoutVars>
      </dgm:prSet>
      <dgm:spPr/>
    </dgm:pt>
    <dgm:pt modelId="{A9EE7A33-FE86-6B47-A8CB-CBBA33BCD4AA}" type="pres">
      <dgm:prSet presAssocID="{7DCDE52A-597E-2146-996D-6F86AEF3BE8E}" presName="hierChild4" presStyleCnt="0"/>
      <dgm:spPr/>
    </dgm:pt>
    <dgm:pt modelId="{4500A26F-8F68-B54F-8D62-E4949492572C}" type="pres">
      <dgm:prSet presAssocID="{B03940ED-F337-FD4F-92C3-50DA0C83D83A}" presName="Name23" presStyleLbl="parChTrans1D4" presStyleIdx="3" presStyleCnt="10"/>
      <dgm:spPr/>
    </dgm:pt>
    <dgm:pt modelId="{F88506EB-07F9-F044-B935-763DBDA54914}" type="pres">
      <dgm:prSet presAssocID="{7D65B071-B38D-A041-BFC2-C16A08294FCF}" presName="hierRoot4" presStyleCnt="0"/>
      <dgm:spPr/>
    </dgm:pt>
    <dgm:pt modelId="{FFA754FB-4B22-3B47-A1D2-71F8E4D3DA7B}" type="pres">
      <dgm:prSet presAssocID="{7D65B071-B38D-A041-BFC2-C16A08294FCF}" presName="composite4" presStyleCnt="0"/>
      <dgm:spPr/>
    </dgm:pt>
    <dgm:pt modelId="{32C2549F-F611-8645-83DA-CCD8E6834A29}" type="pres">
      <dgm:prSet presAssocID="{7D65B071-B38D-A041-BFC2-C16A08294FCF}" presName="background4" presStyleLbl="node4" presStyleIdx="3" presStyleCnt="10"/>
      <dgm:spPr/>
    </dgm:pt>
    <dgm:pt modelId="{C34BC293-CA60-CC4A-814A-C5C320C08B5B}" type="pres">
      <dgm:prSet presAssocID="{7D65B071-B38D-A041-BFC2-C16A08294FCF}" presName="text4" presStyleLbl="fgAcc4" presStyleIdx="3" presStyleCnt="10">
        <dgm:presLayoutVars>
          <dgm:chPref val="3"/>
        </dgm:presLayoutVars>
      </dgm:prSet>
      <dgm:spPr/>
    </dgm:pt>
    <dgm:pt modelId="{C9CA719F-FDAD-8E48-BA6D-2890784F6257}" type="pres">
      <dgm:prSet presAssocID="{7D65B071-B38D-A041-BFC2-C16A08294FCF}" presName="hierChild5" presStyleCnt="0"/>
      <dgm:spPr/>
    </dgm:pt>
    <dgm:pt modelId="{6DC2DD53-0810-FE43-9F39-7A53D5747287}" type="pres">
      <dgm:prSet presAssocID="{2C78BE97-40E2-334D-AB5E-601E15FA1459}" presName="Name23" presStyleLbl="parChTrans1D4" presStyleIdx="4" presStyleCnt="10"/>
      <dgm:spPr/>
    </dgm:pt>
    <dgm:pt modelId="{5B8813B6-C981-3747-AE66-A6A85C3A2614}" type="pres">
      <dgm:prSet presAssocID="{7FB83E14-4B4A-2944-BBEA-E83C8375DD8E}" presName="hierRoot4" presStyleCnt="0"/>
      <dgm:spPr/>
    </dgm:pt>
    <dgm:pt modelId="{E4D3C9E9-3CDA-4549-84F3-BE62B06EF70B}" type="pres">
      <dgm:prSet presAssocID="{7FB83E14-4B4A-2944-BBEA-E83C8375DD8E}" presName="composite4" presStyleCnt="0"/>
      <dgm:spPr/>
    </dgm:pt>
    <dgm:pt modelId="{61E8BF67-2B24-154C-9AA2-126006B6F8E2}" type="pres">
      <dgm:prSet presAssocID="{7FB83E14-4B4A-2944-BBEA-E83C8375DD8E}" presName="background4" presStyleLbl="node4" presStyleIdx="4" presStyleCnt="10"/>
      <dgm:spPr/>
    </dgm:pt>
    <dgm:pt modelId="{4643148E-51E8-8C4C-B10B-AF31768E1949}" type="pres">
      <dgm:prSet presAssocID="{7FB83E14-4B4A-2944-BBEA-E83C8375DD8E}" presName="text4" presStyleLbl="fgAcc4" presStyleIdx="4" presStyleCnt="10">
        <dgm:presLayoutVars>
          <dgm:chPref val="3"/>
        </dgm:presLayoutVars>
      </dgm:prSet>
      <dgm:spPr/>
    </dgm:pt>
    <dgm:pt modelId="{16D8FBF8-44FC-8240-8025-BE1DB7083D7C}" type="pres">
      <dgm:prSet presAssocID="{7FB83E14-4B4A-2944-BBEA-E83C8375DD8E}" presName="hierChild5" presStyleCnt="0"/>
      <dgm:spPr/>
    </dgm:pt>
    <dgm:pt modelId="{83D2CACE-8CB7-9948-9E2D-9B02AF3A73D1}" type="pres">
      <dgm:prSet presAssocID="{1CA5539C-4BC8-0E43-9A70-0FB4DED65687}" presName="Name17" presStyleLbl="parChTrans1D3" presStyleIdx="3" presStyleCnt="8"/>
      <dgm:spPr/>
    </dgm:pt>
    <dgm:pt modelId="{554134DF-74C2-6343-91A5-5CA2C029B061}" type="pres">
      <dgm:prSet presAssocID="{6774B2F2-217E-864D-8A12-5C47B93D1920}" presName="hierRoot3" presStyleCnt="0"/>
      <dgm:spPr/>
    </dgm:pt>
    <dgm:pt modelId="{530B4DCC-9401-AE4E-B7FF-7BD6C8E3BA6B}" type="pres">
      <dgm:prSet presAssocID="{6774B2F2-217E-864D-8A12-5C47B93D1920}" presName="composite3" presStyleCnt="0"/>
      <dgm:spPr/>
    </dgm:pt>
    <dgm:pt modelId="{A32E2AA8-02DF-154A-BDB1-F0539070C998}" type="pres">
      <dgm:prSet presAssocID="{6774B2F2-217E-864D-8A12-5C47B93D1920}" presName="background3" presStyleLbl="node3" presStyleIdx="3" presStyleCnt="8"/>
      <dgm:spPr/>
    </dgm:pt>
    <dgm:pt modelId="{BAB68544-4A6C-0942-8D80-FA51FCB7D7A1}" type="pres">
      <dgm:prSet presAssocID="{6774B2F2-217E-864D-8A12-5C47B93D1920}" presName="text3" presStyleLbl="fgAcc3" presStyleIdx="3" presStyleCnt="8">
        <dgm:presLayoutVars>
          <dgm:chPref val="3"/>
        </dgm:presLayoutVars>
      </dgm:prSet>
      <dgm:spPr/>
    </dgm:pt>
    <dgm:pt modelId="{1DD45BED-3F0E-5743-A3B8-21150676EF5B}" type="pres">
      <dgm:prSet presAssocID="{6774B2F2-217E-864D-8A12-5C47B93D1920}" presName="hierChild4" presStyleCnt="0"/>
      <dgm:spPr/>
    </dgm:pt>
    <dgm:pt modelId="{EC37021F-E3D8-DB4B-81AE-7FDA01F47699}" type="pres">
      <dgm:prSet presAssocID="{45794B87-EB34-6F4D-905A-24C845BCEAD7}" presName="Name23" presStyleLbl="parChTrans1D4" presStyleIdx="5" presStyleCnt="10"/>
      <dgm:spPr/>
    </dgm:pt>
    <dgm:pt modelId="{2590FD8F-54D7-6A44-B0C7-1B7F41898D8C}" type="pres">
      <dgm:prSet presAssocID="{3721CB93-3E79-B94B-BE08-29202F4E945A}" presName="hierRoot4" presStyleCnt="0"/>
      <dgm:spPr/>
    </dgm:pt>
    <dgm:pt modelId="{22161AB3-46CE-7442-85AE-4EFC9C5475D2}" type="pres">
      <dgm:prSet presAssocID="{3721CB93-3E79-B94B-BE08-29202F4E945A}" presName="composite4" presStyleCnt="0"/>
      <dgm:spPr/>
    </dgm:pt>
    <dgm:pt modelId="{AB3C10CA-8342-9147-A13C-205F9DBEB4B4}" type="pres">
      <dgm:prSet presAssocID="{3721CB93-3E79-B94B-BE08-29202F4E945A}" presName="background4" presStyleLbl="node4" presStyleIdx="5" presStyleCnt="10"/>
      <dgm:spPr/>
    </dgm:pt>
    <dgm:pt modelId="{26B793BA-BD73-C740-96F6-8E014A5F95FA}" type="pres">
      <dgm:prSet presAssocID="{3721CB93-3E79-B94B-BE08-29202F4E945A}" presName="text4" presStyleLbl="fgAcc4" presStyleIdx="5" presStyleCnt="10">
        <dgm:presLayoutVars>
          <dgm:chPref val="3"/>
        </dgm:presLayoutVars>
      </dgm:prSet>
      <dgm:spPr/>
    </dgm:pt>
    <dgm:pt modelId="{283EE520-10FA-BC4A-ACB4-9991C50860C0}" type="pres">
      <dgm:prSet presAssocID="{3721CB93-3E79-B94B-BE08-29202F4E945A}" presName="hierChild5" presStyleCnt="0"/>
      <dgm:spPr/>
    </dgm:pt>
    <dgm:pt modelId="{5FA5C118-E411-4C40-91A5-D2C250B3567A}" type="pres">
      <dgm:prSet presAssocID="{694BDA51-A5E9-2B40-98BF-140EDBD10C84}" presName="Name23" presStyleLbl="parChTrans1D4" presStyleIdx="6" presStyleCnt="10"/>
      <dgm:spPr/>
    </dgm:pt>
    <dgm:pt modelId="{AA6C0D9D-5BF0-A14C-96C7-6E9AF083713D}" type="pres">
      <dgm:prSet presAssocID="{ACDD9827-4D9B-9E49-9D67-513CB61C4B24}" presName="hierRoot4" presStyleCnt="0"/>
      <dgm:spPr/>
    </dgm:pt>
    <dgm:pt modelId="{F7909AEB-8202-7948-8A3A-7628436B6350}" type="pres">
      <dgm:prSet presAssocID="{ACDD9827-4D9B-9E49-9D67-513CB61C4B24}" presName="composite4" presStyleCnt="0"/>
      <dgm:spPr/>
    </dgm:pt>
    <dgm:pt modelId="{80735E7F-3D0B-0A45-A5CB-F3605C9B5BC1}" type="pres">
      <dgm:prSet presAssocID="{ACDD9827-4D9B-9E49-9D67-513CB61C4B24}" presName="background4" presStyleLbl="node4" presStyleIdx="6" presStyleCnt="10"/>
      <dgm:spPr/>
    </dgm:pt>
    <dgm:pt modelId="{68979C00-BAD4-D743-B211-D9B1FAD57814}" type="pres">
      <dgm:prSet presAssocID="{ACDD9827-4D9B-9E49-9D67-513CB61C4B24}" presName="text4" presStyleLbl="fgAcc4" presStyleIdx="6" presStyleCnt="10">
        <dgm:presLayoutVars>
          <dgm:chPref val="3"/>
        </dgm:presLayoutVars>
      </dgm:prSet>
      <dgm:spPr/>
    </dgm:pt>
    <dgm:pt modelId="{2F78BFB1-D28A-484B-9008-EA7B93F6F010}" type="pres">
      <dgm:prSet presAssocID="{ACDD9827-4D9B-9E49-9D67-513CB61C4B24}" presName="hierChild5" presStyleCnt="0"/>
      <dgm:spPr/>
    </dgm:pt>
    <dgm:pt modelId="{1F7A023E-E5EA-E245-9186-8099829785CD}" type="pres">
      <dgm:prSet presAssocID="{A57A97CE-5213-DE49-806F-65D65E259F10}" presName="Name17" presStyleLbl="parChTrans1D3" presStyleIdx="4" presStyleCnt="8"/>
      <dgm:spPr/>
    </dgm:pt>
    <dgm:pt modelId="{EF8615F9-20D3-0B44-B8DC-7A32117E8C8C}" type="pres">
      <dgm:prSet presAssocID="{66FA89CA-61E2-4649-BBDE-5A8735C905AA}" presName="hierRoot3" presStyleCnt="0"/>
      <dgm:spPr/>
    </dgm:pt>
    <dgm:pt modelId="{8812E6C4-4D21-5549-94E9-33B6955DE167}" type="pres">
      <dgm:prSet presAssocID="{66FA89CA-61E2-4649-BBDE-5A8735C905AA}" presName="composite3" presStyleCnt="0"/>
      <dgm:spPr/>
    </dgm:pt>
    <dgm:pt modelId="{76C14C7E-FA6D-5F44-AC42-76C7EB8DCA0A}" type="pres">
      <dgm:prSet presAssocID="{66FA89CA-61E2-4649-BBDE-5A8735C905AA}" presName="background3" presStyleLbl="node3" presStyleIdx="4" presStyleCnt="8"/>
      <dgm:spPr/>
    </dgm:pt>
    <dgm:pt modelId="{2204989C-D268-7745-95A5-3BF85276514E}" type="pres">
      <dgm:prSet presAssocID="{66FA89CA-61E2-4649-BBDE-5A8735C905AA}" presName="text3" presStyleLbl="fgAcc3" presStyleIdx="4" presStyleCnt="8">
        <dgm:presLayoutVars>
          <dgm:chPref val="3"/>
        </dgm:presLayoutVars>
      </dgm:prSet>
      <dgm:spPr/>
    </dgm:pt>
    <dgm:pt modelId="{67390B2B-237B-014A-9157-987FA25635BB}" type="pres">
      <dgm:prSet presAssocID="{66FA89CA-61E2-4649-BBDE-5A8735C905AA}" presName="hierChild4" presStyleCnt="0"/>
      <dgm:spPr/>
    </dgm:pt>
    <dgm:pt modelId="{80758356-E34B-6543-8839-AF2FF2F1D426}" type="pres">
      <dgm:prSet presAssocID="{D9135BA6-63E4-8C45-9262-0E66912FBAE5}" presName="Name23" presStyleLbl="parChTrans1D4" presStyleIdx="7" presStyleCnt="10"/>
      <dgm:spPr/>
    </dgm:pt>
    <dgm:pt modelId="{D2C3DE83-DBF8-9F48-8444-B55C3FB56177}" type="pres">
      <dgm:prSet presAssocID="{575352AC-889C-5143-A729-A2214CABB209}" presName="hierRoot4" presStyleCnt="0"/>
      <dgm:spPr/>
    </dgm:pt>
    <dgm:pt modelId="{703A49E6-0EAB-284F-9A85-C7908A3F3745}" type="pres">
      <dgm:prSet presAssocID="{575352AC-889C-5143-A729-A2214CABB209}" presName="composite4" presStyleCnt="0"/>
      <dgm:spPr/>
    </dgm:pt>
    <dgm:pt modelId="{C8B8D80B-5E25-7941-BD36-2A2952CA5982}" type="pres">
      <dgm:prSet presAssocID="{575352AC-889C-5143-A729-A2214CABB209}" presName="background4" presStyleLbl="node4" presStyleIdx="7" presStyleCnt="10"/>
      <dgm:spPr/>
    </dgm:pt>
    <dgm:pt modelId="{A4A5C827-65DB-7745-95CE-6FE129058623}" type="pres">
      <dgm:prSet presAssocID="{575352AC-889C-5143-A729-A2214CABB209}" presName="text4" presStyleLbl="fgAcc4" presStyleIdx="7" presStyleCnt="10">
        <dgm:presLayoutVars>
          <dgm:chPref val="3"/>
        </dgm:presLayoutVars>
      </dgm:prSet>
      <dgm:spPr/>
    </dgm:pt>
    <dgm:pt modelId="{C1F4E00C-5E40-DE4D-96E7-CA308C7173FC}" type="pres">
      <dgm:prSet presAssocID="{575352AC-889C-5143-A729-A2214CABB209}" presName="hierChild5" presStyleCnt="0"/>
      <dgm:spPr/>
    </dgm:pt>
    <dgm:pt modelId="{7562EFD5-0D05-8146-A93D-1F84D61109D5}" type="pres">
      <dgm:prSet presAssocID="{155FDAB1-DBB1-DA40-A71B-59BE5C8C6059}" presName="Name23" presStyleLbl="parChTrans1D4" presStyleIdx="8" presStyleCnt="10"/>
      <dgm:spPr/>
    </dgm:pt>
    <dgm:pt modelId="{2A423856-D9D9-0F4C-A2E2-A8D2BF93DBB7}" type="pres">
      <dgm:prSet presAssocID="{A7D8E41D-FDD6-C644-9650-0C23B4288070}" presName="hierRoot4" presStyleCnt="0"/>
      <dgm:spPr/>
    </dgm:pt>
    <dgm:pt modelId="{05B117EE-ADF3-3749-B88B-458AD661FB42}" type="pres">
      <dgm:prSet presAssocID="{A7D8E41D-FDD6-C644-9650-0C23B4288070}" presName="composite4" presStyleCnt="0"/>
      <dgm:spPr/>
    </dgm:pt>
    <dgm:pt modelId="{72AD09DD-0965-844C-BA26-2EA69348A5C3}" type="pres">
      <dgm:prSet presAssocID="{A7D8E41D-FDD6-C644-9650-0C23B4288070}" presName="background4" presStyleLbl="node4" presStyleIdx="8" presStyleCnt="10"/>
      <dgm:spPr/>
    </dgm:pt>
    <dgm:pt modelId="{0B721245-5C9F-914A-8269-EAE1A10044E6}" type="pres">
      <dgm:prSet presAssocID="{A7D8E41D-FDD6-C644-9650-0C23B4288070}" presName="text4" presStyleLbl="fgAcc4" presStyleIdx="8" presStyleCnt="10">
        <dgm:presLayoutVars>
          <dgm:chPref val="3"/>
        </dgm:presLayoutVars>
      </dgm:prSet>
      <dgm:spPr/>
    </dgm:pt>
    <dgm:pt modelId="{C57A7165-7DBF-8C47-9E17-CF72CC600DBD}" type="pres">
      <dgm:prSet presAssocID="{A7D8E41D-FDD6-C644-9650-0C23B4288070}" presName="hierChild5" presStyleCnt="0"/>
      <dgm:spPr/>
    </dgm:pt>
    <dgm:pt modelId="{69386FF7-D019-8341-A9FD-DA3BE7E492B4}" type="pres">
      <dgm:prSet presAssocID="{4699A612-AE2B-E74B-AB78-90B113114BA7}" presName="Name23" presStyleLbl="parChTrans1D4" presStyleIdx="9" presStyleCnt="10"/>
      <dgm:spPr/>
    </dgm:pt>
    <dgm:pt modelId="{B552AB1F-F65B-F74C-9F16-F0BF7A52CDCE}" type="pres">
      <dgm:prSet presAssocID="{3A6B0E46-54AF-2547-B8BC-1C5C762DA70A}" presName="hierRoot4" presStyleCnt="0"/>
      <dgm:spPr/>
    </dgm:pt>
    <dgm:pt modelId="{B5CD705F-087F-454C-87DA-D6D9B9BC3456}" type="pres">
      <dgm:prSet presAssocID="{3A6B0E46-54AF-2547-B8BC-1C5C762DA70A}" presName="composite4" presStyleCnt="0"/>
      <dgm:spPr/>
    </dgm:pt>
    <dgm:pt modelId="{0D59354A-E090-8A47-B130-941BE739F7FB}" type="pres">
      <dgm:prSet presAssocID="{3A6B0E46-54AF-2547-B8BC-1C5C762DA70A}" presName="background4" presStyleLbl="node4" presStyleIdx="9" presStyleCnt="10"/>
      <dgm:spPr/>
    </dgm:pt>
    <dgm:pt modelId="{8F1FE3AD-EAE2-B64C-BBF1-3704FAECFE2B}" type="pres">
      <dgm:prSet presAssocID="{3A6B0E46-54AF-2547-B8BC-1C5C762DA70A}" presName="text4" presStyleLbl="fgAcc4" presStyleIdx="9" presStyleCnt="10">
        <dgm:presLayoutVars>
          <dgm:chPref val="3"/>
        </dgm:presLayoutVars>
      </dgm:prSet>
      <dgm:spPr/>
    </dgm:pt>
    <dgm:pt modelId="{7502A0C3-7297-2446-8279-4999515E3F7D}" type="pres">
      <dgm:prSet presAssocID="{3A6B0E46-54AF-2547-B8BC-1C5C762DA70A}" presName="hierChild5" presStyleCnt="0"/>
      <dgm:spPr/>
    </dgm:pt>
    <dgm:pt modelId="{18196F63-0003-D54F-992B-79C9BD107BC4}" type="pres">
      <dgm:prSet presAssocID="{78EE9481-4D6E-CF46-8813-86B12E093589}" presName="Name10" presStyleLbl="parChTrans1D2" presStyleIdx="2" presStyleCnt="3"/>
      <dgm:spPr/>
    </dgm:pt>
    <dgm:pt modelId="{3FD53695-F323-0146-B630-FFC227B673FB}" type="pres">
      <dgm:prSet presAssocID="{9F4B9137-69B6-774B-9E21-1142C542FF1A}" presName="hierRoot2" presStyleCnt="0"/>
      <dgm:spPr/>
    </dgm:pt>
    <dgm:pt modelId="{B212D010-DFFA-2147-A912-B63FEF5DE122}" type="pres">
      <dgm:prSet presAssocID="{9F4B9137-69B6-774B-9E21-1142C542FF1A}" presName="composite2" presStyleCnt="0"/>
      <dgm:spPr/>
    </dgm:pt>
    <dgm:pt modelId="{183AED8D-AFCA-0241-864F-675DF9424DD2}" type="pres">
      <dgm:prSet presAssocID="{9F4B9137-69B6-774B-9E21-1142C542FF1A}" presName="background2" presStyleLbl="node2" presStyleIdx="2" presStyleCnt="3"/>
      <dgm:spPr/>
    </dgm:pt>
    <dgm:pt modelId="{FEF53BA7-B6B1-8249-B8E9-AE6B7FC70475}" type="pres">
      <dgm:prSet presAssocID="{9F4B9137-69B6-774B-9E21-1142C542FF1A}" presName="text2" presStyleLbl="fgAcc2" presStyleIdx="2" presStyleCnt="3">
        <dgm:presLayoutVars>
          <dgm:chPref val="3"/>
        </dgm:presLayoutVars>
      </dgm:prSet>
      <dgm:spPr/>
    </dgm:pt>
    <dgm:pt modelId="{C0205E08-EB7B-8543-83D5-2A5B4589A381}" type="pres">
      <dgm:prSet presAssocID="{9F4B9137-69B6-774B-9E21-1142C542FF1A}" presName="hierChild3" presStyleCnt="0"/>
      <dgm:spPr/>
    </dgm:pt>
    <dgm:pt modelId="{DD405BB2-DF6A-5248-BEA3-11C72A0A065C}" type="pres">
      <dgm:prSet presAssocID="{F0D0EDB2-7AF6-8347-9B86-165DDCB535F1}" presName="Name17" presStyleLbl="parChTrans1D3" presStyleIdx="5" presStyleCnt="8"/>
      <dgm:spPr/>
    </dgm:pt>
    <dgm:pt modelId="{E9884455-9A6E-1A4E-BC78-F7BDF1AE9C25}" type="pres">
      <dgm:prSet presAssocID="{E30397DC-830C-8B43-941C-118653471133}" presName="hierRoot3" presStyleCnt="0"/>
      <dgm:spPr/>
    </dgm:pt>
    <dgm:pt modelId="{555ECB70-14F6-2840-ABE2-2BB907F5E303}" type="pres">
      <dgm:prSet presAssocID="{E30397DC-830C-8B43-941C-118653471133}" presName="composite3" presStyleCnt="0"/>
      <dgm:spPr/>
    </dgm:pt>
    <dgm:pt modelId="{FFB83D7D-5B6B-4A47-958F-E918CC064EC6}" type="pres">
      <dgm:prSet presAssocID="{E30397DC-830C-8B43-941C-118653471133}" presName="background3" presStyleLbl="node3" presStyleIdx="5" presStyleCnt="8"/>
      <dgm:spPr/>
    </dgm:pt>
    <dgm:pt modelId="{5F660B5E-A268-464C-AF4B-8FBFB7EB1828}" type="pres">
      <dgm:prSet presAssocID="{E30397DC-830C-8B43-941C-118653471133}" presName="text3" presStyleLbl="fgAcc3" presStyleIdx="5" presStyleCnt="8">
        <dgm:presLayoutVars>
          <dgm:chPref val="3"/>
        </dgm:presLayoutVars>
      </dgm:prSet>
      <dgm:spPr/>
    </dgm:pt>
    <dgm:pt modelId="{B4F866ED-81C4-6F40-8AE9-C3B99F450C5C}" type="pres">
      <dgm:prSet presAssocID="{E30397DC-830C-8B43-941C-118653471133}" presName="hierChild4" presStyleCnt="0"/>
      <dgm:spPr/>
    </dgm:pt>
    <dgm:pt modelId="{76B8A13D-8E5A-F04D-BD2F-0EC718C02FCF}" type="pres">
      <dgm:prSet presAssocID="{168CB61B-33D2-8940-A0F2-1FFDE41A77E1}" presName="Name17" presStyleLbl="parChTrans1D3" presStyleIdx="6" presStyleCnt="8"/>
      <dgm:spPr/>
    </dgm:pt>
    <dgm:pt modelId="{C90AB409-7FFF-0B4C-B41D-E8742A60C2F8}" type="pres">
      <dgm:prSet presAssocID="{C7CBD09F-5B69-6940-8F54-D5079B902014}" presName="hierRoot3" presStyleCnt="0"/>
      <dgm:spPr/>
    </dgm:pt>
    <dgm:pt modelId="{4BA21DF9-C214-3A40-82B8-43AFEE632D1B}" type="pres">
      <dgm:prSet presAssocID="{C7CBD09F-5B69-6940-8F54-D5079B902014}" presName="composite3" presStyleCnt="0"/>
      <dgm:spPr/>
    </dgm:pt>
    <dgm:pt modelId="{D02DD490-7C73-EC49-A517-7016E9341F75}" type="pres">
      <dgm:prSet presAssocID="{C7CBD09F-5B69-6940-8F54-D5079B902014}" presName="background3" presStyleLbl="node3" presStyleIdx="6" presStyleCnt="8"/>
      <dgm:spPr/>
    </dgm:pt>
    <dgm:pt modelId="{3357F484-08D1-B64C-9F31-BCCC32CD2979}" type="pres">
      <dgm:prSet presAssocID="{C7CBD09F-5B69-6940-8F54-D5079B902014}" presName="text3" presStyleLbl="fgAcc3" presStyleIdx="6" presStyleCnt="8">
        <dgm:presLayoutVars>
          <dgm:chPref val="3"/>
        </dgm:presLayoutVars>
      </dgm:prSet>
      <dgm:spPr/>
    </dgm:pt>
    <dgm:pt modelId="{23A27645-0FE0-AB4C-9D4F-6F2756445E38}" type="pres">
      <dgm:prSet presAssocID="{C7CBD09F-5B69-6940-8F54-D5079B902014}" presName="hierChild4" presStyleCnt="0"/>
      <dgm:spPr/>
    </dgm:pt>
    <dgm:pt modelId="{1E7EF2CB-3FDF-7D4F-BFD0-B9A5F7531BE3}" type="pres">
      <dgm:prSet presAssocID="{54464B74-6888-8F49-B354-7AC6CAB7BB81}" presName="Name17" presStyleLbl="parChTrans1D3" presStyleIdx="7" presStyleCnt="8"/>
      <dgm:spPr/>
    </dgm:pt>
    <dgm:pt modelId="{27ABCC90-4AFB-534B-BE26-144D4D78C61B}" type="pres">
      <dgm:prSet presAssocID="{D3C7CC5D-C0F6-B249-9DE0-81A277825B26}" presName="hierRoot3" presStyleCnt="0"/>
      <dgm:spPr/>
    </dgm:pt>
    <dgm:pt modelId="{59D708E7-1310-BD4C-AFA1-9624FED83EA8}" type="pres">
      <dgm:prSet presAssocID="{D3C7CC5D-C0F6-B249-9DE0-81A277825B26}" presName="composite3" presStyleCnt="0"/>
      <dgm:spPr/>
    </dgm:pt>
    <dgm:pt modelId="{6F88BE86-6F00-114E-9879-11F0EDAAD769}" type="pres">
      <dgm:prSet presAssocID="{D3C7CC5D-C0F6-B249-9DE0-81A277825B26}" presName="background3" presStyleLbl="node3" presStyleIdx="7" presStyleCnt="8"/>
      <dgm:spPr/>
    </dgm:pt>
    <dgm:pt modelId="{64DA89D0-F9FA-7545-936D-E5E23CCBD2BE}" type="pres">
      <dgm:prSet presAssocID="{D3C7CC5D-C0F6-B249-9DE0-81A277825B26}" presName="text3" presStyleLbl="fgAcc3" presStyleIdx="7" presStyleCnt="8">
        <dgm:presLayoutVars>
          <dgm:chPref val="3"/>
        </dgm:presLayoutVars>
      </dgm:prSet>
      <dgm:spPr/>
    </dgm:pt>
    <dgm:pt modelId="{85224AD5-580A-2148-A715-A8CB0CD0F371}" type="pres">
      <dgm:prSet presAssocID="{D3C7CC5D-C0F6-B249-9DE0-81A277825B26}" presName="hierChild4" presStyleCnt="0"/>
      <dgm:spPr/>
    </dgm:pt>
  </dgm:ptLst>
  <dgm:cxnLst>
    <dgm:cxn modelId="{110F1001-7271-D84C-A872-895F49ECAEB3}" type="presOf" srcId="{9F4B9137-69B6-774B-9E21-1142C542FF1A}" destId="{FEF53BA7-B6B1-8249-B8E9-AE6B7FC70475}" srcOrd="0" destOrd="0" presId="urn:microsoft.com/office/officeart/2005/8/layout/hierarchy1"/>
    <dgm:cxn modelId="{40F35F03-FE65-7C44-A7DE-46290D565F12}" srcId="{66FA89CA-61E2-4649-BBDE-5A8735C905AA}" destId="{575352AC-889C-5143-A729-A2214CABB209}" srcOrd="0" destOrd="0" parTransId="{D9135BA6-63E4-8C45-9262-0E66912FBAE5}" sibTransId="{C57AFE98-EB4E-4547-8B81-0218F1D4BE00}"/>
    <dgm:cxn modelId="{2486E504-7A28-6D41-B6C2-6BA2B7A2F909}" type="presOf" srcId="{970F8F6C-555F-4B4B-AC04-5DC1624BA295}" destId="{8F20037F-466C-8246-9B58-5F29C1CB9A0D}" srcOrd="0" destOrd="0" presId="urn:microsoft.com/office/officeart/2005/8/layout/hierarchy1"/>
    <dgm:cxn modelId="{96475C06-A88B-384B-A128-15333D0B1175}" type="presOf" srcId="{78EE9481-4D6E-CF46-8813-86B12E093589}" destId="{18196F63-0003-D54F-992B-79C9BD107BC4}" srcOrd="0" destOrd="0" presId="urn:microsoft.com/office/officeart/2005/8/layout/hierarchy1"/>
    <dgm:cxn modelId="{4E448C0A-BDA2-9344-8377-ED2B6B7049CB}" type="presOf" srcId="{F4F03D78-3E11-7C4C-8821-9068F715E50B}" destId="{78895F10-495E-9645-A71E-68C634E56D83}" srcOrd="0" destOrd="0" presId="urn:microsoft.com/office/officeart/2005/8/layout/hierarchy1"/>
    <dgm:cxn modelId="{9517390C-0063-6144-A12B-D6A65CD5A627}" srcId="{7DCDE52A-597E-2146-996D-6F86AEF3BE8E}" destId="{7D65B071-B38D-A041-BFC2-C16A08294FCF}" srcOrd="0" destOrd="0" parTransId="{B03940ED-F337-FD4F-92C3-50DA0C83D83A}" sibTransId="{3CD60EFE-030C-FC4E-9299-2A0A1BC7A5A0}"/>
    <dgm:cxn modelId="{E353E70F-0564-6C4C-9761-59E2392A82CE}" srcId="{CA79E8F9-161F-B14A-A62B-669EE5D9C526}" destId="{1F7C0DBE-4A0C-984D-9E39-F1DFDD500CE1}" srcOrd="0" destOrd="0" parTransId="{FBA8393E-0FBA-1549-853B-C8C74263FD5D}" sibTransId="{910FB67F-D8CE-1F47-B137-AD03A9BE75A4}"/>
    <dgm:cxn modelId="{93094610-B0A1-754D-AD60-ABF9034A8718}" type="presOf" srcId="{54464B74-6888-8F49-B354-7AC6CAB7BB81}" destId="{1E7EF2CB-3FDF-7D4F-BFD0-B9A5F7531BE3}" srcOrd="0" destOrd="0" presId="urn:microsoft.com/office/officeart/2005/8/layout/hierarchy1"/>
    <dgm:cxn modelId="{02F90B14-1BFB-9B40-AECF-5FBD4D2001E7}" type="presOf" srcId="{C5F28072-5959-8442-90F0-279A312C1CEF}" destId="{DA7987CD-B6B8-2040-9B43-6E3275BF3BCD}" srcOrd="0" destOrd="0" presId="urn:microsoft.com/office/officeart/2005/8/layout/hierarchy1"/>
    <dgm:cxn modelId="{98FC0A1A-F7DD-9F40-A1FA-E4BF044FAF09}" srcId="{970F8F6C-555F-4B4B-AC04-5DC1624BA295}" destId="{79BDB956-4E62-1546-86D7-CACF8CD03A11}" srcOrd="1" destOrd="0" parTransId="{156A61E9-0101-E040-9921-24A405187981}" sibTransId="{93B64A41-62E2-7B44-A6B1-1A5DC932DF4F}"/>
    <dgm:cxn modelId="{57FB5F1C-0AF7-AF45-B935-190B3DE4EBA6}" type="presOf" srcId="{A7D8E41D-FDD6-C644-9650-0C23B4288070}" destId="{0B721245-5C9F-914A-8269-EAE1A10044E6}" srcOrd="0" destOrd="0" presId="urn:microsoft.com/office/officeart/2005/8/layout/hierarchy1"/>
    <dgm:cxn modelId="{05F74020-85F5-2B49-8D3A-7BF2C01F06F5}" srcId="{CA79E8F9-161F-B14A-A62B-669EE5D9C526}" destId="{F4F03D78-3E11-7C4C-8821-9068F715E50B}" srcOrd="1" destOrd="0" parTransId="{FBC07BDD-1F1D-5044-8255-CEA24957F2A8}" sibTransId="{19F6FFC4-C020-AD41-9299-9139587A9724}"/>
    <dgm:cxn modelId="{0A944D29-4293-E240-A936-7A172FF4C4D4}" type="presOf" srcId="{ACDD9827-4D9B-9E49-9D67-513CB61C4B24}" destId="{68979C00-BAD4-D743-B211-D9B1FAD57814}" srcOrd="0" destOrd="0" presId="urn:microsoft.com/office/officeart/2005/8/layout/hierarchy1"/>
    <dgm:cxn modelId="{83CE822F-9DE8-F54C-8D17-5880AF1B5501}" type="presOf" srcId="{694BDA51-A5E9-2B40-98BF-140EDBD10C84}" destId="{5FA5C118-E411-4C40-91A5-D2C250B3567A}" srcOrd="0" destOrd="0" presId="urn:microsoft.com/office/officeart/2005/8/layout/hierarchy1"/>
    <dgm:cxn modelId="{93EEEC30-E0B2-9343-88C0-EFBB22497E86}" srcId="{6774B2F2-217E-864D-8A12-5C47B93D1920}" destId="{3721CB93-3E79-B94B-BE08-29202F4E945A}" srcOrd="0" destOrd="0" parTransId="{45794B87-EB34-6F4D-905A-24C845BCEAD7}" sibTransId="{4EA5D8DA-0A33-0F4F-8624-EB593ECD17EE}"/>
    <dgm:cxn modelId="{54A95631-A686-F44E-A4B8-49F52C43DC0A}" srcId="{79BDB956-4E62-1546-86D7-CACF8CD03A11}" destId="{66FA89CA-61E2-4649-BBDE-5A8735C905AA}" srcOrd="2" destOrd="0" parTransId="{A57A97CE-5213-DE49-806F-65D65E259F10}" sibTransId="{A5E1A9B4-033D-264B-9B5C-BAF2AF1446BF}"/>
    <dgm:cxn modelId="{8C296231-9114-DC45-9F5C-7444976CBB85}" srcId="{7DCDE52A-597E-2146-996D-6F86AEF3BE8E}" destId="{7FB83E14-4B4A-2944-BBEA-E83C8375DD8E}" srcOrd="1" destOrd="0" parTransId="{2C78BE97-40E2-334D-AB5E-601E15FA1459}" sibTransId="{5C34AD9F-89E6-4C4A-BD2D-3F32B9387976}"/>
    <dgm:cxn modelId="{7C9E5832-AFCC-D549-B1FE-FF81C3EB6095}" srcId="{9F4B9137-69B6-774B-9E21-1142C542FF1A}" destId="{C7CBD09F-5B69-6940-8F54-D5079B902014}" srcOrd="1" destOrd="0" parTransId="{168CB61B-33D2-8940-A0F2-1FFDE41A77E1}" sibTransId="{F89B4028-31F9-464D-B0CB-2853775E69AD}"/>
    <dgm:cxn modelId="{36045333-957F-5442-A648-5B440C10874D}" type="presOf" srcId="{575352AC-889C-5143-A729-A2214CABB209}" destId="{A4A5C827-65DB-7745-95CE-6FE129058623}" srcOrd="0" destOrd="0" presId="urn:microsoft.com/office/officeart/2005/8/layout/hierarchy1"/>
    <dgm:cxn modelId="{5F713634-EC67-0742-932A-6261C4F1B252}" type="presOf" srcId="{2C78BE97-40E2-334D-AB5E-601E15FA1459}" destId="{6DC2DD53-0810-FE43-9F39-7A53D5747287}" srcOrd="0" destOrd="0" presId="urn:microsoft.com/office/officeart/2005/8/layout/hierarchy1"/>
    <dgm:cxn modelId="{48562249-33BF-604B-BFC4-AFF797351B07}" srcId="{79BDB956-4E62-1546-86D7-CACF8CD03A11}" destId="{6774B2F2-217E-864D-8A12-5C47B93D1920}" srcOrd="1" destOrd="0" parTransId="{1CA5539C-4BC8-0E43-9A70-0FB4DED65687}" sibTransId="{1B4D955E-088D-504B-B289-05971FACEB30}"/>
    <dgm:cxn modelId="{1245D750-8921-544C-8FE9-7E7695A39DFA}" type="presOf" srcId="{7DCDE52A-597E-2146-996D-6F86AEF3BE8E}" destId="{F08E9FAF-4722-194C-B51B-7C3C71ED6AA0}" srcOrd="0" destOrd="0" presId="urn:microsoft.com/office/officeart/2005/8/layout/hierarchy1"/>
    <dgm:cxn modelId="{62FDE751-F269-EB4A-BA2B-DEF230549E84}" type="presOf" srcId="{0253CB7B-C43A-B54F-A7FA-74BF02391896}" destId="{46E2AF4E-25DE-5D4A-BD0B-7467F92A0907}" srcOrd="0" destOrd="0" presId="urn:microsoft.com/office/officeart/2005/8/layout/hierarchy1"/>
    <dgm:cxn modelId="{B290F656-0B17-2E45-A7D6-1BDA70A653B1}" type="presOf" srcId="{66FA89CA-61E2-4649-BBDE-5A8735C905AA}" destId="{2204989C-D268-7745-95A5-3BF85276514E}" srcOrd="0" destOrd="0" presId="urn:microsoft.com/office/officeart/2005/8/layout/hierarchy1"/>
    <dgm:cxn modelId="{69CA1759-AF9C-9940-8946-14EB14879D6F}" srcId="{79BDB956-4E62-1546-86D7-CACF8CD03A11}" destId="{7DCDE52A-597E-2146-996D-6F86AEF3BE8E}" srcOrd="0" destOrd="0" parTransId="{D379AF78-C6C1-044B-9B0B-FE0398B65B18}" sibTransId="{6F63347A-A928-9941-B3A8-A62961DA217D}"/>
    <dgm:cxn modelId="{B4163F5F-A776-6543-BDAC-5F964F3CCCEC}" type="presOf" srcId="{3A6B0E46-54AF-2547-B8BC-1C5C762DA70A}" destId="{8F1FE3AD-EAE2-B64C-BBF1-3704FAECFE2B}" srcOrd="0" destOrd="0" presId="urn:microsoft.com/office/officeart/2005/8/layout/hierarchy1"/>
    <dgm:cxn modelId="{33D2C962-4F12-9747-896A-0C9EAB126C10}" type="presOf" srcId="{CE335FC7-5ED1-DA42-BC4D-BBF75B526DFC}" destId="{5C86F391-1FA9-8544-A84E-017E00C70077}" srcOrd="0" destOrd="0" presId="urn:microsoft.com/office/officeart/2005/8/layout/hierarchy1"/>
    <dgm:cxn modelId="{32511564-5FD3-5741-8B8B-F550560E881A}" type="presOf" srcId="{A4F01CA9-BA7D-454F-BDBA-BD19E5685C4F}" destId="{BA4FBDF0-09FA-A84A-A949-5D391AD1EDF1}" srcOrd="0" destOrd="0" presId="urn:microsoft.com/office/officeart/2005/8/layout/hierarchy1"/>
    <dgm:cxn modelId="{079E3967-F8D5-0E4C-9753-E63FDD9EF647}" type="presOf" srcId="{4699A612-AE2B-E74B-AB78-90B113114BA7}" destId="{69386FF7-D019-8341-A9FD-DA3BE7E492B4}" srcOrd="0" destOrd="0" presId="urn:microsoft.com/office/officeart/2005/8/layout/hierarchy1"/>
    <dgm:cxn modelId="{62701175-1468-134A-9B1A-D1E5B9CD066E}" type="presOf" srcId="{79BDB956-4E62-1546-86D7-CACF8CD03A11}" destId="{594A520D-E30C-6E4A-88F3-9E44AA4CDA8C}" srcOrd="0" destOrd="0" presId="urn:microsoft.com/office/officeart/2005/8/layout/hierarchy1"/>
    <dgm:cxn modelId="{3BB5DD79-BE7D-DE4A-A5B1-33DE19B34262}" type="presOf" srcId="{D379AF78-C6C1-044B-9B0B-FE0398B65B18}" destId="{269D9A4F-13E8-8B44-AD9F-3B8BE8050E17}" srcOrd="0" destOrd="0" presId="urn:microsoft.com/office/officeart/2005/8/layout/hierarchy1"/>
    <dgm:cxn modelId="{09F1CA7A-6E92-6943-81A1-A65802DF20EA}" type="presOf" srcId="{7FB83E14-4B4A-2944-BBEA-E83C8375DD8E}" destId="{4643148E-51E8-8C4C-B10B-AF31768E1949}" srcOrd="0" destOrd="0" presId="urn:microsoft.com/office/officeart/2005/8/layout/hierarchy1"/>
    <dgm:cxn modelId="{5C29867D-AA31-9D49-BD7B-4335E9828BBA}" type="presOf" srcId="{B03940ED-F337-FD4F-92C3-50DA0C83D83A}" destId="{4500A26F-8F68-B54F-8D62-E4949492572C}" srcOrd="0" destOrd="0" presId="urn:microsoft.com/office/officeart/2005/8/layout/hierarchy1"/>
    <dgm:cxn modelId="{0353877F-A98C-F74D-AFEE-FD2AF3DB8416}" srcId="{9F4B9137-69B6-774B-9E21-1142C542FF1A}" destId="{D3C7CC5D-C0F6-B249-9DE0-81A277825B26}" srcOrd="2" destOrd="0" parTransId="{54464B74-6888-8F49-B354-7AC6CAB7BB81}" sibTransId="{FAD94A59-D376-8547-8ABE-FCC8A62793B2}"/>
    <dgm:cxn modelId="{CFC4F886-69FA-0E4D-801D-C2471F453DF6}" srcId="{6774B2F2-217E-864D-8A12-5C47B93D1920}" destId="{ACDD9827-4D9B-9E49-9D67-513CB61C4B24}" srcOrd="1" destOrd="0" parTransId="{694BDA51-A5E9-2B40-98BF-140EDBD10C84}" sibTransId="{1F8537ED-FEE4-5545-9C17-1598F121ED79}"/>
    <dgm:cxn modelId="{483ACB89-A724-304A-AE8D-15237A17AD78}" type="presOf" srcId="{CA79E8F9-161F-B14A-A62B-669EE5D9C526}" destId="{D605E835-364F-D243-A8CC-C9CE88D539DD}" srcOrd="0" destOrd="0" presId="urn:microsoft.com/office/officeart/2005/8/layout/hierarchy1"/>
    <dgm:cxn modelId="{8996A58D-974A-8448-8017-A8663E3C7588}" srcId="{1F7C0DBE-4A0C-984D-9E39-F1DFDD500CE1}" destId="{C5F28072-5959-8442-90F0-279A312C1CEF}" srcOrd="1" destOrd="0" parTransId="{5E2230E4-DBF0-0E43-AC07-B856E1CA4C01}" sibTransId="{50F141DA-76F2-B849-B3FE-33427BCF4FAE}"/>
    <dgm:cxn modelId="{5B51868E-A19A-2C49-84DF-576255AB44A6}" type="presOf" srcId="{D9135BA6-63E4-8C45-9262-0E66912FBAE5}" destId="{80758356-E34B-6543-8839-AF2FF2F1D426}" srcOrd="0" destOrd="0" presId="urn:microsoft.com/office/officeart/2005/8/layout/hierarchy1"/>
    <dgm:cxn modelId="{3DB7E694-94E5-764C-AC0A-85420AD92B0A}" srcId="{1F7C0DBE-4A0C-984D-9E39-F1DFDD500CE1}" destId="{C62A8701-BEA6-294C-BA9F-F0DBBFD3F0B1}" srcOrd="2" destOrd="0" parTransId="{A4F01CA9-BA7D-454F-BDBA-BD19E5685C4F}" sibTransId="{B03C39C5-467C-AC42-961A-9D331BB3B42B}"/>
    <dgm:cxn modelId="{8E3C8098-F581-D440-A4CC-336CB0FCBAF7}" type="presOf" srcId="{7D65B071-B38D-A041-BFC2-C16A08294FCF}" destId="{C34BC293-CA60-CC4A-814A-C5C320C08B5B}" srcOrd="0" destOrd="0" presId="urn:microsoft.com/office/officeart/2005/8/layout/hierarchy1"/>
    <dgm:cxn modelId="{4F58839B-E909-A744-9055-A9032F36B42B}" type="presOf" srcId="{5E2230E4-DBF0-0E43-AC07-B856E1CA4C01}" destId="{8E5491E8-54B2-A04E-AC8A-BE583C6B0744}" srcOrd="0" destOrd="0" presId="urn:microsoft.com/office/officeart/2005/8/layout/hierarchy1"/>
    <dgm:cxn modelId="{336A099D-3B0C-0044-A717-9CAF3835ACCC}" type="presOf" srcId="{168CB61B-33D2-8940-A0F2-1FFDE41A77E1}" destId="{76B8A13D-8E5A-F04D-BD2F-0EC718C02FCF}" srcOrd="0" destOrd="0" presId="urn:microsoft.com/office/officeart/2005/8/layout/hierarchy1"/>
    <dgm:cxn modelId="{9174919F-7EA5-7C44-BDBF-90BC9257A83B}" type="presOf" srcId="{6774B2F2-217E-864D-8A12-5C47B93D1920}" destId="{BAB68544-4A6C-0942-8D80-FA51FCB7D7A1}" srcOrd="0" destOrd="0" presId="urn:microsoft.com/office/officeart/2005/8/layout/hierarchy1"/>
    <dgm:cxn modelId="{2CF556A5-9D89-DA4A-959D-504BC43DCC62}" srcId="{66FA89CA-61E2-4649-BBDE-5A8735C905AA}" destId="{3A6B0E46-54AF-2547-B8BC-1C5C762DA70A}" srcOrd="2" destOrd="0" parTransId="{4699A612-AE2B-E74B-AB78-90B113114BA7}" sibTransId="{38515514-B454-5447-9C81-47E93A3ED066}"/>
    <dgm:cxn modelId="{AE51C8A5-F78D-6B44-B955-38910DF82410}" type="presOf" srcId="{45794B87-EB34-6F4D-905A-24C845BCEAD7}" destId="{EC37021F-E3D8-DB4B-81AE-7FDA01F47699}" srcOrd="0" destOrd="0" presId="urn:microsoft.com/office/officeart/2005/8/layout/hierarchy1"/>
    <dgm:cxn modelId="{02C44EA7-FC40-A74E-A92B-654A6210DA24}" srcId="{1F7C0DBE-4A0C-984D-9E39-F1DFDD500CE1}" destId="{CE335FC7-5ED1-DA42-BC4D-BBF75B526DFC}" srcOrd="0" destOrd="0" parTransId="{4C66F8AE-8D19-9A47-8690-085D4E7A22E8}" sibTransId="{958BA6A3-4864-7140-9BBF-A76DCC57AE5F}"/>
    <dgm:cxn modelId="{EC27E1B1-0062-4B41-8E32-996CD6D00D84}" srcId="{66FA89CA-61E2-4649-BBDE-5A8735C905AA}" destId="{A7D8E41D-FDD6-C644-9650-0C23B4288070}" srcOrd="1" destOrd="0" parTransId="{155FDAB1-DBB1-DA40-A71B-59BE5C8C6059}" sibTransId="{AD469B41-4495-7E47-97F7-431FAE1CC90A}"/>
    <dgm:cxn modelId="{B85E46B7-92E8-B04D-A0D6-3AE6148FD110}" srcId="{970F8F6C-555F-4B4B-AC04-5DC1624BA295}" destId="{9F4B9137-69B6-774B-9E21-1142C542FF1A}" srcOrd="2" destOrd="0" parTransId="{78EE9481-4D6E-CF46-8813-86B12E093589}" sibTransId="{5DFB36E7-E0B9-4A47-91BE-A3ED28FF1D73}"/>
    <dgm:cxn modelId="{1C7578CC-62CB-8448-9A9B-B884391B638E}" type="presOf" srcId="{F0D0EDB2-7AF6-8347-9B86-165DDCB535F1}" destId="{DD405BB2-DF6A-5248-BEA3-11C72A0A065C}" srcOrd="0" destOrd="0" presId="urn:microsoft.com/office/officeart/2005/8/layout/hierarchy1"/>
    <dgm:cxn modelId="{BE5DBBCE-CDCF-9245-A48C-BFF602C4E4E1}" type="presOf" srcId="{E30397DC-830C-8B43-941C-118653471133}" destId="{5F660B5E-A268-464C-AF4B-8FBFB7EB1828}" srcOrd="0" destOrd="0" presId="urn:microsoft.com/office/officeart/2005/8/layout/hierarchy1"/>
    <dgm:cxn modelId="{11E331CF-8688-DF43-ABBE-316EC9B5EF96}" srcId="{970F8F6C-555F-4B4B-AC04-5DC1624BA295}" destId="{CA79E8F9-161F-B14A-A62B-669EE5D9C526}" srcOrd="0" destOrd="0" parTransId="{DB89D39D-99A5-9F4B-A02E-BD7FCBE67667}" sibTransId="{5D2462FE-A3E8-C441-A346-F5004B63A248}"/>
    <dgm:cxn modelId="{9133BDCF-3F2C-7441-9ED5-E13688923292}" type="presOf" srcId="{C7CBD09F-5B69-6940-8F54-D5079B902014}" destId="{3357F484-08D1-B64C-9F31-BCCC32CD2979}" srcOrd="0" destOrd="0" presId="urn:microsoft.com/office/officeart/2005/8/layout/hierarchy1"/>
    <dgm:cxn modelId="{164DE7D1-AF20-9F4D-846E-937C58B9627F}" type="presOf" srcId="{156A61E9-0101-E040-9921-24A405187981}" destId="{BD15D9F7-FF41-C048-9341-2A9F72A14026}" srcOrd="0" destOrd="0" presId="urn:microsoft.com/office/officeart/2005/8/layout/hierarchy1"/>
    <dgm:cxn modelId="{987B1BD2-D73C-034B-B9E5-AC66BEEB65FA}" type="presOf" srcId="{C62A8701-BEA6-294C-BA9F-F0DBBFD3F0B1}" destId="{E0DDB28C-426A-0442-BE1C-4044CC79520B}" srcOrd="0" destOrd="0" presId="urn:microsoft.com/office/officeart/2005/8/layout/hierarchy1"/>
    <dgm:cxn modelId="{C7ECB3D7-50E1-2941-A1A8-5BB9E64F6E23}" type="presOf" srcId="{1CA5539C-4BC8-0E43-9A70-0FB4DED65687}" destId="{83D2CACE-8CB7-9948-9E2D-9B02AF3A73D1}" srcOrd="0" destOrd="0" presId="urn:microsoft.com/office/officeart/2005/8/layout/hierarchy1"/>
    <dgm:cxn modelId="{7451B9DB-3BBF-2540-9AC9-EBA4E1FADE9A}" srcId="{0253CB7B-C43A-B54F-A7FA-74BF02391896}" destId="{970F8F6C-555F-4B4B-AC04-5DC1624BA295}" srcOrd="0" destOrd="0" parTransId="{7A5CAC00-83D8-F948-A008-BEF36B46B76D}" sibTransId="{67EF2D48-C153-CA4B-9C1A-DBEB3092B4B1}"/>
    <dgm:cxn modelId="{1E4245DC-F8FF-1846-AC9B-5BB0FC415AC4}" type="presOf" srcId="{1F7C0DBE-4A0C-984D-9E39-F1DFDD500CE1}" destId="{080103D0-D54F-9E4F-BD7E-50D9187915F5}" srcOrd="0" destOrd="0" presId="urn:microsoft.com/office/officeart/2005/8/layout/hierarchy1"/>
    <dgm:cxn modelId="{59CEE8DC-B2EE-8B49-BE22-8B0F762BDB93}" type="presOf" srcId="{DB89D39D-99A5-9F4B-A02E-BD7FCBE67667}" destId="{11D8790D-034F-6149-BE30-3200A35FD1D3}" srcOrd="0" destOrd="0" presId="urn:microsoft.com/office/officeart/2005/8/layout/hierarchy1"/>
    <dgm:cxn modelId="{B0AA59DE-7C82-6D46-80EB-53E83364C0FB}" srcId="{9F4B9137-69B6-774B-9E21-1142C542FF1A}" destId="{E30397DC-830C-8B43-941C-118653471133}" srcOrd="0" destOrd="0" parTransId="{F0D0EDB2-7AF6-8347-9B86-165DDCB535F1}" sibTransId="{2BCA1253-CE8B-4B42-B505-CB39E14EDB05}"/>
    <dgm:cxn modelId="{71D6BCE0-8446-3C41-846F-EF4BE737C6E1}" type="presOf" srcId="{3721CB93-3E79-B94B-BE08-29202F4E945A}" destId="{26B793BA-BD73-C740-96F6-8E014A5F95FA}" srcOrd="0" destOrd="0" presId="urn:microsoft.com/office/officeart/2005/8/layout/hierarchy1"/>
    <dgm:cxn modelId="{85A487E1-A778-AA41-8B6B-92A02F3302CC}" type="presOf" srcId="{FBA8393E-0FBA-1549-853B-C8C74263FD5D}" destId="{F559F0EF-E071-4049-88A3-04C10DBF7BD9}" srcOrd="0" destOrd="0" presId="urn:microsoft.com/office/officeart/2005/8/layout/hierarchy1"/>
    <dgm:cxn modelId="{474C15E4-D0B6-5A49-A8F4-A4EA2D76FA6C}" type="presOf" srcId="{4C66F8AE-8D19-9A47-8690-085D4E7A22E8}" destId="{1605C21B-D98E-304D-84D7-B0693C72DF1C}" srcOrd="0" destOrd="0" presId="urn:microsoft.com/office/officeart/2005/8/layout/hierarchy1"/>
    <dgm:cxn modelId="{700557E4-7996-C447-ADDF-B8230F6C811F}" type="presOf" srcId="{FBC07BDD-1F1D-5044-8255-CEA24957F2A8}" destId="{178A49BD-20C5-954C-8170-98AD8115FFE7}" srcOrd="0" destOrd="0" presId="urn:microsoft.com/office/officeart/2005/8/layout/hierarchy1"/>
    <dgm:cxn modelId="{3E8DF8E4-9792-0048-84D6-98DA18DF7D5D}" type="presOf" srcId="{A57A97CE-5213-DE49-806F-65D65E259F10}" destId="{1F7A023E-E5EA-E245-9186-8099829785CD}" srcOrd="0" destOrd="0" presId="urn:microsoft.com/office/officeart/2005/8/layout/hierarchy1"/>
    <dgm:cxn modelId="{96F4A9EA-7BE9-F94A-BE59-4E17A5C55347}" type="presOf" srcId="{D3C7CC5D-C0F6-B249-9DE0-81A277825B26}" destId="{64DA89D0-F9FA-7545-936D-E5E23CCBD2BE}" srcOrd="0" destOrd="0" presId="urn:microsoft.com/office/officeart/2005/8/layout/hierarchy1"/>
    <dgm:cxn modelId="{B03AB1FE-09CA-A84C-9DB7-2767130F701D}" type="presOf" srcId="{155FDAB1-DBB1-DA40-A71B-59BE5C8C6059}" destId="{7562EFD5-0D05-8146-A93D-1F84D61109D5}" srcOrd="0" destOrd="0" presId="urn:microsoft.com/office/officeart/2005/8/layout/hierarchy1"/>
    <dgm:cxn modelId="{070D62B8-ABA6-2F45-BE9E-5CDE7CA48AF2}" type="presParOf" srcId="{46E2AF4E-25DE-5D4A-BD0B-7467F92A0907}" destId="{6E8EC3B6-6702-C648-91EF-92D835EB4D86}" srcOrd="0" destOrd="0" presId="urn:microsoft.com/office/officeart/2005/8/layout/hierarchy1"/>
    <dgm:cxn modelId="{2550C27F-8775-C843-9DFC-E22629C65886}" type="presParOf" srcId="{6E8EC3B6-6702-C648-91EF-92D835EB4D86}" destId="{A57F706B-7699-C74B-8849-806E19420D9B}" srcOrd="0" destOrd="0" presId="urn:microsoft.com/office/officeart/2005/8/layout/hierarchy1"/>
    <dgm:cxn modelId="{7E79ABAD-E238-C24F-A654-205510163D7A}" type="presParOf" srcId="{A57F706B-7699-C74B-8849-806E19420D9B}" destId="{3D26C782-0BE7-E942-AE34-C158873A6E75}" srcOrd="0" destOrd="0" presId="urn:microsoft.com/office/officeart/2005/8/layout/hierarchy1"/>
    <dgm:cxn modelId="{060EC4D6-F597-DC46-9825-CEE957A9D117}" type="presParOf" srcId="{A57F706B-7699-C74B-8849-806E19420D9B}" destId="{8F20037F-466C-8246-9B58-5F29C1CB9A0D}" srcOrd="1" destOrd="0" presId="urn:microsoft.com/office/officeart/2005/8/layout/hierarchy1"/>
    <dgm:cxn modelId="{F6B37681-9FB3-114F-9DAE-F83A52FD3001}" type="presParOf" srcId="{6E8EC3B6-6702-C648-91EF-92D835EB4D86}" destId="{3C1FA844-7E69-A84F-B71D-1F9853EE2310}" srcOrd="1" destOrd="0" presId="urn:microsoft.com/office/officeart/2005/8/layout/hierarchy1"/>
    <dgm:cxn modelId="{AD811BB9-E92C-2D46-AD27-D59AE0C89110}" type="presParOf" srcId="{3C1FA844-7E69-A84F-B71D-1F9853EE2310}" destId="{11D8790D-034F-6149-BE30-3200A35FD1D3}" srcOrd="0" destOrd="0" presId="urn:microsoft.com/office/officeart/2005/8/layout/hierarchy1"/>
    <dgm:cxn modelId="{59BE0FEA-BA7D-D140-8567-4E62A0C3D85A}" type="presParOf" srcId="{3C1FA844-7E69-A84F-B71D-1F9853EE2310}" destId="{1E00F40D-3310-304A-B295-1CC3296E71E5}" srcOrd="1" destOrd="0" presId="urn:microsoft.com/office/officeart/2005/8/layout/hierarchy1"/>
    <dgm:cxn modelId="{A74E4F18-0177-0142-9823-E3A48C7951F7}" type="presParOf" srcId="{1E00F40D-3310-304A-B295-1CC3296E71E5}" destId="{041CDDC6-D40B-804C-8BDE-79A67253D976}" srcOrd="0" destOrd="0" presId="urn:microsoft.com/office/officeart/2005/8/layout/hierarchy1"/>
    <dgm:cxn modelId="{4985BFD3-EFAB-2140-8323-BC3380272348}" type="presParOf" srcId="{041CDDC6-D40B-804C-8BDE-79A67253D976}" destId="{8664A43F-E8AA-294E-860D-C3A7C61A5ABC}" srcOrd="0" destOrd="0" presId="urn:microsoft.com/office/officeart/2005/8/layout/hierarchy1"/>
    <dgm:cxn modelId="{7DE2FD25-0F58-5B4D-A4CF-E263BCA767D8}" type="presParOf" srcId="{041CDDC6-D40B-804C-8BDE-79A67253D976}" destId="{D605E835-364F-D243-A8CC-C9CE88D539DD}" srcOrd="1" destOrd="0" presId="urn:microsoft.com/office/officeart/2005/8/layout/hierarchy1"/>
    <dgm:cxn modelId="{91F261B4-039E-8540-8B0C-D3002DB7461F}" type="presParOf" srcId="{1E00F40D-3310-304A-B295-1CC3296E71E5}" destId="{F233BF6F-1383-2C4F-A2F2-4282D053C4D7}" srcOrd="1" destOrd="0" presId="urn:microsoft.com/office/officeart/2005/8/layout/hierarchy1"/>
    <dgm:cxn modelId="{D68C4051-5299-DE4D-AED7-976AFE4F091F}" type="presParOf" srcId="{F233BF6F-1383-2C4F-A2F2-4282D053C4D7}" destId="{F559F0EF-E071-4049-88A3-04C10DBF7BD9}" srcOrd="0" destOrd="0" presId="urn:microsoft.com/office/officeart/2005/8/layout/hierarchy1"/>
    <dgm:cxn modelId="{F19E3729-750B-2148-9C49-645A100EF990}" type="presParOf" srcId="{F233BF6F-1383-2C4F-A2F2-4282D053C4D7}" destId="{8F08E3AF-B1C8-CC46-9FD9-2392239E5B96}" srcOrd="1" destOrd="0" presId="urn:microsoft.com/office/officeart/2005/8/layout/hierarchy1"/>
    <dgm:cxn modelId="{E0FD6C0F-81B0-A74D-8D37-4FC096C431DC}" type="presParOf" srcId="{8F08E3AF-B1C8-CC46-9FD9-2392239E5B96}" destId="{637EEDCA-D210-494C-B901-C93A15137768}" srcOrd="0" destOrd="0" presId="urn:microsoft.com/office/officeart/2005/8/layout/hierarchy1"/>
    <dgm:cxn modelId="{09373561-EA3B-F84E-9136-B63EB338A274}" type="presParOf" srcId="{637EEDCA-D210-494C-B901-C93A15137768}" destId="{E99F1826-C7A1-AE4F-A20A-306FB866BC70}" srcOrd="0" destOrd="0" presId="urn:microsoft.com/office/officeart/2005/8/layout/hierarchy1"/>
    <dgm:cxn modelId="{500D0FDE-735F-A843-8AA8-240979DD0584}" type="presParOf" srcId="{637EEDCA-D210-494C-B901-C93A15137768}" destId="{080103D0-D54F-9E4F-BD7E-50D9187915F5}" srcOrd="1" destOrd="0" presId="urn:microsoft.com/office/officeart/2005/8/layout/hierarchy1"/>
    <dgm:cxn modelId="{4A599D6A-A4B3-5645-B3F0-69EAEB8AB169}" type="presParOf" srcId="{8F08E3AF-B1C8-CC46-9FD9-2392239E5B96}" destId="{723C9F13-609D-314E-9904-9F86AB919BF3}" srcOrd="1" destOrd="0" presId="urn:microsoft.com/office/officeart/2005/8/layout/hierarchy1"/>
    <dgm:cxn modelId="{573FBA41-B987-FA47-B489-943B649DD7F4}" type="presParOf" srcId="{723C9F13-609D-314E-9904-9F86AB919BF3}" destId="{1605C21B-D98E-304D-84D7-B0693C72DF1C}" srcOrd="0" destOrd="0" presId="urn:microsoft.com/office/officeart/2005/8/layout/hierarchy1"/>
    <dgm:cxn modelId="{DD17D761-5816-6A44-860D-DCEEB643AC3C}" type="presParOf" srcId="{723C9F13-609D-314E-9904-9F86AB919BF3}" destId="{02EA6141-78BA-F846-BF1E-CB492D93B29F}" srcOrd="1" destOrd="0" presId="urn:microsoft.com/office/officeart/2005/8/layout/hierarchy1"/>
    <dgm:cxn modelId="{D52F2E86-4182-B94F-AEAC-437AD92B4C27}" type="presParOf" srcId="{02EA6141-78BA-F846-BF1E-CB492D93B29F}" destId="{0B743F5F-CBFC-B442-BDF7-624645F67784}" srcOrd="0" destOrd="0" presId="urn:microsoft.com/office/officeart/2005/8/layout/hierarchy1"/>
    <dgm:cxn modelId="{D806BEA9-51B7-7A42-96CC-D1C70169BC82}" type="presParOf" srcId="{0B743F5F-CBFC-B442-BDF7-624645F67784}" destId="{1911A768-361F-6A43-BA91-74A1BE64D876}" srcOrd="0" destOrd="0" presId="urn:microsoft.com/office/officeart/2005/8/layout/hierarchy1"/>
    <dgm:cxn modelId="{815021F4-DC6A-4B48-A50F-CD6B02E6FDF4}" type="presParOf" srcId="{0B743F5F-CBFC-B442-BDF7-624645F67784}" destId="{5C86F391-1FA9-8544-A84E-017E00C70077}" srcOrd="1" destOrd="0" presId="urn:microsoft.com/office/officeart/2005/8/layout/hierarchy1"/>
    <dgm:cxn modelId="{18657070-9988-E74E-8523-956630993265}" type="presParOf" srcId="{02EA6141-78BA-F846-BF1E-CB492D93B29F}" destId="{1A40CDF7-1FB8-A047-870E-265DDA803548}" srcOrd="1" destOrd="0" presId="urn:microsoft.com/office/officeart/2005/8/layout/hierarchy1"/>
    <dgm:cxn modelId="{15F19872-EBCE-DD43-AFB0-0076F0AF9060}" type="presParOf" srcId="{723C9F13-609D-314E-9904-9F86AB919BF3}" destId="{8E5491E8-54B2-A04E-AC8A-BE583C6B0744}" srcOrd="2" destOrd="0" presId="urn:microsoft.com/office/officeart/2005/8/layout/hierarchy1"/>
    <dgm:cxn modelId="{B5CC76D5-1CF8-354F-B1D5-9F41DDFC8E87}" type="presParOf" srcId="{723C9F13-609D-314E-9904-9F86AB919BF3}" destId="{662A3D2A-6051-BA47-9DBD-42FB588FCA74}" srcOrd="3" destOrd="0" presId="urn:microsoft.com/office/officeart/2005/8/layout/hierarchy1"/>
    <dgm:cxn modelId="{95210FCD-31B4-A242-B125-678CEFADD0F8}" type="presParOf" srcId="{662A3D2A-6051-BA47-9DBD-42FB588FCA74}" destId="{1CB5D76A-6608-CE42-908A-A892EF4FE7DC}" srcOrd="0" destOrd="0" presId="urn:microsoft.com/office/officeart/2005/8/layout/hierarchy1"/>
    <dgm:cxn modelId="{9968EB50-1FB9-5A43-9F8D-A5FADD41867F}" type="presParOf" srcId="{1CB5D76A-6608-CE42-908A-A892EF4FE7DC}" destId="{E164884C-0DA0-9D4B-96A2-385166B417E0}" srcOrd="0" destOrd="0" presId="urn:microsoft.com/office/officeart/2005/8/layout/hierarchy1"/>
    <dgm:cxn modelId="{7F6BF5AF-3A27-204B-A8FB-E1DEBEAE7D39}" type="presParOf" srcId="{1CB5D76A-6608-CE42-908A-A892EF4FE7DC}" destId="{DA7987CD-B6B8-2040-9B43-6E3275BF3BCD}" srcOrd="1" destOrd="0" presId="urn:microsoft.com/office/officeart/2005/8/layout/hierarchy1"/>
    <dgm:cxn modelId="{5E3AA8B6-7302-0C4B-9698-8116B6AE4D2C}" type="presParOf" srcId="{662A3D2A-6051-BA47-9DBD-42FB588FCA74}" destId="{97178BA3-D48B-574D-A3F3-26B826881623}" srcOrd="1" destOrd="0" presId="urn:microsoft.com/office/officeart/2005/8/layout/hierarchy1"/>
    <dgm:cxn modelId="{AEC8977F-DD6C-F64F-B119-AA7E0967B929}" type="presParOf" srcId="{723C9F13-609D-314E-9904-9F86AB919BF3}" destId="{BA4FBDF0-09FA-A84A-A949-5D391AD1EDF1}" srcOrd="4" destOrd="0" presId="urn:microsoft.com/office/officeart/2005/8/layout/hierarchy1"/>
    <dgm:cxn modelId="{D1634136-EDEE-624F-822D-400AD66F50CE}" type="presParOf" srcId="{723C9F13-609D-314E-9904-9F86AB919BF3}" destId="{65C63E0A-5FF1-3A43-8DCD-F52F05693620}" srcOrd="5" destOrd="0" presId="urn:microsoft.com/office/officeart/2005/8/layout/hierarchy1"/>
    <dgm:cxn modelId="{B4FBCE40-9594-194B-AEA1-CB9B541C21E2}" type="presParOf" srcId="{65C63E0A-5FF1-3A43-8DCD-F52F05693620}" destId="{14B1ABBF-2D34-4741-B008-C2998785E15D}" srcOrd="0" destOrd="0" presId="urn:microsoft.com/office/officeart/2005/8/layout/hierarchy1"/>
    <dgm:cxn modelId="{88E4CB57-2D76-D940-81F4-ADFDFF62DB65}" type="presParOf" srcId="{14B1ABBF-2D34-4741-B008-C2998785E15D}" destId="{6AA6A3E9-A928-BE4F-9322-F8EE17C9E9C7}" srcOrd="0" destOrd="0" presId="urn:microsoft.com/office/officeart/2005/8/layout/hierarchy1"/>
    <dgm:cxn modelId="{D0D81CA0-9DBD-A04A-A01E-5728A16C3153}" type="presParOf" srcId="{14B1ABBF-2D34-4741-B008-C2998785E15D}" destId="{E0DDB28C-426A-0442-BE1C-4044CC79520B}" srcOrd="1" destOrd="0" presId="urn:microsoft.com/office/officeart/2005/8/layout/hierarchy1"/>
    <dgm:cxn modelId="{B149B1CE-9FFA-384A-8710-77ADD698298F}" type="presParOf" srcId="{65C63E0A-5FF1-3A43-8DCD-F52F05693620}" destId="{785C180C-6F28-F848-8B1F-A964E2BE7A81}" srcOrd="1" destOrd="0" presId="urn:microsoft.com/office/officeart/2005/8/layout/hierarchy1"/>
    <dgm:cxn modelId="{4DBF3773-F647-8F49-B7E4-93AF6AB1E04B}" type="presParOf" srcId="{F233BF6F-1383-2C4F-A2F2-4282D053C4D7}" destId="{178A49BD-20C5-954C-8170-98AD8115FFE7}" srcOrd="2" destOrd="0" presId="urn:microsoft.com/office/officeart/2005/8/layout/hierarchy1"/>
    <dgm:cxn modelId="{5752BDDB-D7E5-1242-ACA0-F53642ADA7A7}" type="presParOf" srcId="{F233BF6F-1383-2C4F-A2F2-4282D053C4D7}" destId="{E05ADF92-394B-7E40-B154-20A1B99B15D1}" srcOrd="3" destOrd="0" presId="urn:microsoft.com/office/officeart/2005/8/layout/hierarchy1"/>
    <dgm:cxn modelId="{AF0B66A0-D1FF-BB40-9B1E-DE918BBA12E7}" type="presParOf" srcId="{E05ADF92-394B-7E40-B154-20A1B99B15D1}" destId="{80E596DE-09D3-BC43-8242-F3EC2F5BA261}" srcOrd="0" destOrd="0" presId="urn:microsoft.com/office/officeart/2005/8/layout/hierarchy1"/>
    <dgm:cxn modelId="{2049F687-638D-0546-B0B9-9317472C7C66}" type="presParOf" srcId="{80E596DE-09D3-BC43-8242-F3EC2F5BA261}" destId="{FCAFFFC8-FBB5-824A-A26A-97948C2EEE17}" srcOrd="0" destOrd="0" presId="urn:microsoft.com/office/officeart/2005/8/layout/hierarchy1"/>
    <dgm:cxn modelId="{B7C22F5B-84F7-7E46-BF89-9693914B667F}" type="presParOf" srcId="{80E596DE-09D3-BC43-8242-F3EC2F5BA261}" destId="{78895F10-495E-9645-A71E-68C634E56D83}" srcOrd="1" destOrd="0" presId="urn:microsoft.com/office/officeart/2005/8/layout/hierarchy1"/>
    <dgm:cxn modelId="{30DAB5DA-5BCA-4949-9C35-5012772B8389}" type="presParOf" srcId="{E05ADF92-394B-7E40-B154-20A1B99B15D1}" destId="{945572C4-5D3D-E247-89D2-3489E35D30C5}" srcOrd="1" destOrd="0" presId="urn:microsoft.com/office/officeart/2005/8/layout/hierarchy1"/>
    <dgm:cxn modelId="{042442C6-27E4-234F-A375-FAA4E6F7E2E0}" type="presParOf" srcId="{3C1FA844-7E69-A84F-B71D-1F9853EE2310}" destId="{BD15D9F7-FF41-C048-9341-2A9F72A14026}" srcOrd="2" destOrd="0" presId="urn:microsoft.com/office/officeart/2005/8/layout/hierarchy1"/>
    <dgm:cxn modelId="{3BDFE7BE-68DE-5A44-8A49-05F15DDD4B36}" type="presParOf" srcId="{3C1FA844-7E69-A84F-B71D-1F9853EE2310}" destId="{49CEF154-9416-E942-8F80-861C813F64D2}" srcOrd="3" destOrd="0" presId="urn:microsoft.com/office/officeart/2005/8/layout/hierarchy1"/>
    <dgm:cxn modelId="{72A4F8FA-28FE-8449-BFBA-C3409702EC92}" type="presParOf" srcId="{49CEF154-9416-E942-8F80-861C813F64D2}" destId="{B132389F-A7BA-CA4D-8DE0-42ACAF15CC93}" srcOrd="0" destOrd="0" presId="urn:microsoft.com/office/officeart/2005/8/layout/hierarchy1"/>
    <dgm:cxn modelId="{B3CF38D9-EE26-CF4F-94AF-388BFD5A1399}" type="presParOf" srcId="{B132389F-A7BA-CA4D-8DE0-42ACAF15CC93}" destId="{7C6918E6-1BDC-CC44-8CB0-644DE81D8E16}" srcOrd="0" destOrd="0" presId="urn:microsoft.com/office/officeart/2005/8/layout/hierarchy1"/>
    <dgm:cxn modelId="{A728AAF4-0022-B04C-A7D0-C2F00EC96F9C}" type="presParOf" srcId="{B132389F-A7BA-CA4D-8DE0-42ACAF15CC93}" destId="{594A520D-E30C-6E4A-88F3-9E44AA4CDA8C}" srcOrd="1" destOrd="0" presId="urn:microsoft.com/office/officeart/2005/8/layout/hierarchy1"/>
    <dgm:cxn modelId="{E2FC8EED-105C-A34B-AE47-ED5E0E2B31A6}" type="presParOf" srcId="{49CEF154-9416-E942-8F80-861C813F64D2}" destId="{AD977E5B-D422-0949-8CFA-E754543A2C48}" srcOrd="1" destOrd="0" presId="urn:microsoft.com/office/officeart/2005/8/layout/hierarchy1"/>
    <dgm:cxn modelId="{65FC460F-DB6F-474F-9ACD-4105268F6C01}" type="presParOf" srcId="{AD977E5B-D422-0949-8CFA-E754543A2C48}" destId="{269D9A4F-13E8-8B44-AD9F-3B8BE8050E17}" srcOrd="0" destOrd="0" presId="urn:microsoft.com/office/officeart/2005/8/layout/hierarchy1"/>
    <dgm:cxn modelId="{113BB219-9368-F648-BEFA-3574B0B52AC4}" type="presParOf" srcId="{AD977E5B-D422-0949-8CFA-E754543A2C48}" destId="{DE48C554-DECF-BD48-8C1D-0C3E2C4F076D}" srcOrd="1" destOrd="0" presId="urn:microsoft.com/office/officeart/2005/8/layout/hierarchy1"/>
    <dgm:cxn modelId="{527F0A0F-AFAF-E043-AB86-B794D4038EA5}" type="presParOf" srcId="{DE48C554-DECF-BD48-8C1D-0C3E2C4F076D}" destId="{D0BB5666-67B0-8A4B-A194-87FD50C25A53}" srcOrd="0" destOrd="0" presId="urn:microsoft.com/office/officeart/2005/8/layout/hierarchy1"/>
    <dgm:cxn modelId="{9C695AD8-4D00-AF4F-BD67-AFFCF0D57863}" type="presParOf" srcId="{D0BB5666-67B0-8A4B-A194-87FD50C25A53}" destId="{7601256E-9EBF-9D4D-A4D7-1F1E8DB24AA2}" srcOrd="0" destOrd="0" presId="urn:microsoft.com/office/officeart/2005/8/layout/hierarchy1"/>
    <dgm:cxn modelId="{37720A7C-C4C3-AE43-8C32-A1096E363D61}" type="presParOf" srcId="{D0BB5666-67B0-8A4B-A194-87FD50C25A53}" destId="{F08E9FAF-4722-194C-B51B-7C3C71ED6AA0}" srcOrd="1" destOrd="0" presId="urn:microsoft.com/office/officeart/2005/8/layout/hierarchy1"/>
    <dgm:cxn modelId="{CE3F8A7A-7FAA-604D-ACE8-A7BE073C1824}" type="presParOf" srcId="{DE48C554-DECF-BD48-8C1D-0C3E2C4F076D}" destId="{A9EE7A33-FE86-6B47-A8CB-CBBA33BCD4AA}" srcOrd="1" destOrd="0" presId="urn:microsoft.com/office/officeart/2005/8/layout/hierarchy1"/>
    <dgm:cxn modelId="{DE667F91-7A59-A643-896A-1E49314BA2EF}" type="presParOf" srcId="{A9EE7A33-FE86-6B47-A8CB-CBBA33BCD4AA}" destId="{4500A26F-8F68-B54F-8D62-E4949492572C}" srcOrd="0" destOrd="0" presId="urn:microsoft.com/office/officeart/2005/8/layout/hierarchy1"/>
    <dgm:cxn modelId="{A236DB97-F0C4-AF4B-83F8-B518C7A3E966}" type="presParOf" srcId="{A9EE7A33-FE86-6B47-A8CB-CBBA33BCD4AA}" destId="{F88506EB-07F9-F044-B935-763DBDA54914}" srcOrd="1" destOrd="0" presId="urn:microsoft.com/office/officeart/2005/8/layout/hierarchy1"/>
    <dgm:cxn modelId="{3CDD49EC-20D3-794E-AA27-E6229F9AE866}" type="presParOf" srcId="{F88506EB-07F9-F044-B935-763DBDA54914}" destId="{FFA754FB-4B22-3B47-A1D2-71F8E4D3DA7B}" srcOrd="0" destOrd="0" presId="urn:microsoft.com/office/officeart/2005/8/layout/hierarchy1"/>
    <dgm:cxn modelId="{180B6A59-26A7-0E4C-806C-3AF7FF539E17}" type="presParOf" srcId="{FFA754FB-4B22-3B47-A1D2-71F8E4D3DA7B}" destId="{32C2549F-F611-8645-83DA-CCD8E6834A29}" srcOrd="0" destOrd="0" presId="urn:microsoft.com/office/officeart/2005/8/layout/hierarchy1"/>
    <dgm:cxn modelId="{3664A302-08F9-3141-977E-43BD94E1EF3B}" type="presParOf" srcId="{FFA754FB-4B22-3B47-A1D2-71F8E4D3DA7B}" destId="{C34BC293-CA60-CC4A-814A-C5C320C08B5B}" srcOrd="1" destOrd="0" presId="urn:microsoft.com/office/officeart/2005/8/layout/hierarchy1"/>
    <dgm:cxn modelId="{312910F0-1D59-9C4E-B45F-F4DB195AD502}" type="presParOf" srcId="{F88506EB-07F9-F044-B935-763DBDA54914}" destId="{C9CA719F-FDAD-8E48-BA6D-2890784F6257}" srcOrd="1" destOrd="0" presId="urn:microsoft.com/office/officeart/2005/8/layout/hierarchy1"/>
    <dgm:cxn modelId="{33E5444C-37BD-8149-A7AF-466764444CFC}" type="presParOf" srcId="{A9EE7A33-FE86-6B47-A8CB-CBBA33BCD4AA}" destId="{6DC2DD53-0810-FE43-9F39-7A53D5747287}" srcOrd="2" destOrd="0" presId="urn:microsoft.com/office/officeart/2005/8/layout/hierarchy1"/>
    <dgm:cxn modelId="{E342CE74-7CA6-E549-875A-65A27C066B5F}" type="presParOf" srcId="{A9EE7A33-FE86-6B47-A8CB-CBBA33BCD4AA}" destId="{5B8813B6-C981-3747-AE66-A6A85C3A2614}" srcOrd="3" destOrd="0" presId="urn:microsoft.com/office/officeart/2005/8/layout/hierarchy1"/>
    <dgm:cxn modelId="{D1841D9C-0485-9744-9CCE-AAD4B70E0C2D}" type="presParOf" srcId="{5B8813B6-C981-3747-AE66-A6A85C3A2614}" destId="{E4D3C9E9-3CDA-4549-84F3-BE62B06EF70B}" srcOrd="0" destOrd="0" presId="urn:microsoft.com/office/officeart/2005/8/layout/hierarchy1"/>
    <dgm:cxn modelId="{25BA7C43-EFD4-E841-ADCA-15F07CF62A4D}" type="presParOf" srcId="{E4D3C9E9-3CDA-4549-84F3-BE62B06EF70B}" destId="{61E8BF67-2B24-154C-9AA2-126006B6F8E2}" srcOrd="0" destOrd="0" presId="urn:microsoft.com/office/officeart/2005/8/layout/hierarchy1"/>
    <dgm:cxn modelId="{BC2377A2-296A-0C43-950D-F8C71C061BB3}" type="presParOf" srcId="{E4D3C9E9-3CDA-4549-84F3-BE62B06EF70B}" destId="{4643148E-51E8-8C4C-B10B-AF31768E1949}" srcOrd="1" destOrd="0" presId="urn:microsoft.com/office/officeart/2005/8/layout/hierarchy1"/>
    <dgm:cxn modelId="{3202C19A-7485-5943-BA51-0503C5DAB327}" type="presParOf" srcId="{5B8813B6-C981-3747-AE66-A6A85C3A2614}" destId="{16D8FBF8-44FC-8240-8025-BE1DB7083D7C}" srcOrd="1" destOrd="0" presId="urn:microsoft.com/office/officeart/2005/8/layout/hierarchy1"/>
    <dgm:cxn modelId="{9409DB6B-55D7-EF42-A1DD-76AE0406BEF7}" type="presParOf" srcId="{AD977E5B-D422-0949-8CFA-E754543A2C48}" destId="{83D2CACE-8CB7-9948-9E2D-9B02AF3A73D1}" srcOrd="2" destOrd="0" presId="urn:microsoft.com/office/officeart/2005/8/layout/hierarchy1"/>
    <dgm:cxn modelId="{FF8400C7-92E2-9B47-A7F7-405E37FC4BDF}" type="presParOf" srcId="{AD977E5B-D422-0949-8CFA-E754543A2C48}" destId="{554134DF-74C2-6343-91A5-5CA2C029B061}" srcOrd="3" destOrd="0" presId="urn:microsoft.com/office/officeart/2005/8/layout/hierarchy1"/>
    <dgm:cxn modelId="{548B28EA-FE63-4F49-A695-EF598F13BA7E}" type="presParOf" srcId="{554134DF-74C2-6343-91A5-5CA2C029B061}" destId="{530B4DCC-9401-AE4E-B7FF-7BD6C8E3BA6B}" srcOrd="0" destOrd="0" presId="urn:microsoft.com/office/officeart/2005/8/layout/hierarchy1"/>
    <dgm:cxn modelId="{71E1529C-E4C3-FF40-B4F9-2FDF995F3C4A}" type="presParOf" srcId="{530B4DCC-9401-AE4E-B7FF-7BD6C8E3BA6B}" destId="{A32E2AA8-02DF-154A-BDB1-F0539070C998}" srcOrd="0" destOrd="0" presId="urn:microsoft.com/office/officeart/2005/8/layout/hierarchy1"/>
    <dgm:cxn modelId="{DA7DB08E-E518-7E41-85C9-68AE9D918ECA}" type="presParOf" srcId="{530B4DCC-9401-AE4E-B7FF-7BD6C8E3BA6B}" destId="{BAB68544-4A6C-0942-8D80-FA51FCB7D7A1}" srcOrd="1" destOrd="0" presId="urn:microsoft.com/office/officeart/2005/8/layout/hierarchy1"/>
    <dgm:cxn modelId="{67B12CC5-3C11-6B43-8CAF-AA7E06CA075E}" type="presParOf" srcId="{554134DF-74C2-6343-91A5-5CA2C029B061}" destId="{1DD45BED-3F0E-5743-A3B8-21150676EF5B}" srcOrd="1" destOrd="0" presId="urn:microsoft.com/office/officeart/2005/8/layout/hierarchy1"/>
    <dgm:cxn modelId="{D54B69F6-4C32-6848-B9C5-788BB360CDD2}" type="presParOf" srcId="{1DD45BED-3F0E-5743-A3B8-21150676EF5B}" destId="{EC37021F-E3D8-DB4B-81AE-7FDA01F47699}" srcOrd="0" destOrd="0" presId="urn:microsoft.com/office/officeart/2005/8/layout/hierarchy1"/>
    <dgm:cxn modelId="{C1DB76DF-54B1-F44F-973B-17F1C3670721}" type="presParOf" srcId="{1DD45BED-3F0E-5743-A3B8-21150676EF5B}" destId="{2590FD8F-54D7-6A44-B0C7-1B7F41898D8C}" srcOrd="1" destOrd="0" presId="urn:microsoft.com/office/officeart/2005/8/layout/hierarchy1"/>
    <dgm:cxn modelId="{A770C6A5-806C-4746-8B18-983A5EEDAF4A}" type="presParOf" srcId="{2590FD8F-54D7-6A44-B0C7-1B7F41898D8C}" destId="{22161AB3-46CE-7442-85AE-4EFC9C5475D2}" srcOrd="0" destOrd="0" presId="urn:microsoft.com/office/officeart/2005/8/layout/hierarchy1"/>
    <dgm:cxn modelId="{C8842726-9B6D-9F48-AF0B-8949D462D68D}" type="presParOf" srcId="{22161AB3-46CE-7442-85AE-4EFC9C5475D2}" destId="{AB3C10CA-8342-9147-A13C-205F9DBEB4B4}" srcOrd="0" destOrd="0" presId="urn:microsoft.com/office/officeart/2005/8/layout/hierarchy1"/>
    <dgm:cxn modelId="{DB961DB8-5A4D-914F-A82C-3915E1F1E713}" type="presParOf" srcId="{22161AB3-46CE-7442-85AE-4EFC9C5475D2}" destId="{26B793BA-BD73-C740-96F6-8E014A5F95FA}" srcOrd="1" destOrd="0" presId="urn:microsoft.com/office/officeart/2005/8/layout/hierarchy1"/>
    <dgm:cxn modelId="{F5D87EFB-81E1-0F48-87A6-282A0D603F9D}" type="presParOf" srcId="{2590FD8F-54D7-6A44-B0C7-1B7F41898D8C}" destId="{283EE520-10FA-BC4A-ACB4-9991C50860C0}" srcOrd="1" destOrd="0" presId="urn:microsoft.com/office/officeart/2005/8/layout/hierarchy1"/>
    <dgm:cxn modelId="{645FC240-ED13-3E46-B808-C894EFC7638F}" type="presParOf" srcId="{1DD45BED-3F0E-5743-A3B8-21150676EF5B}" destId="{5FA5C118-E411-4C40-91A5-D2C250B3567A}" srcOrd="2" destOrd="0" presId="urn:microsoft.com/office/officeart/2005/8/layout/hierarchy1"/>
    <dgm:cxn modelId="{6BE8B582-9D3D-214F-9731-40B9E6BD8398}" type="presParOf" srcId="{1DD45BED-3F0E-5743-A3B8-21150676EF5B}" destId="{AA6C0D9D-5BF0-A14C-96C7-6E9AF083713D}" srcOrd="3" destOrd="0" presId="urn:microsoft.com/office/officeart/2005/8/layout/hierarchy1"/>
    <dgm:cxn modelId="{E144EF3E-C55A-404C-8C43-67459266A6D7}" type="presParOf" srcId="{AA6C0D9D-5BF0-A14C-96C7-6E9AF083713D}" destId="{F7909AEB-8202-7948-8A3A-7628436B6350}" srcOrd="0" destOrd="0" presId="urn:microsoft.com/office/officeart/2005/8/layout/hierarchy1"/>
    <dgm:cxn modelId="{CD69B743-F124-A543-AB57-6A58828EBB38}" type="presParOf" srcId="{F7909AEB-8202-7948-8A3A-7628436B6350}" destId="{80735E7F-3D0B-0A45-A5CB-F3605C9B5BC1}" srcOrd="0" destOrd="0" presId="urn:microsoft.com/office/officeart/2005/8/layout/hierarchy1"/>
    <dgm:cxn modelId="{A8BE539E-81A5-394F-A1B5-4ADB2AA6C630}" type="presParOf" srcId="{F7909AEB-8202-7948-8A3A-7628436B6350}" destId="{68979C00-BAD4-D743-B211-D9B1FAD57814}" srcOrd="1" destOrd="0" presId="urn:microsoft.com/office/officeart/2005/8/layout/hierarchy1"/>
    <dgm:cxn modelId="{8676B0AB-2553-D947-A380-D44C09CBE2CB}" type="presParOf" srcId="{AA6C0D9D-5BF0-A14C-96C7-6E9AF083713D}" destId="{2F78BFB1-D28A-484B-9008-EA7B93F6F010}" srcOrd="1" destOrd="0" presId="urn:microsoft.com/office/officeart/2005/8/layout/hierarchy1"/>
    <dgm:cxn modelId="{6C719490-44DB-274B-A877-9B32C4542E05}" type="presParOf" srcId="{AD977E5B-D422-0949-8CFA-E754543A2C48}" destId="{1F7A023E-E5EA-E245-9186-8099829785CD}" srcOrd="4" destOrd="0" presId="urn:microsoft.com/office/officeart/2005/8/layout/hierarchy1"/>
    <dgm:cxn modelId="{FF20FBBB-8247-184E-B5D1-A3BC943DB780}" type="presParOf" srcId="{AD977E5B-D422-0949-8CFA-E754543A2C48}" destId="{EF8615F9-20D3-0B44-B8DC-7A32117E8C8C}" srcOrd="5" destOrd="0" presId="urn:microsoft.com/office/officeart/2005/8/layout/hierarchy1"/>
    <dgm:cxn modelId="{8445729B-AC0D-5047-ACF8-E3A42FCD33E5}" type="presParOf" srcId="{EF8615F9-20D3-0B44-B8DC-7A32117E8C8C}" destId="{8812E6C4-4D21-5549-94E9-33B6955DE167}" srcOrd="0" destOrd="0" presId="urn:microsoft.com/office/officeart/2005/8/layout/hierarchy1"/>
    <dgm:cxn modelId="{D769F361-6607-FD46-8994-7DFAA760909D}" type="presParOf" srcId="{8812E6C4-4D21-5549-94E9-33B6955DE167}" destId="{76C14C7E-FA6D-5F44-AC42-76C7EB8DCA0A}" srcOrd="0" destOrd="0" presId="urn:microsoft.com/office/officeart/2005/8/layout/hierarchy1"/>
    <dgm:cxn modelId="{A7C98135-FEB3-0A46-9DA0-9B436CF6C9C4}" type="presParOf" srcId="{8812E6C4-4D21-5549-94E9-33B6955DE167}" destId="{2204989C-D268-7745-95A5-3BF85276514E}" srcOrd="1" destOrd="0" presId="urn:microsoft.com/office/officeart/2005/8/layout/hierarchy1"/>
    <dgm:cxn modelId="{C0EDBE7D-C653-304A-AA68-6AC5B0CF914F}" type="presParOf" srcId="{EF8615F9-20D3-0B44-B8DC-7A32117E8C8C}" destId="{67390B2B-237B-014A-9157-987FA25635BB}" srcOrd="1" destOrd="0" presId="urn:microsoft.com/office/officeart/2005/8/layout/hierarchy1"/>
    <dgm:cxn modelId="{F07F011C-A87A-2547-BA68-CFE670455BB7}" type="presParOf" srcId="{67390B2B-237B-014A-9157-987FA25635BB}" destId="{80758356-E34B-6543-8839-AF2FF2F1D426}" srcOrd="0" destOrd="0" presId="urn:microsoft.com/office/officeart/2005/8/layout/hierarchy1"/>
    <dgm:cxn modelId="{9418153D-307D-B242-803C-1ED91F72FC7A}" type="presParOf" srcId="{67390B2B-237B-014A-9157-987FA25635BB}" destId="{D2C3DE83-DBF8-9F48-8444-B55C3FB56177}" srcOrd="1" destOrd="0" presId="urn:microsoft.com/office/officeart/2005/8/layout/hierarchy1"/>
    <dgm:cxn modelId="{8434FF83-95A6-7D41-9FD8-9B11AE001148}" type="presParOf" srcId="{D2C3DE83-DBF8-9F48-8444-B55C3FB56177}" destId="{703A49E6-0EAB-284F-9A85-C7908A3F3745}" srcOrd="0" destOrd="0" presId="urn:microsoft.com/office/officeart/2005/8/layout/hierarchy1"/>
    <dgm:cxn modelId="{2CD32DF8-3897-2341-BF17-12C48E55926F}" type="presParOf" srcId="{703A49E6-0EAB-284F-9A85-C7908A3F3745}" destId="{C8B8D80B-5E25-7941-BD36-2A2952CA5982}" srcOrd="0" destOrd="0" presId="urn:microsoft.com/office/officeart/2005/8/layout/hierarchy1"/>
    <dgm:cxn modelId="{FE16D1CA-F6F6-734C-9C9E-D8E9F75DAA1D}" type="presParOf" srcId="{703A49E6-0EAB-284F-9A85-C7908A3F3745}" destId="{A4A5C827-65DB-7745-95CE-6FE129058623}" srcOrd="1" destOrd="0" presId="urn:microsoft.com/office/officeart/2005/8/layout/hierarchy1"/>
    <dgm:cxn modelId="{C5F56511-53ED-F647-8459-2C1BA342330E}" type="presParOf" srcId="{D2C3DE83-DBF8-9F48-8444-B55C3FB56177}" destId="{C1F4E00C-5E40-DE4D-96E7-CA308C7173FC}" srcOrd="1" destOrd="0" presId="urn:microsoft.com/office/officeart/2005/8/layout/hierarchy1"/>
    <dgm:cxn modelId="{FEF32E3E-9153-C744-9365-2661EB986004}" type="presParOf" srcId="{67390B2B-237B-014A-9157-987FA25635BB}" destId="{7562EFD5-0D05-8146-A93D-1F84D61109D5}" srcOrd="2" destOrd="0" presId="urn:microsoft.com/office/officeart/2005/8/layout/hierarchy1"/>
    <dgm:cxn modelId="{139AD80E-3DC7-3643-A56E-386B9EF6789E}" type="presParOf" srcId="{67390B2B-237B-014A-9157-987FA25635BB}" destId="{2A423856-D9D9-0F4C-A2E2-A8D2BF93DBB7}" srcOrd="3" destOrd="0" presId="urn:microsoft.com/office/officeart/2005/8/layout/hierarchy1"/>
    <dgm:cxn modelId="{B23FFF16-5FDC-E342-B651-286056B7AD02}" type="presParOf" srcId="{2A423856-D9D9-0F4C-A2E2-A8D2BF93DBB7}" destId="{05B117EE-ADF3-3749-B88B-458AD661FB42}" srcOrd="0" destOrd="0" presId="urn:microsoft.com/office/officeart/2005/8/layout/hierarchy1"/>
    <dgm:cxn modelId="{95B6842F-8623-2C48-A2F7-67F854228960}" type="presParOf" srcId="{05B117EE-ADF3-3749-B88B-458AD661FB42}" destId="{72AD09DD-0965-844C-BA26-2EA69348A5C3}" srcOrd="0" destOrd="0" presId="urn:microsoft.com/office/officeart/2005/8/layout/hierarchy1"/>
    <dgm:cxn modelId="{F0748B91-DB6E-3C4A-8608-A5BDCA4AD833}" type="presParOf" srcId="{05B117EE-ADF3-3749-B88B-458AD661FB42}" destId="{0B721245-5C9F-914A-8269-EAE1A10044E6}" srcOrd="1" destOrd="0" presId="urn:microsoft.com/office/officeart/2005/8/layout/hierarchy1"/>
    <dgm:cxn modelId="{929F9FBB-37B6-554A-8DA3-B50B5EF1461D}" type="presParOf" srcId="{2A423856-D9D9-0F4C-A2E2-A8D2BF93DBB7}" destId="{C57A7165-7DBF-8C47-9E17-CF72CC600DBD}" srcOrd="1" destOrd="0" presId="urn:microsoft.com/office/officeart/2005/8/layout/hierarchy1"/>
    <dgm:cxn modelId="{B4C270B6-797C-B743-A0D2-6FE041ECA768}" type="presParOf" srcId="{67390B2B-237B-014A-9157-987FA25635BB}" destId="{69386FF7-D019-8341-A9FD-DA3BE7E492B4}" srcOrd="4" destOrd="0" presId="urn:microsoft.com/office/officeart/2005/8/layout/hierarchy1"/>
    <dgm:cxn modelId="{57326635-1813-C04F-A3E6-E9B7F2BFD70E}" type="presParOf" srcId="{67390B2B-237B-014A-9157-987FA25635BB}" destId="{B552AB1F-F65B-F74C-9F16-F0BF7A52CDCE}" srcOrd="5" destOrd="0" presId="urn:microsoft.com/office/officeart/2005/8/layout/hierarchy1"/>
    <dgm:cxn modelId="{A5A5B569-19F1-D244-AD26-CB6A168F0A1F}" type="presParOf" srcId="{B552AB1F-F65B-F74C-9F16-F0BF7A52CDCE}" destId="{B5CD705F-087F-454C-87DA-D6D9B9BC3456}" srcOrd="0" destOrd="0" presId="urn:microsoft.com/office/officeart/2005/8/layout/hierarchy1"/>
    <dgm:cxn modelId="{EF1B8318-B6FC-A44C-879B-C2DB62A29484}" type="presParOf" srcId="{B5CD705F-087F-454C-87DA-D6D9B9BC3456}" destId="{0D59354A-E090-8A47-B130-941BE739F7FB}" srcOrd="0" destOrd="0" presId="urn:microsoft.com/office/officeart/2005/8/layout/hierarchy1"/>
    <dgm:cxn modelId="{803E871C-A412-364E-9DF4-51C3862DEE80}" type="presParOf" srcId="{B5CD705F-087F-454C-87DA-D6D9B9BC3456}" destId="{8F1FE3AD-EAE2-B64C-BBF1-3704FAECFE2B}" srcOrd="1" destOrd="0" presId="urn:microsoft.com/office/officeart/2005/8/layout/hierarchy1"/>
    <dgm:cxn modelId="{3B308A1D-AD2F-D742-9FBE-A33FF2D12F67}" type="presParOf" srcId="{B552AB1F-F65B-F74C-9F16-F0BF7A52CDCE}" destId="{7502A0C3-7297-2446-8279-4999515E3F7D}" srcOrd="1" destOrd="0" presId="urn:microsoft.com/office/officeart/2005/8/layout/hierarchy1"/>
    <dgm:cxn modelId="{025E5FDE-7932-7C4F-935B-0FD7F806A2A4}" type="presParOf" srcId="{3C1FA844-7E69-A84F-B71D-1F9853EE2310}" destId="{18196F63-0003-D54F-992B-79C9BD107BC4}" srcOrd="4" destOrd="0" presId="urn:microsoft.com/office/officeart/2005/8/layout/hierarchy1"/>
    <dgm:cxn modelId="{3BF7236B-5D9F-1341-98F1-C6E2E9E63DAD}" type="presParOf" srcId="{3C1FA844-7E69-A84F-B71D-1F9853EE2310}" destId="{3FD53695-F323-0146-B630-FFC227B673FB}" srcOrd="5" destOrd="0" presId="urn:microsoft.com/office/officeart/2005/8/layout/hierarchy1"/>
    <dgm:cxn modelId="{DA49CF0A-6FE8-1A41-B15B-09D32BC0C103}" type="presParOf" srcId="{3FD53695-F323-0146-B630-FFC227B673FB}" destId="{B212D010-DFFA-2147-A912-B63FEF5DE122}" srcOrd="0" destOrd="0" presId="urn:microsoft.com/office/officeart/2005/8/layout/hierarchy1"/>
    <dgm:cxn modelId="{7A23E747-DD4C-874C-BBB6-EB3C0BE4FDAA}" type="presParOf" srcId="{B212D010-DFFA-2147-A912-B63FEF5DE122}" destId="{183AED8D-AFCA-0241-864F-675DF9424DD2}" srcOrd="0" destOrd="0" presId="urn:microsoft.com/office/officeart/2005/8/layout/hierarchy1"/>
    <dgm:cxn modelId="{14B89A8A-5EC2-E948-A2F9-DF31FD8E37C8}" type="presParOf" srcId="{B212D010-DFFA-2147-A912-B63FEF5DE122}" destId="{FEF53BA7-B6B1-8249-B8E9-AE6B7FC70475}" srcOrd="1" destOrd="0" presId="urn:microsoft.com/office/officeart/2005/8/layout/hierarchy1"/>
    <dgm:cxn modelId="{31BC61DD-C9AB-3544-96BD-00CACED45149}" type="presParOf" srcId="{3FD53695-F323-0146-B630-FFC227B673FB}" destId="{C0205E08-EB7B-8543-83D5-2A5B4589A381}" srcOrd="1" destOrd="0" presId="urn:microsoft.com/office/officeart/2005/8/layout/hierarchy1"/>
    <dgm:cxn modelId="{787E0E9D-7558-8A41-AA57-F6FE7684A41F}" type="presParOf" srcId="{C0205E08-EB7B-8543-83D5-2A5B4589A381}" destId="{DD405BB2-DF6A-5248-BEA3-11C72A0A065C}" srcOrd="0" destOrd="0" presId="urn:microsoft.com/office/officeart/2005/8/layout/hierarchy1"/>
    <dgm:cxn modelId="{07A4C86D-D846-CA43-9F3A-A65E1E647BA9}" type="presParOf" srcId="{C0205E08-EB7B-8543-83D5-2A5B4589A381}" destId="{E9884455-9A6E-1A4E-BC78-F7BDF1AE9C25}" srcOrd="1" destOrd="0" presId="urn:microsoft.com/office/officeart/2005/8/layout/hierarchy1"/>
    <dgm:cxn modelId="{1037B933-5C64-A643-8656-2DE77EBF45E4}" type="presParOf" srcId="{E9884455-9A6E-1A4E-BC78-F7BDF1AE9C25}" destId="{555ECB70-14F6-2840-ABE2-2BB907F5E303}" srcOrd="0" destOrd="0" presId="urn:microsoft.com/office/officeart/2005/8/layout/hierarchy1"/>
    <dgm:cxn modelId="{290B92CD-DB39-D749-A492-656A6AD97337}" type="presParOf" srcId="{555ECB70-14F6-2840-ABE2-2BB907F5E303}" destId="{FFB83D7D-5B6B-4A47-958F-E918CC064EC6}" srcOrd="0" destOrd="0" presId="urn:microsoft.com/office/officeart/2005/8/layout/hierarchy1"/>
    <dgm:cxn modelId="{6D09B6A0-7B2E-C94B-8C8D-103B0309D15C}" type="presParOf" srcId="{555ECB70-14F6-2840-ABE2-2BB907F5E303}" destId="{5F660B5E-A268-464C-AF4B-8FBFB7EB1828}" srcOrd="1" destOrd="0" presId="urn:microsoft.com/office/officeart/2005/8/layout/hierarchy1"/>
    <dgm:cxn modelId="{36979D3E-CC83-FE44-A651-EFFA421F5830}" type="presParOf" srcId="{E9884455-9A6E-1A4E-BC78-F7BDF1AE9C25}" destId="{B4F866ED-81C4-6F40-8AE9-C3B99F450C5C}" srcOrd="1" destOrd="0" presId="urn:microsoft.com/office/officeart/2005/8/layout/hierarchy1"/>
    <dgm:cxn modelId="{30D7CC37-A6E2-9945-B791-D803BEB100B9}" type="presParOf" srcId="{C0205E08-EB7B-8543-83D5-2A5B4589A381}" destId="{76B8A13D-8E5A-F04D-BD2F-0EC718C02FCF}" srcOrd="2" destOrd="0" presId="urn:microsoft.com/office/officeart/2005/8/layout/hierarchy1"/>
    <dgm:cxn modelId="{40AA955D-8BE1-7048-B541-313278D59AD0}" type="presParOf" srcId="{C0205E08-EB7B-8543-83D5-2A5B4589A381}" destId="{C90AB409-7FFF-0B4C-B41D-E8742A60C2F8}" srcOrd="3" destOrd="0" presId="urn:microsoft.com/office/officeart/2005/8/layout/hierarchy1"/>
    <dgm:cxn modelId="{AFB59080-9271-9943-9C9C-B32D34BC9597}" type="presParOf" srcId="{C90AB409-7FFF-0B4C-B41D-E8742A60C2F8}" destId="{4BA21DF9-C214-3A40-82B8-43AFEE632D1B}" srcOrd="0" destOrd="0" presId="urn:microsoft.com/office/officeart/2005/8/layout/hierarchy1"/>
    <dgm:cxn modelId="{67A4A31C-88E2-0D48-A400-9CFA4C142315}" type="presParOf" srcId="{4BA21DF9-C214-3A40-82B8-43AFEE632D1B}" destId="{D02DD490-7C73-EC49-A517-7016E9341F75}" srcOrd="0" destOrd="0" presId="urn:microsoft.com/office/officeart/2005/8/layout/hierarchy1"/>
    <dgm:cxn modelId="{AEB15825-F83E-3247-BDC2-F0B4C1FECA9C}" type="presParOf" srcId="{4BA21DF9-C214-3A40-82B8-43AFEE632D1B}" destId="{3357F484-08D1-B64C-9F31-BCCC32CD2979}" srcOrd="1" destOrd="0" presId="urn:microsoft.com/office/officeart/2005/8/layout/hierarchy1"/>
    <dgm:cxn modelId="{E681F6C1-6654-2E4B-9A5E-DD11B08191B6}" type="presParOf" srcId="{C90AB409-7FFF-0B4C-B41D-E8742A60C2F8}" destId="{23A27645-0FE0-AB4C-9D4F-6F2756445E38}" srcOrd="1" destOrd="0" presId="urn:microsoft.com/office/officeart/2005/8/layout/hierarchy1"/>
    <dgm:cxn modelId="{30995104-11D5-004D-BDE6-F8F1441FA756}" type="presParOf" srcId="{C0205E08-EB7B-8543-83D5-2A5B4589A381}" destId="{1E7EF2CB-3FDF-7D4F-BFD0-B9A5F7531BE3}" srcOrd="4" destOrd="0" presId="urn:microsoft.com/office/officeart/2005/8/layout/hierarchy1"/>
    <dgm:cxn modelId="{B771FE4C-7E5A-AB43-BE5E-B32B4B98518E}" type="presParOf" srcId="{C0205E08-EB7B-8543-83D5-2A5B4589A381}" destId="{27ABCC90-4AFB-534B-BE26-144D4D78C61B}" srcOrd="5" destOrd="0" presId="urn:microsoft.com/office/officeart/2005/8/layout/hierarchy1"/>
    <dgm:cxn modelId="{DAE575BC-6A14-754F-AF3A-3BE1AD9F4D53}" type="presParOf" srcId="{27ABCC90-4AFB-534B-BE26-144D4D78C61B}" destId="{59D708E7-1310-BD4C-AFA1-9624FED83EA8}" srcOrd="0" destOrd="0" presId="urn:microsoft.com/office/officeart/2005/8/layout/hierarchy1"/>
    <dgm:cxn modelId="{19568516-3285-3442-8DFB-45F1178C35D8}" type="presParOf" srcId="{59D708E7-1310-BD4C-AFA1-9624FED83EA8}" destId="{6F88BE86-6F00-114E-9879-11F0EDAAD769}" srcOrd="0" destOrd="0" presId="urn:microsoft.com/office/officeart/2005/8/layout/hierarchy1"/>
    <dgm:cxn modelId="{F8D518B4-B71C-2F46-AE1B-A2C0265C7BDE}" type="presParOf" srcId="{59D708E7-1310-BD4C-AFA1-9624FED83EA8}" destId="{64DA89D0-F9FA-7545-936D-E5E23CCBD2BE}" srcOrd="1" destOrd="0" presId="urn:microsoft.com/office/officeart/2005/8/layout/hierarchy1"/>
    <dgm:cxn modelId="{8D7B0563-3419-FE40-9DAD-502D4E3E1CEE}" type="presParOf" srcId="{27ABCC90-4AFB-534B-BE26-144D4D78C61B}" destId="{85224AD5-580A-2148-A715-A8CB0CD0F37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CAADA9D-DB3E-A94A-8D50-3C89A15390C5}" type="doc">
      <dgm:prSet loTypeId="urn:microsoft.com/office/officeart/2005/8/layout/hierarchy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F731008-0498-C249-AE26-66353D2BD4AA}">
      <dgm:prSet phldrT="[Text]"/>
      <dgm:spPr/>
      <dgm:t>
        <a:bodyPr/>
        <a:lstStyle/>
        <a:p>
          <a:r>
            <a:rPr lang="en-US" dirty="0"/>
            <a:t>Initial State</a:t>
          </a:r>
        </a:p>
      </dgm:t>
    </dgm:pt>
    <dgm:pt modelId="{4AF7005C-BD51-BB4E-BD94-31D4039AE0DC}" type="parTrans" cxnId="{F23F4E0A-68F8-FC4A-B494-8644ADFE46CF}">
      <dgm:prSet/>
      <dgm:spPr/>
      <dgm:t>
        <a:bodyPr/>
        <a:lstStyle/>
        <a:p>
          <a:endParaRPr lang="en-US"/>
        </a:p>
      </dgm:t>
    </dgm:pt>
    <dgm:pt modelId="{A2BA9B75-039E-AC49-93AE-3BCA4AF06ACA}" type="sibTrans" cxnId="{F23F4E0A-68F8-FC4A-B494-8644ADFE46CF}">
      <dgm:prSet/>
      <dgm:spPr/>
      <dgm:t>
        <a:bodyPr/>
        <a:lstStyle/>
        <a:p>
          <a:endParaRPr lang="en-US"/>
        </a:p>
      </dgm:t>
    </dgm:pt>
    <dgm:pt modelId="{51D94F66-C45E-4843-9C80-EA7AAD951DB3}">
      <dgm:prSet phldrT="[Text]"/>
      <dgm:spPr/>
      <dgm:t>
        <a:bodyPr/>
        <a:lstStyle/>
        <a:p>
          <a:r>
            <a:rPr lang="en-US" dirty="0"/>
            <a:t>move 8</a:t>
          </a:r>
        </a:p>
      </dgm:t>
    </dgm:pt>
    <dgm:pt modelId="{1EF3A4A5-EFDC-5D42-A834-17F872B7A2D0}" type="parTrans" cxnId="{C0D62562-9503-1F4A-B429-42FECBB257B5}">
      <dgm:prSet/>
      <dgm:spPr/>
      <dgm:t>
        <a:bodyPr/>
        <a:lstStyle/>
        <a:p>
          <a:endParaRPr lang="en-US"/>
        </a:p>
      </dgm:t>
    </dgm:pt>
    <dgm:pt modelId="{F722D90D-1C38-1749-8219-7ACC6E9A6600}" type="sibTrans" cxnId="{C0D62562-9503-1F4A-B429-42FECBB257B5}">
      <dgm:prSet/>
      <dgm:spPr/>
      <dgm:t>
        <a:bodyPr/>
        <a:lstStyle/>
        <a:p>
          <a:endParaRPr lang="en-US"/>
        </a:p>
      </dgm:t>
    </dgm:pt>
    <dgm:pt modelId="{5BF1E6DA-CCC4-7141-84F7-29F350D82B5E}">
      <dgm:prSet phldrT="[Text]"/>
      <dgm:spPr/>
      <dgm:t>
        <a:bodyPr/>
        <a:lstStyle/>
        <a:p>
          <a:r>
            <a:rPr lang="en-US" dirty="0"/>
            <a:t>move 5</a:t>
          </a:r>
        </a:p>
      </dgm:t>
    </dgm:pt>
    <dgm:pt modelId="{F1A3680D-1DFA-7845-ABC9-55533A8AC202}" type="parTrans" cxnId="{34957570-1BB7-4749-B220-AD94B3076729}">
      <dgm:prSet/>
      <dgm:spPr/>
      <dgm:t>
        <a:bodyPr/>
        <a:lstStyle/>
        <a:p>
          <a:endParaRPr lang="en-US"/>
        </a:p>
      </dgm:t>
    </dgm:pt>
    <dgm:pt modelId="{DFE5A080-8C7A-2640-A0BB-2A3A84AD6EA1}" type="sibTrans" cxnId="{34957570-1BB7-4749-B220-AD94B3076729}">
      <dgm:prSet/>
      <dgm:spPr/>
      <dgm:t>
        <a:bodyPr/>
        <a:lstStyle/>
        <a:p>
          <a:endParaRPr lang="en-US"/>
        </a:p>
      </dgm:t>
    </dgm:pt>
    <dgm:pt modelId="{6C6E068C-DFDC-2745-9DCF-7FFAC6F874AF}">
      <dgm:prSet phldrT="[Text]"/>
      <dgm:spPr/>
      <dgm:t>
        <a:bodyPr/>
        <a:lstStyle/>
        <a:p>
          <a:r>
            <a:rPr lang="en-US" dirty="0"/>
            <a:t>move 2</a:t>
          </a:r>
        </a:p>
      </dgm:t>
    </dgm:pt>
    <dgm:pt modelId="{C54C2B6A-60A8-C94D-9D26-4C1FB36F4172}" type="parTrans" cxnId="{0915E160-0E38-1344-8037-8BECD404C938}">
      <dgm:prSet/>
      <dgm:spPr/>
      <dgm:t>
        <a:bodyPr/>
        <a:lstStyle/>
        <a:p>
          <a:endParaRPr lang="en-US"/>
        </a:p>
      </dgm:t>
    </dgm:pt>
    <dgm:pt modelId="{065F167E-B268-4D48-A946-BCD4E807CBB0}" type="sibTrans" cxnId="{0915E160-0E38-1344-8037-8BECD404C938}">
      <dgm:prSet/>
      <dgm:spPr/>
      <dgm:t>
        <a:bodyPr/>
        <a:lstStyle/>
        <a:p>
          <a:endParaRPr lang="en-US"/>
        </a:p>
      </dgm:t>
    </dgm:pt>
    <dgm:pt modelId="{11BDFEE5-4FB1-9341-B7A5-2B89E3FC5477}">
      <dgm:prSet phldrT="[Text]"/>
      <dgm:spPr/>
      <dgm:t>
        <a:bodyPr/>
        <a:lstStyle/>
        <a:p>
          <a:r>
            <a:rPr lang="en-US" dirty="0"/>
            <a:t>move 6</a:t>
          </a:r>
        </a:p>
      </dgm:t>
    </dgm:pt>
    <dgm:pt modelId="{B813A0E1-A219-B449-B476-6C8253FD05F4}" type="parTrans" cxnId="{090391D3-9E98-0F42-96BA-78ADF05056F3}">
      <dgm:prSet/>
      <dgm:spPr/>
      <dgm:t>
        <a:bodyPr/>
        <a:lstStyle/>
        <a:p>
          <a:endParaRPr lang="en-US"/>
        </a:p>
      </dgm:t>
    </dgm:pt>
    <dgm:pt modelId="{C36BB2EB-0BB4-4647-A0C9-7C40864D45B9}" type="sibTrans" cxnId="{090391D3-9E98-0F42-96BA-78ADF05056F3}">
      <dgm:prSet/>
      <dgm:spPr/>
      <dgm:t>
        <a:bodyPr/>
        <a:lstStyle/>
        <a:p>
          <a:endParaRPr lang="en-US"/>
        </a:p>
      </dgm:t>
    </dgm:pt>
    <dgm:pt modelId="{214F39DB-51D2-2043-8375-DCDCCA091FE5}">
      <dgm:prSet phldrT="[Text]"/>
      <dgm:spPr/>
      <dgm:t>
        <a:bodyPr/>
        <a:lstStyle/>
        <a:p>
          <a:r>
            <a:rPr lang="en-US" dirty="0"/>
            <a:t>move 7</a:t>
          </a:r>
        </a:p>
      </dgm:t>
    </dgm:pt>
    <dgm:pt modelId="{084B06BB-4F18-2F44-B203-984012C36225}" type="parTrans" cxnId="{C65AFC07-3197-224E-8001-808BF98E1B60}">
      <dgm:prSet/>
      <dgm:spPr/>
      <dgm:t>
        <a:bodyPr/>
        <a:lstStyle/>
        <a:p>
          <a:endParaRPr lang="en-US"/>
        </a:p>
      </dgm:t>
    </dgm:pt>
    <dgm:pt modelId="{AEF2C5C3-A596-0649-8F0D-B7DA3E901ACB}" type="sibTrans" cxnId="{C65AFC07-3197-224E-8001-808BF98E1B60}">
      <dgm:prSet/>
      <dgm:spPr/>
      <dgm:t>
        <a:bodyPr/>
        <a:lstStyle/>
        <a:p>
          <a:endParaRPr lang="en-US"/>
        </a:p>
      </dgm:t>
    </dgm:pt>
    <dgm:pt modelId="{3A9035C6-5C14-6744-B2D0-E574491B6532}">
      <dgm:prSet/>
      <dgm:spPr/>
      <dgm:t>
        <a:bodyPr/>
        <a:lstStyle/>
        <a:p>
          <a:r>
            <a:rPr lang="en-US" dirty="0"/>
            <a:t>move 4</a:t>
          </a:r>
        </a:p>
      </dgm:t>
    </dgm:pt>
    <dgm:pt modelId="{E3B92F86-0C7D-8244-A558-DF9E1AFB4A87}" type="parTrans" cxnId="{B2A52177-D66F-564B-8A6A-36D104315A66}">
      <dgm:prSet/>
      <dgm:spPr/>
      <dgm:t>
        <a:bodyPr/>
        <a:lstStyle/>
        <a:p>
          <a:endParaRPr lang="en-US"/>
        </a:p>
      </dgm:t>
    </dgm:pt>
    <dgm:pt modelId="{541502FC-30F5-BD43-B804-CE6590E93E79}" type="sibTrans" cxnId="{B2A52177-D66F-564B-8A6A-36D104315A66}">
      <dgm:prSet/>
      <dgm:spPr/>
      <dgm:t>
        <a:bodyPr/>
        <a:lstStyle/>
        <a:p>
          <a:endParaRPr lang="en-US"/>
        </a:p>
      </dgm:t>
    </dgm:pt>
    <dgm:pt modelId="{7CECB83B-3B08-9E47-A681-E02429345146}">
      <dgm:prSet phldrT="[Text]"/>
      <dgm:spPr/>
      <dgm:t>
        <a:bodyPr/>
        <a:lstStyle/>
        <a:p>
          <a:r>
            <a:rPr lang="en-US" dirty="0"/>
            <a:t>move 4</a:t>
          </a:r>
        </a:p>
      </dgm:t>
    </dgm:pt>
    <dgm:pt modelId="{7FAC1E42-8548-A746-9BB3-E3B446CFF1C1}" type="parTrans" cxnId="{F00AD29E-18C4-D44C-892E-1028E83BC90B}">
      <dgm:prSet/>
      <dgm:spPr/>
      <dgm:t>
        <a:bodyPr/>
        <a:lstStyle/>
        <a:p>
          <a:endParaRPr lang="en-US"/>
        </a:p>
      </dgm:t>
    </dgm:pt>
    <dgm:pt modelId="{38BAC2C6-D9AA-9F49-A073-6DDAD2993144}" type="sibTrans" cxnId="{F00AD29E-18C4-D44C-892E-1028E83BC90B}">
      <dgm:prSet/>
      <dgm:spPr/>
      <dgm:t>
        <a:bodyPr/>
        <a:lstStyle/>
        <a:p>
          <a:endParaRPr lang="en-US"/>
        </a:p>
      </dgm:t>
    </dgm:pt>
    <dgm:pt modelId="{6CCF7434-32F7-614F-B239-6F3C54EA575A}">
      <dgm:prSet phldrT="[Text]"/>
      <dgm:spPr/>
      <dgm:t>
        <a:bodyPr/>
        <a:lstStyle/>
        <a:p>
          <a:r>
            <a:rPr lang="en-US" dirty="0"/>
            <a:t>move 4</a:t>
          </a:r>
        </a:p>
      </dgm:t>
    </dgm:pt>
    <dgm:pt modelId="{3D261659-A903-3943-8043-0ECA2F082147}" type="parTrans" cxnId="{C6324A60-8CC5-A540-A5E2-E8BD4AF04567}">
      <dgm:prSet/>
      <dgm:spPr/>
      <dgm:t>
        <a:bodyPr/>
        <a:lstStyle/>
        <a:p>
          <a:endParaRPr lang="en-US"/>
        </a:p>
      </dgm:t>
    </dgm:pt>
    <dgm:pt modelId="{24465C92-19B2-3F49-844B-04A2E31A254C}" type="sibTrans" cxnId="{C6324A60-8CC5-A540-A5E2-E8BD4AF04567}">
      <dgm:prSet/>
      <dgm:spPr/>
      <dgm:t>
        <a:bodyPr/>
        <a:lstStyle/>
        <a:p>
          <a:endParaRPr lang="en-US"/>
        </a:p>
      </dgm:t>
    </dgm:pt>
    <dgm:pt modelId="{EF4B692B-3445-9140-A339-79EF03136D46}">
      <dgm:prSet phldrT="[Text]"/>
      <dgm:spPr/>
      <dgm:t>
        <a:bodyPr/>
        <a:lstStyle/>
        <a:p>
          <a:r>
            <a:rPr lang="en-US" dirty="0"/>
            <a:t>move 1</a:t>
          </a:r>
        </a:p>
      </dgm:t>
    </dgm:pt>
    <dgm:pt modelId="{8ED2A2A1-D16E-F24A-AEAC-6DE85CA32C32}" type="parTrans" cxnId="{DBF9AFFE-67C0-7848-8ED2-19BCF431ED2A}">
      <dgm:prSet/>
      <dgm:spPr/>
      <dgm:t>
        <a:bodyPr/>
        <a:lstStyle/>
        <a:p>
          <a:endParaRPr lang="en-US"/>
        </a:p>
      </dgm:t>
    </dgm:pt>
    <dgm:pt modelId="{16BC7E71-6ED3-714B-8291-1EEA30D10933}" type="sibTrans" cxnId="{DBF9AFFE-67C0-7848-8ED2-19BCF431ED2A}">
      <dgm:prSet/>
      <dgm:spPr/>
      <dgm:t>
        <a:bodyPr/>
        <a:lstStyle/>
        <a:p>
          <a:endParaRPr lang="en-US"/>
        </a:p>
      </dgm:t>
    </dgm:pt>
    <dgm:pt modelId="{5D74FF2F-F4BC-4B41-A724-63C67208330E}">
      <dgm:prSet/>
      <dgm:spPr/>
      <dgm:t>
        <a:bodyPr/>
        <a:lstStyle/>
        <a:p>
          <a:r>
            <a:rPr lang="en-US" dirty="0"/>
            <a:t>move 3</a:t>
          </a:r>
        </a:p>
      </dgm:t>
    </dgm:pt>
    <dgm:pt modelId="{5FF1751F-4A10-3641-85A9-0568242E215C}" type="parTrans" cxnId="{CF54576B-0FD3-6446-A646-85172A71447F}">
      <dgm:prSet/>
      <dgm:spPr/>
      <dgm:t>
        <a:bodyPr/>
        <a:lstStyle/>
        <a:p>
          <a:endParaRPr lang="en-US"/>
        </a:p>
      </dgm:t>
    </dgm:pt>
    <dgm:pt modelId="{A728A105-5A7C-6D44-A013-C1FB7A8D38E9}" type="sibTrans" cxnId="{CF54576B-0FD3-6446-A646-85172A71447F}">
      <dgm:prSet/>
      <dgm:spPr/>
      <dgm:t>
        <a:bodyPr/>
        <a:lstStyle/>
        <a:p>
          <a:endParaRPr lang="en-US"/>
        </a:p>
      </dgm:t>
    </dgm:pt>
    <dgm:pt modelId="{FFED6F8A-BDCD-7346-851B-1C79CF3219DB}">
      <dgm:prSet/>
      <dgm:spPr/>
      <dgm:t>
        <a:bodyPr/>
        <a:lstStyle/>
        <a:p>
          <a:r>
            <a:rPr lang="en-US" dirty="0"/>
            <a:t>move 5</a:t>
          </a:r>
        </a:p>
      </dgm:t>
    </dgm:pt>
    <dgm:pt modelId="{048EEC50-F084-A24C-85CC-7D2D4C537401}" type="parTrans" cxnId="{BCDB92FC-8149-C949-B253-1ADE343C8552}">
      <dgm:prSet/>
      <dgm:spPr/>
      <dgm:t>
        <a:bodyPr/>
        <a:lstStyle/>
        <a:p>
          <a:endParaRPr lang="en-US"/>
        </a:p>
      </dgm:t>
    </dgm:pt>
    <dgm:pt modelId="{02CCD938-E55A-F246-9889-9E9070DF4DE3}" type="sibTrans" cxnId="{BCDB92FC-8149-C949-B253-1ADE343C8552}">
      <dgm:prSet/>
      <dgm:spPr/>
      <dgm:t>
        <a:bodyPr/>
        <a:lstStyle/>
        <a:p>
          <a:endParaRPr lang="en-US"/>
        </a:p>
      </dgm:t>
    </dgm:pt>
    <dgm:pt modelId="{78019551-6458-CC4F-941E-11577581D166}">
      <dgm:prSet/>
      <dgm:spPr/>
      <dgm:t>
        <a:bodyPr/>
        <a:lstStyle/>
        <a:p>
          <a:r>
            <a:rPr lang="en-US" dirty="0"/>
            <a:t>move 7</a:t>
          </a:r>
        </a:p>
      </dgm:t>
    </dgm:pt>
    <dgm:pt modelId="{99B122E9-75A3-C145-8C40-70ABB7961AB8}" type="parTrans" cxnId="{2FB466EC-F77D-7643-9891-9B0E808CB16D}">
      <dgm:prSet/>
      <dgm:spPr/>
      <dgm:t>
        <a:bodyPr/>
        <a:lstStyle/>
        <a:p>
          <a:endParaRPr lang="en-US"/>
        </a:p>
      </dgm:t>
    </dgm:pt>
    <dgm:pt modelId="{1895F707-39EE-4C4C-A976-9892FB70FB82}" type="sibTrans" cxnId="{2FB466EC-F77D-7643-9891-9B0E808CB16D}">
      <dgm:prSet/>
      <dgm:spPr/>
      <dgm:t>
        <a:bodyPr/>
        <a:lstStyle/>
        <a:p>
          <a:endParaRPr lang="en-US"/>
        </a:p>
      </dgm:t>
    </dgm:pt>
    <dgm:pt modelId="{FAE11915-F81E-E94A-8D3E-B5FE55024667}">
      <dgm:prSet/>
      <dgm:spPr/>
      <dgm:t>
        <a:bodyPr/>
        <a:lstStyle/>
        <a:p>
          <a:r>
            <a:rPr lang="en-US" dirty="0"/>
            <a:t>move 1</a:t>
          </a:r>
        </a:p>
      </dgm:t>
    </dgm:pt>
    <dgm:pt modelId="{F91D2F4A-8B0B-C540-AFE5-F19742D10331}" type="parTrans" cxnId="{9F47BE51-0FB5-554F-B17D-2570A75DBA31}">
      <dgm:prSet/>
      <dgm:spPr/>
      <dgm:t>
        <a:bodyPr/>
        <a:lstStyle/>
        <a:p>
          <a:endParaRPr lang="en-US"/>
        </a:p>
      </dgm:t>
    </dgm:pt>
    <dgm:pt modelId="{97AB941C-AA22-8249-BA0B-06AFE160C371}" type="sibTrans" cxnId="{9F47BE51-0FB5-554F-B17D-2570A75DBA31}">
      <dgm:prSet/>
      <dgm:spPr/>
      <dgm:t>
        <a:bodyPr/>
        <a:lstStyle/>
        <a:p>
          <a:endParaRPr lang="en-US"/>
        </a:p>
      </dgm:t>
    </dgm:pt>
    <dgm:pt modelId="{BD92BF3C-A962-D147-8A24-14C2906C4836}">
      <dgm:prSet/>
      <dgm:spPr/>
      <dgm:t>
        <a:bodyPr/>
        <a:lstStyle/>
        <a:p>
          <a:r>
            <a:rPr lang="en-US" dirty="0"/>
            <a:t>move 2</a:t>
          </a:r>
        </a:p>
      </dgm:t>
    </dgm:pt>
    <dgm:pt modelId="{BB55EC35-4A42-5747-BA0A-1A2B2A074513}" type="parTrans" cxnId="{E0879D26-A4B6-FB46-BB13-F4FDA7F23015}">
      <dgm:prSet/>
      <dgm:spPr/>
      <dgm:t>
        <a:bodyPr/>
        <a:lstStyle/>
        <a:p>
          <a:endParaRPr lang="en-US"/>
        </a:p>
      </dgm:t>
    </dgm:pt>
    <dgm:pt modelId="{0A4FEDB9-8A6A-BB4A-A90E-C3E23B34C242}" type="sibTrans" cxnId="{E0879D26-A4B6-FB46-BB13-F4FDA7F23015}">
      <dgm:prSet/>
      <dgm:spPr/>
      <dgm:t>
        <a:bodyPr/>
        <a:lstStyle/>
        <a:p>
          <a:endParaRPr lang="en-US"/>
        </a:p>
      </dgm:t>
    </dgm:pt>
    <dgm:pt modelId="{64098C0D-E16D-9D44-BB06-C2851D954DB4}">
      <dgm:prSet/>
      <dgm:spPr/>
      <dgm:t>
        <a:bodyPr/>
        <a:lstStyle/>
        <a:p>
          <a:r>
            <a:rPr lang="en-US" dirty="0"/>
            <a:t>move 2</a:t>
          </a:r>
        </a:p>
      </dgm:t>
    </dgm:pt>
    <dgm:pt modelId="{6023FB62-7234-4140-A25D-FE24639C78D0}" type="parTrans" cxnId="{35A14B6F-3DFB-E447-909F-F2108BD5F523}">
      <dgm:prSet/>
      <dgm:spPr/>
      <dgm:t>
        <a:bodyPr/>
        <a:lstStyle/>
        <a:p>
          <a:endParaRPr lang="en-US"/>
        </a:p>
      </dgm:t>
    </dgm:pt>
    <dgm:pt modelId="{39D1E346-71FF-A04A-AC71-D7A192FDFC25}" type="sibTrans" cxnId="{35A14B6F-3DFB-E447-909F-F2108BD5F523}">
      <dgm:prSet/>
      <dgm:spPr/>
      <dgm:t>
        <a:bodyPr/>
        <a:lstStyle/>
        <a:p>
          <a:endParaRPr lang="en-US"/>
        </a:p>
      </dgm:t>
    </dgm:pt>
    <dgm:pt modelId="{26ADCCD6-3ADC-2245-A431-B047DBA88AEE}">
      <dgm:prSet/>
      <dgm:spPr/>
      <dgm:t>
        <a:bodyPr/>
        <a:lstStyle/>
        <a:p>
          <a:r>
            <a:rPr lang="en-US" dirty="0"/>
            <a:t>move 8</a:t>
          </a:r>
        </a:p>
      </dgm:t>
    </dgm:pt>
    <dgm:pt modelId="{0D3CF53B-7E85-BA43-A522-37113082CC32}" type="parTrans" cxnId="{64D2E80A-9A08-504E-9F77-8864EEF5A4E5}">
      <dgm:prSet/>
      <dgm:spPr/>
      <dgm:t>
        <a:bodyPr/>
        <a:lstStyle/>
        <a:p>
          <a:endParaRPr lang="en-US"/>
        </a:p>
      </dgm:t>
    </dgm:pt>
    <dgm:pt modelId="{B50D4F66-09A2-E247-8963-0AC794466B5A}" type="sibTrans" cxnId="{64D2E80A-9A08-504E-9F77-8864EEF5A4E5}">
      <dgm:prSet/>
      <dgm:spPr/>
      <dgm:t>
        <a:bodyPr/>
        <a:lstStyle/>
        <a:p>
          <a:endParaRPr lang="en-US"/>
        </a:p>
      </dgm:t>
    </dgm:pt>
    <dgm:pt modelId="{55614E7B-D69F-E94D-842B-F5755D449119}">
      <dgm:prSet/>
      <dgm:spPr/>
      <dgm:t>
        <a:bodyPr/>
        <a:lstStyle/>
        <a:p>
          <a:r>
            <a:rPr lang="en-US" dirty="0"/>
            <a:t>move 1</a:t>
          </a:r>
        </a:p>
      </dgm:t>
    </dgm:pt>
    <dgm:pt modelId="{9C6CAE1D-E4D2-D84F-B254-9D7A60B27453}" type="parTrans" cxnId="{DF1C1221-ED88-7F41-8387-3EF9CA50EA33}">
      <dgm:prSet/>
      <dgm:spPr/>
      <dgm:t>
        <a:bodyPr/>
        <a:lstStyle/>
        <a:p>
          <a:endParaRPr lang="en-US"/>
        </a:p>
      </dgm:t>
    </dgm:pt>
    <dgm:pt modelId="{66108C49-A823-B344-A9BC-1BDB6F8774D2}" type="sibTrans" cxnId="{DF1C1221-ED88-7F41-8387-3EF9CA50EA33}">
      <dgm:prSet/>
      <dgm:spPr/>
      <dgm:t>
        <a:bodyPr/>
        <a:lstStyle/>
        <a:p>
          <a:endParaRPr lang="en-US"/>
        </a:p>
      </dgm:t>
    </dgm:pt>
    <dgm:pt modelId="{120CD69D-731F-D24A-BA7D-3E06B463C2F7}">
      <dgm:prSet/>
      <dgm:spPr/>
      <dgm:t>
        <a:bodyPr/>
        <a:lstStyle/>
        <a:p>
          <a:r>
            <a:rPr lang="en-US" dirty="0"/>
            <a:t>move 6</a:t>
          </a:r>
        </a:p>
      </dgm:t>
    </dgm:pt>
    <dgm:pt modelId="{10C3AB7D-465F-0048-85B3-4B7256F808A4}" type="parTrans" cxnId="{5BC77112-D847-D846-9C62-DABCFD481D30}">
      <dgm:prSet/>
      <dgm:spPr/>
      <dgm:t>
        <a:bodyPr/>
        <a:lstStyle/>
        <a:p>
          <a:endParaRPr lang="en-US"/>
        </a:p>
      </dgm:t>
    </dgm:pt>
    <dgm:pt modelId="{BA41E854-A44D-BB40-9BA5-4170FA1AB56F}" type="sibTrans" cxnId="{5BC77112-D847-D846-9C62-DABCFD481D30}">
      <dgm:prSet/>
      <dgm:spPr/>
      <dgm:t>
        <a:bodyPr/>
        <a:lstStyle/>
        <a:p>
          <a:endParaRPr lang="en-US"/>
        </a:p>
      </dgm:t>
    </dgm:pt>
    <dgm:pt modelId="{232BC0AA-F742-2445-AF88-C9713515359C}">
      <dgm:prSet phldrT="[Text]"/>
      <dgm:spPr/>
      <dgm:t>
        <a:bodyPr/>
        <a:lstStyle/>
        <a:p>
          <a:r>
            <a:rPr lang="en-US" dirty="0"/>
            <a:t>move 3</a:t>
          </a:r>
        </a:p>
      </dgm:t>
    </dgm:pt>
    <dgm:pt modelId="{97CBE001-DFBF-6F42-B825-AD2331D34EB1}" type="parTrans" cxnId="{8C43B59D-5BB5-E44D-A6D9-B0E46B510FF6}">
      <dgm:prSet/>
      <dgm:spPr/>
      <dgm:t>
        <a:bodyPr/>
        <a:lstStyle/>
        <a:p>
          <a:endParaRPr lang="en-US"/>
        </a:p>
      </dgm:t>
    </dgm:pt>
    <dgm:pt modelId="{BBD1B532-8233-CA4C-936A-4C4A0A9D61E6}" type="sibTrans" cxnId="{8C43B59D-5BB5-E44D-A6D9-B0E46B510FF6}">
      <dgm:prSet/>
      <dgm:spPr/>
      <dgm:t>
        <a:bodyPr/>
        <a:lstStyle/>
        <a:p>
          <a:endParaRPr lang="en-US"/>
        </a:p>
      </dgm:t>
    </dgm:pt>
    <dgm:pt modelId="{9659C2CE-CB3B-BF42-A706-BCECF6DC452F}">
      <dgm:prSet phldrT="[Text]"/>
      <dgm:spPr/>
      <dgm:t>
        <a:bodyPr/>
        <a:lstStyle/>
        <a:p>
          <a:r>
            <a:rPr lang="en-US" dirty="0"/>
            <a:t>move 3</a:t>
          </a:r>
        </a:p>
      </dgm:t>
    </dgm:pt>
    <dgm:pt modelId="{167FF237-6AF1-354F-90C8-CC06EF709464}" type="parTrans" cxnId="{34119B28-0CDA-AE4F-BAFA-07AEEC0EECB8}">
      <dgm:prSet/>
      <dgm:spPr/>
      <dgm:t>
        <a:bodyPr/>
        <a:lstStyle/>
        <a:p>
          <a:endParaRPr lang="en-US"/>
        </a:p>
      </dgm:t>
    </dgm:pt>
    <dgm:pt modelId="{E9099F1D-9280-794E-8640-2BE1C2CCB8D2}" type="sibTrans" cxnId="{34119B28-0CDA-AE4F-BAFA-07AEEC0EECB8}">
      <dgm:prSet/>
      <dgm:spPr/>
      <dgm:t>
        <a:bodyPr/>
        <a:lstStyle/>
        <a:p>
          <a:endParaRPr lang="en-US"/>
        </a:p>
      </dgm:t>
    </dgm:pt>
    <dgm:pt modelId="{8DDED8A0-A7BF-C544-9712-A37DF1ABE9C7}">
      <dgm:prSet phldrT="[Text]"/>
      <dgm:spPr/>
      <dgm:t>
        <a:bodyPr/>
        <a:lstStyle/>
        <a:p>
          <a:r>
            <a:rPr lang="en-US" dirty="0"/>
            <a:t>move 7</a:t>
          </a:r>
        </a:p>
      </dgm:t>
    </dgm:pt>
    <dgm:pt modelId="{950B7A7C-3072-8641-84E6-84B99FB3F69A}" type="parTrans" cxnId="{FDEBC23C-3523-C14D-8938-604BB4F42784}">
      <dgm:prSet/>
      <dgm:spPr/>
      <dgm:t>
        <a:bodyPr/>
        <a:lstStyle/>
        <a:p>
          <a:endParaRPr lang="en-US"/>
        </a:p>
      </dgm:t>
    </dgm:pt>
    <dgm:pt modelId="{FD150978-4B78-2E4D-A386-8AA4E00525F2}" type="sibTrans" cxnId="{FDEBC23C-3523-C14D-8938-604BB4F42784}">
      <dgm:prSet/>
      <dgm:spPr/>
      <dgm:t>
        <a:bodyPr/>
        <a:lstStyle/>
        <a:p>
          <a:endParaRPr lang="en-US"/>
        </a:p>
      </dgm:t>
    </dgm:pt>
    <dgm:pt modelId="{234C309D-0E97-BD4A-963F-370350C58BB4}" type="pres">
      <dgm:prSet presAssocID="{5CAADA9D-DB3E-A94A-8D50-3C89A15390C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E258CAE-9FC0-624D-8DBD-86F9CBC14BC3}" type="pres">
      <dgm:prSet presAssocID="{7F731008-0498-C249-AE26-66353D2BD4AA}" presName="hierRoot1" presStyleCnt="0"/>
      <dgm:spPr/>
    </dgm:pt>
    <dgm:pt modelId="{1887FF6E-0C61-1246-AEDC-34D3AC94624E}" type="pres">
      <dgm:prSet presAssocID="{7F731008-0498-C249-AE26-66353D2BD4AA}" presName="composite" presStyleCnt="0"/>
      <dgm:spPr/>
    </dgm:pt>
    <dgm:pt modelId="{1B85D1B1-5999-C542-AF2F-DBDEC756D575}" type="pres">
      <dgm:prSet presAssocID="{7F731008-0498-C249-AE26-66353D2BD4AA}" presName="background" presStyleLbl="node0" presStyleIdx="0" presStyleCnt="1"/>
      <dgm:spPr/>
    </dgm:pt>
    <dgm:pt modelId="{12BC4FF9-6101-6D4E-8918-334F0179BBC9}" type="pres">
      <dgm:prSet presAssocID="{7F731008-0498-C249-AE26-66353D2BD4AA}" presName="text" presStyleLbl="fgAcc0" presStyleIdx="0" presStyleCnt="1">
        <dgm:presLayoutVars>
          <dgm:chPref val="3"/>
        </dgm:presLayoutVars>
      </dgm:prSet>
      <dgm:spPr/>
    </dgm:pt>
    <dgm:pt modelId="{C0EB3AE7-03D6-C342-A0C2-BFE4B6DF966A}" type="pres">
      <dgm:prSet presAssocID="{7F731008-0498-C249-AE26-66353D2BD4AA}" presName="hierChild2" presStyleCnt="0"/>
      <dgm:spPr/>
    </dgm:pt>
    <dgm:pt modelId="{B752C11D-5E43-1D4E-9689-317314853480}" type="pres">
      <dgm:prSet presAssocID="{1EF3A4A5-EFDC-5D42-A834-17F872B7A2D0}" presName="Name10" presStyleLbl="parChTrans1D2" presStyleIdx="0" presStyleCnt="3"/>
      <dgm:spPr/>
    </dgm:pt>
    <dgm:pt modelId="{FFEB594B-8E85-AE49-BB05-1A4ECDCAC04F}" type="pres">
      <dgm:prSet presAssocID="{51D94F66-C45E-4843-9C80-EA7AAD951DB3}" presName="hierRoot2" presStyleCnt="0"/>
      <dgm:spPr/>
    </dgm:pt>
    <dgm:pt modelId="{E8376088-D518-4C48-8DE6-B8B69DF11E5C}" type="pres">
      <dgm:prSet presAssocID="{51D94F66-C45E-4843-9C80-EA7AAD951DB3}" presName="composite2" presStyleCnt="0"/>
      <dgm:spPr/>
    </dgm:pt>
    <dgm:pt modelId="{A359D80E-3AEE-5247-96F9-BA119C2B2726}" type="pres">
      <dgm:prSet presAssocID="{51D94F66-C45E-4843-9C80-EA7AAD951DB3}" presName="background2" presStyleLbl="node2" presStyleIdx="0" presStyleCnt="3"/>
      <dgm:spPr/>
    </dgm:pt>
    <dgm:pt modelId="{0D024907-C6D1-974F-801A-A2C075237FCC}" type="pres">
      <dgm:prSet presAssocID="{51D94F66-C45E-4843-9C80-EA7AAD951DB3}" presName="text2" presStyleLbl="fgAcc2" presStyleIdx="0" presStyleCnt="3">
        <dgm:presLayoutVars>
          <dgm:chPref val="3"/>
        </dgm:presLayoutVars>
      </dgm:prSet>
      <dgm:spPr/>
    </dgm:pt>
    <dgm:pt modelId="{229407DC-A4B6-1449-B841-24366D51AB0F}" type="pres">
      <dgm:prSet presAssocID="{51D94F66-C45E-4843-9C80-EA7AAD951DB3}" presName="hierChild3" presStyleCnt="0"/>
      <dgm:spPr/>
    </dgm:pt>
    <dgm:pt modelId="{5E6EB7D9-A78E-7541-BF08-F98A4C4BAD12}" type="pres">
      <dgm:prSet presAssocID="{F1A3680D-1DFA-7845-ABC9-55533A8AC202}" presName="Name17" presStyleLbl="parChTrans1D3" presStyleIdx="0" presStyleCnt="5"/>
      <dgm:spPr/>
    </dgm:pt>
    <dgm:pt modelId="{FB213082-98E2-FC45-A5AE-23D1A929066D}" type="pres">
      <dgm:prSet presAssocID="{5BF1E6DA-CCC4-7141-84F7-29F350D82B5E}" presName="hierRoot3" presStyleCnt="0"/>
      <dgm:spPr/>
    </dgm:pt>
    <dgm:pt modelId="{B326C3ED-448F-D841-AE7C-304ADD603EE2}" type="pres">
      <dgm:prSet presAssocID="{5BF1E6DA-CCC4-7141-84F7-29F350D82B5E}" presName="composite3" presStyleCnt="0"/>
      <dgm:spPr/>
    </dgm:pt>
    <dgm:pt modelId="{D24DF84C-C7D9-5F4A-9E80-639B5247FA8D}" type="pres">
      <dgm:prSet presAssocID="{5BF1E6DA-CCC4-7141-84F7-29F350D82B5E}" presName="background3" presStyleLbl="node3" presStyleIdx="0" presStyleCnt="5"/>
      <dgm:spPr/>
    </dgm:pt>
    <dgm:pt modelId="{43C11108-2630-274B-BCC0-DA4A1DCF69FA}" type="pres">
      <dgm:prSet presAssocID="{5BF1E6DA-CCC4-7141-84F7-29F350D82B5E}" presName="text3" presStyleLbl="fgAcc3" presStyleIdx="0" presStyleCnt="5">
        <dgm:presLayoutVars>
          <dgm:chPref val="3"/>
        </dgm:presLayoutVars>
      </dgm:prSet>
      <dgm:spPr/>
    </dgm:pt>
    <dgm:pt modelId="{50D5B653-D28C-7C4D-9510-FFB07A0401F3}" type="pres">
      <dgm:prSet presAssocID="{5BF1E6DA-CCC4-7141-84F7-29F350D82B5E}" presName="hierChild4" presStyleCnt="0"/>
      <dgm:spPr/>
    </dgm:pt>
    <dgm:pt modelId="{A4CA8D4F-5030-2748-8155-5B8B2172B60C}" type="pres">
      <dgm:prSet presAssocID="{C54C2B6A-60A8-C94D-9D26-4C1FB36F4172}" presName="Name23" presStyleLbl="parChTrans1D4" presStyleIdx="0" presStyleCnt="13"/>
      <dgm:spPr/>
    </dgm:pt>
    <dgm:pt modelId="{C5008A2C-55EF-BD44-A991-162446881E88}" type="pres">
      <dgm:prSet presAssocID="{6C6E068C-DFDC-2745-9DCF-7FFAC6F874AF}" presName="hierRoot4" presStyleCnt="0"/>
      <dgm:spPr/>
    </dgm:pt>
    <dgm:pt modelId="{2F720F6A-E249-F342-B4AF-8D75F1D17C8C}" type="pres">
      <dgm:prSet presAssocID="{6C6E068C-DFDC-2745-9DCF-7FFAC6F874AF}" presName="composite4" presStyleCnt="0"/>
      <dgm:spPr/>
    </dgm:pt>
    <dgm:pt modelId="{D1259C5F-51EA-064A-8AAA-584E207165F0}" type="pres">
      <dgm:prSet presAssocID="{6C6E068C-DFDC-2745-9DCF-7FFAC6F874AF}" presName="background4" presStyleLbl="node4" presStyleIdx="0" presStyleCnt="13"/>
      <dgm:spPr/>
    </dgm:pt>
    <dgm:pt modelId="{5FC373D2-3C1B-4A45-9CCD-7B788E9B8964}" type="pres">
      <dgm:prSet presAssocID="{6C6E068C-DFDC-2745-9DCF-7FFAC6F874AF}" presName="text4" presStyleLbl="fgAcc4" presStyleIdx="0" presStyleCnt="13">
        <dgm:presLayoutVars>
          <dgm:chPref val="3"/>
        </dgm:presLayoutVars>
      </dgm:prSet>
      <dgm:spPr/>
    </dgm:pt>
    <dgm:pt modelId="{A319790D-1373-CF47-A5CC-47AECF49FE5C}" type="pres">
      <dgm:prSet presAssocID="{6C6E068C-DFDC-2745-9DCF-7FFAC6F874AF}" presName="hierChild5" presStyleCnt="0"/>
      <dgm:spPr/>
    </dgm:pt>
    <dgm:pt modelId="{2954D102-D610-6343-A9C3-E87D04C08F4D}" type="pres">
      <dgm:prSet presAssocID="{97CBE001-DFBF-6F42-B825-AD2331D34EB1}" presName="Name23" presStyleLbl="parChTrans1D4" presStyleIdx="1" presStyleCnt="13"/>
      <dgm:spPr/>
    </dgm:pt>
    <dgm:pt modelId="{09668B38-E129-094F-8052-B5269FCBC8AE}" type="pres">
      <dgm:prSet presAssocID="{232BC0AA-F742-2445-AF88-C9713515359C}" presName="hierRoot4" presStyleCnt="0"/>
      <dgm:spPr/>
    </dgm:pt>
    <dgm:pt modelId="{795E2AC0-3A71-0F47-82B0-BB8DA83E6FAD}" type="pres">
      <dgm:prSet presAssocID="{232BC0AA-F742-2445-AF88-C9713515359C}" presName="composite4" presStyleCnt="0"/>
      <dgm:spPr/>
    </dgm:pt>
    <dgm:pt modelId="{79C3DD8B-8BF7-0B42-BF6B-93FE23E09A8D}" type="pres">
      <dgm:prSet presAssocID="{232BC0AA-F742-2445-AF88-C9713515359C}" presName="background4" presStyleLbl="node4" presStyleIdx="1" presStyleCnt="13"/>
      <dgm:spPr/>
    </dgm:pt>
    <dgm:pt modelId="{1DF79C30-3445-C140-B7A8-6E8CD33B4AC0}" type="pres">
      <dgm:prSet presAssocID="{232BC0AA-F742-2445-AF88-C9713515359C}" presName="text4" presStyleLbl="fgAcc4" presStyleIdx="1" presStyleCnt="13">
        <dgm:presLayoutVars>
          <dgm:chPref val="3"/>
        </dgm:presLayoutVars>
      </dgm:prSet>
      <dgm:spPr/>
    </dgm:pt>
    <dgm:pt modelId="{F63829A0-018D-1244-A3AC-21499A68A61D}" type="pres">
      <dgm:prSet presAssocID="{232BC0AA-F742-2445-AF88-C9713515359C}" presName="hierChild5" presStyleCnt="0"/>
      <dgm:spPr/>
    </dgm:pt>
    <dgm:pt modelId="{651BE4A0-6C3E-894A-A290-FDD953535617}" type="pres">
      <dgm:prSet presAssocID="{7FAC1E42-8548-A746-9BB3-E3B446CFF1C1}" presName="Name23" presStyleLbl="parChTrans1D4" presStyleIdx="2" presStyleCnt="13"/>
      <dgm:spPr/>
    </dgm:pt>
    <dgm:pt modelId="{BC666E51-1845-804A-942D-F71E89597E98}" type="pres">
      <dgm:prSet presAssocID="{7CECB83B-3B08-9E47-A681-E02429345146}" presName="hierRoot4" presStyleCnt="0"/>
      <dgm:spPr/>
    </dgm:pt>
    <dgm:pt modelId="{D1AB882B-B61C-E64A-ADE5-9ED227D1F241}" type="pres">
      <dgm:prSet presAssocID="{7CECB83B-3B08-9E47-A681-E02429345146}" presName="composite4" presStyleCnt="0"/>
      <dgm:spPr/>
    </dgm:pt>
    <dgm:pt modelId="{306E6AAE-D4DB-6447-8F48-2CF19E8C7E8D}" type="pres">
      <dgm:prSet presAssocID="{7CECB83B-3B08-9E47-A681-E02429345146}" presName="background4" presStyleLbl="node4" presStyleIdx="2" presStyleCnt="13"/>
      <dgm:spPr/>
    </dgm:pt>
    <dgm:pt modelId="{A99F8235-A53B-624E-B56A-4FC9A8A267D9}" type="pres">
      <dgm:prSet presAssocID="{7CECB83B-3B08-9E47-A681-E02429345146}" presName="text4" presStyleLbl="fgAcc4" presStyleIdx="2" presStyleCnt="13">
        <dgm:presLayoutVars>
          <dgm:chPref val="3"/>
        </dgm:presLayoutVars>
      </dgm:prSet>
      <dgm:spPr/>
    </dgm:pt>
    <dgm:pt modelId="{0273AC5D-883A-8244-B879-CBD9F6C654EE}" type="pres">
      <dgm:prSet presAssocID="{7CECB83B-3B08-9E47-A681-E02429345146}" presName="hierChild5" presStyleCnt="0"/>
      <dgm:spPr/>
    </dgm:pt>
    <dgm:pt modelId="{009E6AFC-72C6-B048-B6B3-4FD7FE5781AF}" type="pres">
      <dgm:prSet presAssocID="{167FF237-6AF1-354F-90C8-CC06EF709464}" presName="Name23" presStyleLbl="parChTrans1D4" presStyleIdx="3" presStyleCnt="13"/>
      <dgm:spPr/>
    </dgm:pt>
    <dgm:pt modelId="{1F86361D-3627-8342-88E1-E6CEC9AE92E2}" type="pres">
      <dgm:prSet presAssocID="{9659C2CE-CB3B-BF42-A706-BCECF6DC452F}" presName="hierRoot4" presStyleCnt="0"/>
      <dgm:spPr/>
    </dgm:pt>
    <dgm:pt modelId="{0844973B-A6A6-2A40-A829-9FF86997C5B4}" type="pres">
      <dgm:prSet presAssocID="{9659C2CE-CB3B-BF42-A706-BCECF6DC452F}" presName="composite4" presStyleCnt="0"/>
      <dgm:spPr/>
    </dgm:pt>
    <dgm:pt modelId="{9824D067-1069-1A40-A29F-A75DE13500E2}" type="pres">
      <dgm:prSet presAssocID="{9659C2CE-CB3B-BF42-A706-BCECF6DC452F}" presName="background4" presStyleLbl="node4" presStyleIdx="3" presStyleCnt="13"/>
      <dgm:spPr/>
    </dgm:pt>
    <dgm:pt modelId="{DCA9F7EA-0E1F-CA4B-96E8-AC4672711FDB}" type="pres">
      <dgm:prSet presAssocID="{9659C2CE-CB3B-BF42-A706-BCECF6DC452F}" presName="text4" presStyleLbl="fgAcc4" presStyleIdx="3" presStyleCnt="13">
        <dgm:presLayoutVars>
          <dgm:chPref val="3"/>
        </dgm:presLayoutVars>
      </dgm:prSet>
      <dgm:spPr/>
    </dgm:pt>
    <dgm:pt modelId="{7437B202-F233-9144-8A90-F2CB9B775543}" type="pres">
      <dgm:prSet presAssocID="{9659C2CE-CB3B-BF42-A706-BCECF6DC452F}" presName="hierChild5" presStyleCnt="0"/>
      <dgm:spPr/>
    </dgm:pt>
    <dgm:pt modelId="{FC08BA93-8406-8344-957C-50263C11A4DB}" type="pres">
      <dgm:prSet presAssocID="{950B7A7C-3072-8641-84E6-84B99FB3F69A}" presName="Name23" presStyleLbl="parChTrans1D4" presStyleIdx="4" presStyleCnt="13"/>
      <dgm:spPr/>
    </dgm:pt>
    <dgm:pt modelId="{CFE589BD-2135-4447-8413-C6053334A280}" type="pres">
      <dgm:prSet presAssocID="{8DDED8A0-A7BF-C544-9712-A37DF1ABE9C7}" presName="hierRoot4" presStyleCnt="0"/>
      <dgm:spPr/>
    </dgm:pt>
    <dgm:pt modelId="{A3AF6D6C-7435-AA45-B639-CB3240813BF0}" type="pres">
      <dgm:prSet presAssocID="{8DDED8A0-A7BF-C544-9712-A37DF1ABE9C7}" presName="composite4" presStyleCnt="0"/>
      <dgm:spPr/>
    </dgm:pt>
    <dgm:pt modelId="{2FF4A5A8-71C1-E94C-B3C3-EA4AB9770F0E}" type="pres">
      <dgm:prSet presAssocID="{8DDED8A0-A7BF-C544-9712-A37DF1ABE9C7}" presName="background4" presStyleLbl="node4" presStyleIdx="4" presStyleCnt="13"/>
      <dgm:spPr/>
    </dgm:pt>
    <dgm:pt modelId="{2E361E0A-544E-2544-997E-DCCEBBF2E85B}" type="pres">
      <dgm:prSet presAssocID="{8DDED8A0-A7BF-C544-9712-A37DF1ABE9C7}" presName="text4" presStyleLbl="fgAcc4" presStyleIdx="4" presStyleCnt="13">
        <dgm:presLayoutVars>
          <dgm:chPref val="3"/>
        </dgm:presLayoutVars>
      </dgm:prSet>
      <dgm:spPr/>
    </dgm:pt>
    <dgm:pt modelId="{367B06A5-9F6F-074F-BDFC-5D5852A72004}" type="pres">
      <dgm:prSet presAssocID="{8DDED8A0-A7BF-C544-9712-A37DF1ABE9C7}" presName="hierChild5" presStyleCnt="0"/>
      <dgm:spPr/>
    </dgm:pt>
    <dgm:pt modelId="{585B0206-BB31-FA44-A230-C7C3DF431B0C}" type="pres">
      <dgm:prSet presAssocID="{B813A0E1-A219-B449-B476-6C8253FD05F4}" presName="Name10" presStyleLbl="parChTrans1D2" presStyleIdx="1" presStyleCnt="3"/>
      <dgm:spPr/>
    </dgm:pt>
    <dgm:pt modelId="{074FBB86-6F37-D24B-A485-4A243A9987E7}" type="pres">
      <dgm:prSet presAssocID="{11BDFEE5-4FB1-9341-B7A5-2B89E3FC5477}" presName="hierRoot2" presStyleCnt="0"/>
      <dgm:spPr/>
    </dgm:pt>
    <dgm:pt modelId="{7371DF2A-1C5A-394A-91D2-B15E185A40A9}" type="pres">
      <dgm:prSet presAssocID="{11BDFEE5-4FB1-9341-B7A5-2B89E3FC5477}" presName="composite2" presStyleCnt="0"/>
      <dgm:spPr/>
    </dgm:pt>
    <dgm:pt modelId="{4D37B8B7-E992-0049-86E0-680DE156492E}" type="pres">
      <dgm:prSet presAssocID="{11BDFEE5-4FB1-9341-B7A5-2B89E3FC5477}" presName="background2" presStyleLbl="node2" presStyleIdx="1" presStyleCnt="3"/>
      <dgm:spPr/>
    </dgm:pt>
    <dgm:pt modelId="{DD8B369B-7FC4-444A-8B88-0543EF8DDDE4}" type="pres">
      <dgm:prSet presAssocID="{11BDFEE5-4FB1-9341-B7A5-2B89E3FC5477}" presName="text2" presStyleLbl="fgAcc2" presStyleIdx="1" presStyleCnt="3">
        <dgm:presLayoutVars>
          <dgm:chPref val="3"/>
        </dgm:presLayoutVars>
      </dgm:prSet>
      <dgm:spPr/>
    </dgm:pt>
    <dgm:pt modelId="{B9A5748D-3DDB-764F-A3AB-F07B8357BF1E}" type="pres">
      <dgm:prSet presAssocID="{11BDFEE5-4FB1-9341-B7A5-2B89E3FC5477}" presName="hierChild3" presStyleCnt="0"/>
      <dgm:spPr/>
    </dgm:pt>
    <dgm:pt modelId="{D4F61DF2-AB71-6F4A-B10F-47EC494D3796}" type="pres">
      <dgm:prSet presAssocID="{084B06BB-4F18-2F44-B203-984012C36225}" presName="Name17" presStyleLbl="parChTrans1D3" presStyleIdx="1" presStyleCnt="5"/>
      <dgm:spPr/>
    </dgm:pt>
    <dgm:pt modelId="{778C9545-7493-1D4C-830D-E80CB8C79E27}" type="pres">
      <dgm:prSet presAssocID="{214F39DB-51D2-2043-8375-DCDCCA091FE5}" presName="hierRoot3" presStyleCnt="0"/>
      <dgm:spPr/>
    </dgm:pt>
    <dgm:pt modelId="{47020210-9F48-F24D-9662-45D928A84FA2}" type="pres">
      <dgm:prSet presAssocID="{214F39DB-51D2-2043-8375-DCDCCA091FE5}" presName="composite3" presStyleCnt="0"/>
      <dgm:spPr/>
    </dgm:pt>
    <dgm:pt modelId="{D70C1F4F-3E2C-9044-B780-BE278AA81833}" type="pres">
      <dgm:prSet presAssocID="{214F39DB-51D2-2043-8375-DCDCCA091FE5}" presName="background3" presStyleLbl="node3" presStyleIdx="1" presStyleCnt="5"/>
      <dgm:spPr/>
    </dgm:pt>
    <dgm:pt modelId="{2EE53D73-D868-5B49-B1F8-3DF0BA7575E5}" type="pres">
      <dgm:prSet presAssocID="{214F39DB-51D2-2043-8375-DCDCCA091FE5}" presName="text3" presStyleLbl="fgAcc3" presStyleIdx="1" presStyleCnt="5">
        <dgm:presLayoutVars>
          <dgm:chPref val="3"/>
        </dgm:presLayoutVars>
      </dgm:prSet>
      <dgm:spPr/>
    </dgm:pt>
    <dgm:pt modelId="{5DBD8D83-7C87-F045-8D92-07C34330625C}" type="pres">
      <dgm:prSet presAssocID="{214F39DB-51D2-2043-8375-DCDCCA091FE5}" presName="hierChild4" presStyleCnt="0"/>
      <dgm:spPr/>
    </dgm:pt>
    <dgm:pt modelId="{6E838B82-326A-F84E-95A2-DCAE5FA1BA80}" type="pres">
      <dgm:prSet presAssocID="{3D261659-A903-3943-8043-0ECA2F082147}" presName="Name23" presStyleLbl="parChTrans1D4" presStyleIdx="5" presStyleCnt="13"/>
      <dgm:spPr/>
    </dgm:pt>
    <dgm:pt modelId="{5882588F-A609-C44D-9DFB-A138BF8CFE55}" type="pres">
      <dgm:prSet presAssocID="{6CCF7434-32F7-614F-B239-6F3C54EA575A}" presName="hierRoot4" presStyleCnt="0"/>
      <dgm:spPr/>
    </dgm:pt>
    <dgm:pt modelId="{7434D822-B453-E948-A000-8064731B36B5}" type="pres">
      <dgm:prSet presAssocID="{6CCF7434-32F7-614F-B239-6F3C54EA575A}" presName="composite4" presStyleCnt="0"/>
      <dgm:spPr/>
    </dgm:pt>
    <dgm:pt modelId="{C7669940-6890-0748-B010-69A8AB3E0814}" type="pres">
      <dgm:prSet presAssocID="{6CCF7434-32F7-614F-B239-6F3C54EA575A}" presName="background4" presStyleLbl="node4" presStyleIdx="5" presStyleCnt="13"/>
      <dgm:spPr/>
    </dgm:pt>
    <dgm:pt modelId="{CF41F421-A40F-5648-8EB2-7F83089E9944}" type="pres">
      <dgm:prSet presAssocID="{6CCF7434-32F7-614F-B239-6F3C54EA575A}" presName="text4" presStyleLbl="fgAcc4" presStyleIdx="5" presStyleCnt="13">
        <dgm:presLayoutVars>
          <dgm:chPref val="3"/>
        </dgm:presLayoutVars>
      </dgm:prSet>
      <dgm:spPr/>
    </dgm:pt>
    <dgm:pt modelId="{10895800-2BD1-C04F-9149-F634F1B7B779}" type="pres">
      <dgm:prSet presAssocID="{6CCF7434-32F7-614F-B239-6F3C54EA575A}" presName="hierChild5" presStyleCnt="0"/>
      <dgm:spPr/>
    </dgm:pt>
    <dgm:pt modelId="{9303B8D0-9C4D-D047-87F8-D488D076860B}" type="pres">
      <dgm:prSet presAssocID="{8ED2A2A1-D16E-F24A-AEAC-6DE85CA32C32}" presName="Name23" presStyleLbl="parChTrans1D4" presStyleIdx="6" presStyleCnt="13"/>
      <dgm:spPr/>
    </dgm:pt>
    <dgm:pt modelId="{41A02F5C-AC95-DC4B-BD24-A46EF89E5925}" type="pres">
      <dgm:prSet presAssocID="{EF4B692B-3445-9140-A339-79EF03136D46}" presName="hierRoot4" presStyleCnt="0"/>
      <dgm:spPr/>
    </dgm:pt>
    <dgm:pt modelId="{47943152-F7D1-D142-B921-1EB749E1C5A3}" type="pres">
      <dgm:prSet presAssocID="{EF4B692B-3445-9140-A339-79EF03136D46}" presName="composite4" presStyleCnt="0"/>
      <dgm:spPr/>
    </dgm:pt>
    <dgm:pt modelId="{AE72D146-B234-FA43-B564-2DA4E40180C8}" type="pres">
      <dgm:prSet presAssocID="{EF4B692B-3445-9140-A339-79EF03136D46}" presName="background4" presStyleLbl="node4" presStyleIdx="6" presStyleCnt="13"/>
      <dgm:spPr/>
    </dgm:pt>
    <dgm:pt modelId="{49D8ACDD-CA44-4241-B871-1C565193FBE7}" type="pres">
      <dgm:prSet presAssocID="{EF4B692B-3445-9140-A339-79EF03136D46}" presName="text4" presStyleLbl="fgAcc4" presStyleIdx="6" presStyleCnt="13">
        <dgm:presLayoutVars>
          <dgm:chPref val="3"/>
        </dgm:presLayoutVars>
      </dgm:prSet>
      <dgm:spPr/>
    </dgm:pt>
    <dgm:pt modelId="{8F199096-8A8D-7849-B587-DC5069DEE544}" type="pres">
      <dgm:prSet presAssocID="{EF4B692B-3445-9140-A339-79EF03136D46}" presName="hierChild5" presStyleCnt="0"/>
      <dgm:spPr/>
    </dgm:pt>
    <dgm:pt modelId="{3C53914E-1C42-5E47-97A4-A64C9C8B7EF8}" type="pres">
      <dgm:prSet presAssocID="{E3B92F86-0C7D-8244-A558-DF9E1AFB4A87}" presName="Name10" presStyleLbl="parChTrans1D2" presStyleIdx="2" presStyleCnt="3"/>
      <dgm:spPr/>
    </dgm:pt>
    <dgm:pt modelId="{96CA7CD2-A8AD-4444-9C0F-D62CB1A41168}" type="pres">
      <dgm:prSet presAssocID="{3A9035C6-5C14-6744-B2D0-E574491B6532}" presName="hierRoot2" presStyleCnt="0"/>
      <dgm:spPr/>
    </dgm:pt>
    <dgm:pt modelId="{01B33589-BDDE-164E-8C82-42C5B6E06D17}" type="pres">
      <dgm:prSet presAssocID="{3A9035C6-5C14-6744-B2D0-E574491B6532}" presName="composite2" presStyleCnt="0"/>
      <dgm:spPr/>
    </dgm:pt>
    <dgm:pt modelId="{EE0DC154-A4B2-564D-B8E4-FFF47107BA02}" type="pres">
      <dgm:prSet presAssocID="{3A9035C6-5C14-6744-B2D0-E574491B6532}" presName="background2" presStyleLbl="node2" presStyleIdx="2" presStyleCnt="3"/>
      <dgm:spPr/>
    </dgm:pt>
    <dgm:pt modelId="{E2E3F103-9A29-C44D-AAD8-F44120A1CA87}" type="pres">
      <dgm:prSet presAssocID="{3A9035C6-5C14-6744-B2D0-E574491B6532}" presName="text2" presStyleLbl="fgAcc2" presStyleIdx="2" presStyleCnt="3">
        <dgm:presLayoutVars>
          <dgm:chPref val="3"/>
        </dgm:presLayoutVars>
      </dgm:prSet>
      <dgm:spPr/>
    </dgm:pt>
    <dgm:pt modelId="{A1B7C583-11C2-694A-946B-F94271836C07}" type="pres">
      <dgm:prSet presAssocID="{3A9035C6-5C14-6744-B2D0-E574491B6532}" presName="hierChild3" presStyleCnt="0"/>
      <dgm:spPr/>
    </dgm:pt>
    <dgm:pt modelId="{ED954E3C-C659-1E44-8BDB-C9EA2586AD1D}" type="pres">
      <dgm:prSet presAssocID="{5FF1751F-4A10-3641-85A9-0568242E215C}" presName="Name17" presStyleLbl="parChTrans1D3" presStyleIdx="2" presStyleCnt="5"/>
      <dgm:spPr/>
    </dgm:pt>
    <dgm:pt modelId="{A0A95E49-D7CF-8B49-9643-F5469E44FC26}" type="pres">
      <dgm:prSet presAssocID="{5D74FF2F-F4BC-4B41-A724-63C67208330E}" presName="hierRoot3" presStyleCnt="0"/>
      <dgm:spPr/>
    </dgm:pt>
    <dgm:pt modelId="{4BA08A05-CAAB-D949-AB86-F7D911EB541A}" type="pres">
      <dgm:prSet presAssocID="{5D74FF2F-F4BC-4B41-A724-63C67208330E}" presName="composite3" presStyleCnt="0"/>
      <dgm:spPr/>
    </dgm:pt>
    <dgm:pt modelId="{537AE52E-AD1C-3543-AAE6-04B18DFE0E7A}" type="pres">
      <dgm:prSet presAssocID="{5D74FF2F-F4BC-4B41-A724-63C67208330E}" presName="background3" presStyleLbl="node3" presStyleIdx="2" presStyleCnt="5"/>
      <dgm:spPr/>
    </dgm:pt>
    <dgm:pt modelId="{EDA78863-FCCE-2F40-A2E6-43A50B9DC1DA}" type="pres">
      <dgm:prSet presAssocID="{5D74FF2F-F4BC-4B41-A724-63C67208330E}" presName="text3" presStyleLbl="fgAcc3" presStyleIdx="2" presStyleCnt="5">
        <dgm:presLayoutVars>
          <dgm:chPref val="3"/>
        </dgm:presLayoutVars>
      </dgm:prSet>
      <dgm:spPr/>
    </dgm:pt>
    <dgm:pt modelId="{3E5797C4-BA45-B847-B8DA-530A34833217}" type="pres">
      <dgm:prSet presAssocID="{5D74FF2F-F4BC-4B41-A724-63C67208330E}" presName="hierChild4" presStyleCnt="0"/>
      <dgm:spPr/>
    </dgm:pt>
    <dgm:pt modelId="{59C4478D-4B1F-E142-B13F-C755CE3EC182}" type="pres">
      <dgm:prSet presAssocID="{F91D2F4A-8B0B-C540-AFE5-F19742D10331}" presName="Name23" presStyleLbl="parChTrans1D4" presStyleIdx="7" presStyleCnt="13"/>
      <dgm:spPr/>
    </dgm:pt>
    <dgm:pt modelId="{B65E21AB-F650-C644-A4F3-B062C6FC61A7}" type="pres">
      <dgm:prSet presAssocID="{FAE11915-F81E-E94A-8D3E-B5FE55024667}" presName="hierRoot4" presStyleCnt="0"/>
      <dgm:spPr/>
    </dgm:pt>
    <dgm:pt modelId="{8302B995-B6A0-6C4B-8069-7E02F7B5AD76}" type="pres">
      <dgm:prSet presAssocID="{FAE11915-F81E-E94A-8D3E-B5FE55024667}" presName="composite4" presStyleCnt="0"/>
      <dgm:spPr/>
    </dgm:pt>
    <dgm:pt modelId="{E1F7D74F-FD19-5642-9D25-4AF0C4ABCC91}" type="pres">
      <dgm:prSet presAssocID="{FAE11915-F81E-E94A-8D3E-B5FE55024667}" presName="background4" presStyleLbl="node4" presStyleIdx="7" presStyleCnt="13"/>
      <dgm:spPr/>
    </dgm:pt>
    <dgm:pt modelId="{4ADC219B-B3AF-394A-A567-629955F55AE1}" type="pres">
      <dgm:prSet presAssocID="{FAE11915-F81E-E94A-8D3E-B5FE55024667}" presName="text4" presStyleLbl="fgAcc4" presStyleIdx="7" presStyleCnt="13">
        <dgm:presLayoutVars>
          <dgm:chPref val="3"/>
        </dgm:presLayoutVars>
      </dgm:prSet>
      <dgm:spPr/>
    </dgm:pt>
    <dgm:pt modelId="{5E85A7EA-5A74-9644-B5F8-2ED34BE8679A}" type="pres">
      <dgm:prSet presAssocID="{FAE11915-F81E-E94A-8D3E-B5FE55024667}" presName="hierChild5" presStyleCnt="0"/>
      <dgm:spPr/>
    </dgm:pt>
    <dgm:pt modelId="{32EDC494-1EA0-694E-AE11-7B589F309A4E}" type="pres">
      <dgm:prSet presAssocID="{BB55EC35-4A42-5747-BA0A-1A2B2A074513}" presName="Name23" presStyleLbl="parChTrans1D4" presStyleIdx="8" presStyleCnt="13"/>
      <dgm:spPr/>
    </dgm:pt>
    <dgm:pt modelId="{4D85C102-560C-794D-B259-440625AD323A}" type="pres">
      <dgm:prSet presAssocID="{BD92BF3C-A962-D147-8A24-14C2906C4836}" presName="hierRoot4" presStyleCnt="0"/>
      <dgm:spPr/>
    </dgm:pt>
    <dgm:pt modelId="{128E0FA2-F1D1-B749-9C37-CA269404B5FA}" type="pres">
      <dgm:prSet presAssocID="{BD92BF3C-A962-D147-8A24-14C2906C4836}" presName="composite4" presStyleCnt="0"/>
      <dgm:spPr/>
    </dgm:pt>
    <dgm:pt modelId="{E834DBCD-671A-D845-9B7F-736727CFD85D}" type="pres">
      <dgm:prSet presAssocID="{BD92BF3C-A962-D147-8A24-14C2906C4836}" presName="background4" presStyleLbl="node4" presStyleIdx="8" presStyleCnt="13"/>
      <dgm:spPr/>
    </dgm:pt>
    <dgm:pt modelId="{DA6FAF42-896E-ED47-8238-491334FD9FCD}" type="pres">
      <dgm:prSet presAssocID="{BD92BF3C-A962-D147-8A24-14C2906C4836}" presName="text4" presStyleLbl="fgAcc4" presStyleIdx="8" presStyleCnt="13">
        <dgm:presLayoutVars>
          <dgm:chPref val="3"/>
        </dgm:presLayoutVars>
      </dgm:prSet>
      <dgm:spPr/>
    </dgm:pt>
    <dgm:pt modelId="{49B44078-1673-294D-B3A7-187D711D0DBD}" type="pres">
      <dgm:prSet presAssocID="{BD92BF3C-A962-D147-8A24-14C2906C4836}" presName="hierChild5" presStyleCnt="0"/>
      <dgm:spPr/>
    </dgm:pt>
    <dgm:pt modelId="{3C3E3BD9-C816-7A49-8608-E3C4F3296753}" type="pres">
      <dgm:prSet presAssocID="{048EEC50-F084-A24C-85CC-7D2D4C537401}" presName="Name17" presStyleLbl="parChTrans1D3" presStyleIdx="3" presStyleCnt="5"/>
      <dgm:spPr/>
    </dgm:pt>
    <dgm:pt modelId="{14F658FB-44B2-A049-B1DE-0CC05B9CE94A}" type="pres">
      <dgm:prSet presAssocID="{FFED6F8A-BDCD-7346-851B-1C79CF3219DB}" presName="hierRoot3" presStyleCnt="0"/>
      <dgm:spPr/>
    </dgm:pt>
    <dgm:pt modelId="{B54EF774-C7C3-4549-BDF7-E7EB3143B035}" type="pres">
      <dgm:prSet presAssocID="{FFED6F8A-BDCD-7346-851B-1C79CF3219DB}" presName="composite3" presStyleCnt="0"/>
      <dgm:spPr/>
    </dgm:pt>
    <dgm:pt modelId="{449333BC-4281-AF42-BAB3-906978B30AD5}" type="pres">
      <dgm:prSet presAssocID="{FFED6F8A-BDCD-7346-851B-1C79CF3219DB}" presName="background3" presStyleLbl="node3" presStyleIdx="3" presStyleCnt="5"/>
      <dgm:spPr/>
    </dgm:pt>
    <dgm:pt modelId="{206FE4F2-1392-EF42-972F-E77E5F956CE8}" type="pres">
      <dgm:prSet presAssocID="{FFED6F8A-BDCD-7346-851B-1C79CF3219DB}" presName="text3" presStyleLbl="fgAcc3" presStyleIdx="3" presStyleCnt="5">
        <dgm:presLayoutVars>
          <dgm:chPref val="3"/>
        </dgm:presLayoutVars>
      </dgm:prSet>
      <dgm:spPr/>
    </dgm:pt>
    <dgm:pt modelId="{38998B96-B0BE-5045-B735-5F40CA34B0AA}" type="pres">
      <dgm:prSet presAssocID="{FFED6F8A-BDCD-7346-851B-1C79CF3219DB}" presName="hierChild4" presStyleCnt="0"/>
      <dgm:spPr/>
    </dgm:pt>
    <dgm:pt modelId="{DB7B608B-743E-B541-A38D-AEF4997A2C44}" type="pres">
      <dgm:prSet presAssocID="{6023FB62-7234-4140-A25D-FE24639C78D0}" presName="Name23" presStyleLbl="parChTrans1D4" presStyleIdx="9" presStyleCnt="13"/>
      <dgm:spPr/>
    </dgm:pt>
    <dgm:pt modelId="{E5922142-8203-A142-81D0-2768DA7D3683}" type="pres">
      <dgm:prSet presAssocID="{64098C0D-E16D-9D44-BB06-C2851D954DB4}" presName="hierRoot4" presStyleCnt="0"/>
      <dgm:spPr/>
    </dgm:pt>
    <dgm:pt modelId="{15BE64CF-201E-6B42-8D98-C078821FA87E}" type="pres">
      <dgm:prSet presAssocID="{64098C0D-E16D-9D44-BB06-C2851D954DB4}" presName="composite4" presStyleCnt="0"/>
      <dgm:spPr/>
    </dgm:pt>
    <dgm:pt modelId="{E97B1D43-969F-294F-899D-D709EE842CE5}" type="pres">
      <dgm:prSet presAssocID="{64098C0D-E16D-9D44-BB06-C2851D954DB4}" presName="background4" presStyleLbl="node4" presStyleIdx="9" presStyleCnt="13"/>
      <dgm:spPr/>
    </dgm:pt>
    <dgm:pt modelId="{DCB26D9B-8E75-A143-8BF4-16BED35E4A70}" type="pres">
      <dgm:prSet presAssocID="{64098C0D-E16D-9D44-BB06-C2851D954DB4}" presName="text4" presStyleLbl="fgAcc4" presStyleIdx="9" presStyleCnt="13">
        <dgm:presLayoutVars>
          <dgm:chPref val="3"/>
        </dgm:presLayoutVars>
      </dgm:prSet>
      <dgm:spPr/>
    </dgm:pt>
    <dgm:pt modelId="{A0E44C2D-ED27-054D-84AD-71E6E5A4607B}" type="pres">
      <dgm:prSet presAssocID="{64098C0D-E16D-9D44-BB06-C2851D954DB4}" presName="hierChild5" presStyleCnt="0"/>
      <dgm:spPr/>
    </dgm:pt>
    <dgm:pt modelId="{DEFFAA52-7D27-9347-AC43-6354EFDD3B09}" type="pres">
      <dgm:prSet presAssocID="{0D3CF53B-7E85-BA43-A522-37113082CC32}" presName="Name23" presStyleLbl="parChTrans1D4" presStyleIdx="10" presStyleCnt="13"/>
      <dgm:spPr/>
    </dgm:pt>
    <dgm:pt modelId="{C4DCC96A-6729-8441-823F-D00F561313C4}" type="pres">
      <dgm:prSet presAssocID="{26ADCCD6-3ADC-2245-A431-B047DBA88AEE}" presName="hierRoot4" presStyleCnt="0"/>
      <dgm:spPr/>
    </dgm:pt>
    <dgm:pt modelId="{C44E0A72-B807-C441-866C-05798B8F1C3E}" type="pres">
      <dgm:prSet presAssocID="{26ADCCD6-3ADC-2245-A431-B047DBA88AEE}" presName="composite4" presStyleCnt="0"/>
      <dgm:spPr/>
    </dgm:pt>
    <dgm:pt modelId="{79EC487C-1B48-974C-84EF-D0D0F29A7A77}" type="pres">
      <dgm:prSet presAssocID="{26ADCCD6-3ADC-2245-A431-B047DBA88AEE}" presName="background4" presStyleLbl="node4" presStyleIdx="10" presStyleCnt="13"/>
      <dgm:spPr/>
    </dgm:pt>
    <dgm:pt modelId="{9636EE5C-AB92-0245-AB11-53A92C34FA0A}" type="pres">
      <dgm:prSet presAssocID="{26ADCCD6-3ADC-2245-A431-B047DBA88AEE}" presName="text4" presStyleLbl="fgAcc4" presStyleIdx="10" presStyleCnt="13">
        <dgm:presLayoutVars>
          <dgm:chPref val="3"/>
        </dgm:presLayoutVars>
      </dgm:prSet>
      <dgm:spPr/>
    </dgm:pt>
    <dgm:pt modelId="{9971BC68-1B7B-144C-B519-DCF77C2124E0}" type="pres">
      <dgm:prSet presAssocID="{26ADCCD6-3ADC-2245-A431-B047DBA88AEE}" presName="hierChild5" presStyleCnt="0"/>
      <dgm:spPr/>
    </dgm:pt>
    <dgm:pt modelId="{A7CDB794-0A3A-C140-865A-39FAA27C2E00}" type="pres">
      <dgm:prSet presAssocID="{99B122E9-75A3-C145-8C40-70ABB7961AB8}" presName="Name17" presStyleLbl="parChTrans1D3" presStyleIdx="4" presStyleCnt="5"/>
      <dgm:spPr/>
    </dgm:pt>
    <dgm:pt modelId="{E4D9D43B-EB1E-D544-AC41-F9D099CFFBD0}" type="pres">
      <dgm:prSet presAssocID="{78019551-6458-CC4F-941E-11577581D166}" presName="hierRoot3" presStyleCnt="0"/>
      <dgm:spPr/>
    </dgm:pt>
    <dgm:pt modelId="{3037205C-8310-A440-8180-B2FB6AD3C1F1}" type="pres">
      <dgm:prSet presAssocID="{78019551-6458-CC4F-941E-11577581D166}" presName="composite3" presStyleCnt="0"/>
      <dgm:spPr/>
    </dgm:pt>
    <dgm:pt modelId="{0D62B828-DD93-B84B-8120-DDC38D8C3699}" type="pres">
      <dgm:prSet presAssocID="{78019551-6458-CC4F-941E-11577581D166}" presName="background3" presStyleLbl="node3" presStyleIdx="4" presStyleCnt="5"/>
      <dgm:spPr/>
    </dgm:pt>
    <dgm:pt modelId="{2BE834CF-770E-F547-A7F5-27B5ECB22798}" type="pres">
      <dgm:prSet presAssocID="{78019551-6458-CC4F-941E-11577581D166}" presName="text3" presStyleLbl="fgAcc3" presStyleIdx="4" presStyleCnt="5">
        <dgm:presLayoutVars>
          <dgm:chPref val="3"/>
        </dgm:presLayoutVars>
      </dgm:prSet>
      <dgm:spPr/>
    </dgm:pt>
    <dgm:pt modelId="{90164B4B-B0EE-3648-98A4-9B5A7D3BD493}" type="pres">
      <dgm:prSet presAssocID="{78019551-6458-CC4F-941E-11577581D166}" presName="hierChild4" presStyleCnt="0"/>
      <dgm:spPr/>
    </dgm:pt>
    <dgm:pt modelId="{CF2D02F1-D004-934A-90B7-BE48A06FAEEB}" type="pres">
      <dgm:prSet presAssocID="{9C6CAE1D-E4D2-D84F-B254-9D7A60B27453}" presName="Name23" presStyleLbl="parChTrans1D4" presStyleIdx="11" presStyleCnt="13"/>
      <dgm:spPr/>
    </dgm:pt>
    <dgm:pt modelId="{3D0058EF-527A-F74C-8683-A79B89CCEC59}" type="pres">
      <dgm:prSet presAssocID="{55614E7B-D69F-E94D-842B-F5755D449119}" presName="hierRoot4" presStyleCnt="0"/>
      <dgm:spPr/>
    </dgm:pt>
    <dgm:pt modelId="{21B945C8-86AD-F54F-BB76-F2FBD1835982}" type="pres">
      <dgm:prSet presAssocID="{55614E7B-D69F-E94D-842B-F5755D449119}" presName="composite4" presStyleCnt="0"/>
      <dgm:spPr/>
    </dgm:pt>
    <dgm:pt modelId="{ABA51835-CF3D-854A-871E-B78AE401DB82}" type="pres">
      <dgm:prSet presAssocID="{55614E7B-D69F-E94D-842B-F5755D449119}" presName="background4" presStyleLbl="node4" presStyleIdx="11" presStyleCnt="13"/>
      <dgm:spPr/>
    </dgm:pt>
    <dgm:pt modelId="{9DB37306-1ABF-2D4F-A9DE-BB2FF31010C2}" type="pres">
      <dgm:prSet presAssocID="{55614E7B-D69F-E94D-842B-F5755D449119}" presName="text4" presStyleLbl="fgAcc4" presStyleIdx="11" presStyleCnt="13">
        <dgm:presLayoutVars>
          <dgm:chPref val="3"/>
        </dgm:presLayoutVars>
      </dgm:prSet>
      <dgm:spPr/>
    </dgm:pt>
    <dgm:pt modelId="{BF6370B0-E7B5-2E45-AE8E-4985A9208ABA}" type="pres">
      <dgm:prSet presAssocID="{55614E7B-D69F-E94D-842B-F5755D449119}" presName="hierChild5" presStyleCnt="0"/>
      <dgm:spPr/>
    </dgm:pt>
    <dgm:pt modelId="{694B523B-AFC3-014B-961B-D1462009EE12}" type="pres">
      <dgm:prSet presAssocID="{10C3AB7D-465F-0048-85B3-4B7256F808A4}" presName="Name23" presStyleLbl="parChTrans1D4" presStyleIdx="12" presStyleCnt="13"/>
      <dgm:spPr/>
    </dgm:pt>
    <dgm:pt modelId="{93E6E040-E6F4-A045-A570-471F336BA37B}" type="pres">
      <dgm:prSet presAssocID="{120CD69D-731F-D24A-BA7D-3E06B463C2F7}" presName="hierRoot4" presStyleCnt="0"/>
      <dgm:spPr/>
    </dgm:pt>
    <dgm:pt modelId="{2F1C64E2-EC56-2040-B051-70829FAA12D9}" type="pres">
      <dgm:prSet presAssocID="{120CD69D-731F-D24A-BA7D-3E06B463C2F7}" presName="composite4" presStyleCnt="0"/>
      <dgm:spPr/>
    </dgm:pt>
    <dgm:pt modelId="{34273259-785E-FB49-8F36-13C8A2C4A8CA}" type="pres">
      <dgm:prSet presAssocID="{120CD69D-731F-D24A-BA7D-3E06B463C2F7}" presName="background4" presStyleLbl="node4" presStyleIdx="12" presStyleCnt="13"/>
      <dgm:spPr/>
    </dgm:pt>
    <dgm:pt modelId="{FF2BD1D1-027C-1746-8189-8FB09B706152}" type="pres">
      <dgm:prSet presAssocID="{120CD69D-731F-D24A-BA7D-3E06B463C2F7}" presName="text4" presStyleLbl="fgAcc4" presStyleIdx="12" presStyleCnt="13">
        <dgm:presLayoutVars>
          <dgm:chPref val="3"/>
        </dgm:presLayoutVars>
      </dgm:prSet>
      <dgm:spPr/>
    </dgm:pt>
    <dgm:pt modelId="{073415CA-2235-C340-8D82-F6B0401FDA2D}" type="pres">
      <dgm:prSet presAssocID="{120CD69D-731F-D24A-BA7D-3E06B463C2F7}" presName="hierChild5" presStyleCnt="0"/>
      <dgm:spPr/>
    </dgm:pt>
  </dgm:ptLst>
  <dgm:cxnLst>
    <dgm:cxn modelId="{B8676A00-2CFF-0F45-BFC1-9197BF7B08CB}" type="presOf" srcId="{97CBE001-DFBF-6F42-B825-AD2331D34EB1}" destId="{2954D102-D610-6343-A9C3-E87D04C08F4D}" srcOrd="0" destOrd="0" presId="urn:microsoft.com/office/officeart/2005/8/layout/hierarchy1"/>
    <dgm:cxn modelId="{A7313506-0605-F74D-99C4-CCA6D4C954A2}" type="presOf" srcId="{26ADCCD6-3ADC-2245-A431-B047DBA88AEE}" destId="{9636EE5C-AB92-0245-AB11-53A92C34FA0A}" srcOrd="0" destOrd="0" presId="urn:microsoft.com/office/officeart/2005/8/layout/hierarchy1"/>
    <dgm:cxn modelId="{C65AFC07-3197-224E-8001-808BF98E1B60}" srcId="{11BDFEE5-4FB1-9341-B7A5-2B89E3FC5477}" destId="{214F39DB-51D2-2043-8375-DCDCCA091FE5}" srcOrd="0" destOrd="0" parTransId="{084B06BB-4F18-2F44-B203-984012C36225}" sibTransId="{AEF2C5C3-A596-0649-8F0D-B7DA3E901ACB}"/>
    <dgm:cxn modelId="{DFE3B908-93D4-D643-8162-C7085B4DD96E}" type="presOf" srcId="{BD92BF3C-A962-D147-8A24-14C2906C4836}" destId="{DA6FAF42-896E-ED47-8238-491334FD9FCD}" srcOrd="0" destOrd="0" presId="urn:microsoft.com/office/officeart/2005/8/layout/hierarchy1"/>
    <dgm:cxn modelId="{F23F4E0A-68F8-FC4A-B494-8644ADFE46CF}" srcId="{5CAADA9D-DB3E-A94A-8D50-3C89A15390C5}" destId="{7F731008-0498-C249-AE26-66353D2BD4AA}" srcOrd="0" destOrd="0" parTransId="{4AF7005C-BD51-BB4E-BD94-31D4039AE0DC}" sibTransId="{A2BA9B75-039E-AC49-93AE-3BCA4AF06ACA}"/>
    <dgm:cxn modelId="{64D2E80A-9A08-504E-9F77-8864EEF5A4E5}" srcId="{FFED6F8A-BDCD-7346-851B-1C79CF3219DB}" destId="{26ADCCD6-3ADC-2245-A431-B047DBA88AEE}" srcOrd="1" destOrd="0" parTransId="{0D3CF53B-7E85-BA43-A522-37113082CC32}" sibTransId="{B50D4F66-09A2-E247-8963-0AC794466B5A}"/>
    <dgm:cxn modelId="{5BC77112-D847-D846-9C62-DABCFD481D30}" srcId="{78019551-6458-CC4F-941E-11577581D166}" destId="{120CD69D-731F-D24A-BA7D-3E06B463C2F7}" srcOrd="1" destOrd="0" parTransId="{10C3AB7D-465F-0048-85B3-4B7256F808A4}" sibTransId="{BA41E854-A44D-BB40-9BA5-4170FA1AB56F}"/>
    <dgm:cxn modelId="{94B14314-D2EB-7F4B-88FF-88655CF3E4D3}" type="presOf" srcId="{232BC0AA-F742-2445-AF88-C9713515359C}" destId="{1DF79C30-3445-C140-B7A8-6E8CD33B4AC0}" srcOrd="0" destOrd="0" presId="urn:microsoft.com/office/officeart/2005/8/layout/hierarchy1"/>
    <dgm:cxn modelId="{13F32618-7324-1944-8441-692069609950}" type="presOf" srcId="{F1A3680D-1DFA-7845-ABC9-55533A8AC202}" destId="{5E6EB7D9-A78E-7541-BF08-F98A4C4BAD12}" srcOrd="0" destOrd="0" presId="urn:microsoft.com/office/officeart/2005/8/layout/hierarchy1"/>
    <dgm:cxn modelId="{ABFB2B1D-1401-D548-A5E2-14074E8217DD}" type="presOf" srcId="{B813A0E1-A219-B449-B476-6C8253FD05F4}" destId="{585B0206-BB31-FA44-A230-C7C3DF431B0C}" srcOrd="0" destOrd="0" presId="urn:microsoft.com/office/officeart/2005/8/layout/hierarchy1"/>
    <dgm:cxn modelId="{DF1C1221-ED88-7F41-8387-3EF9CA50EA33}" srcId="{78019551-6458-CC4F-941E-11577581D166}" destId="{55614E7B-D69F-E94D-842B-F5755D449119}" srcOrd="0" destOrd="0" parTransId="{9C6CAE1D-E4D2-D84F-B254-9D7A60B27453}" sibTransId="{66108C49-A823-B344-A9BC-1BDB6F8774D2}"/>
    <dgm:cxn modelId="{E0879D26-A4B6-FB46-BB13-F4FDA7F23015}" srcId="{5D74FF2F-F4BC-4B41-A724-63C67208330E}" destId="{BD92BF3C-A962-D147-8A24-14C2906C4836}" srcOrd="1" destOrd="0" parTransId="{BB55EC35-4A42-5747-BA0A-1A2B2A074513}" sibTransId="{0A4FEDB9-8A6A-BB4A-A90E-C3E23B34C242}"/>
    <dgm:cxn modelId="{34119B28-0CDA-AE4F-BAFA-07AEEC0EECB8}" srcId="{7CECB83B-3B08-9E47-A681-E02429345146}" destId="{9659C2CE-CB3B-BF42-A706-BCECF6DC452F}" srcOrd="0" destOrd="0" parTransId="{167FF237-6AF1-354F-90C8-CC06EF709464}" sibTransId="{E9099F1D-9280-794E-8640-2BE1C2CCB8D2}"/>
    <dgm:cxn modelId="{9BB22F3C-123D-7B47-B9B0-2F4AF9537182}" type="presOf" srcId="{3D261659-A903-3943-8043-0ECA2F082147}" destId="{6E838B82-326A-F84E-95A2-DCAE5FA1BA80}" srcOrd="0" destOrd="0" presId="urn:microsoft.com/office/officeart/2005/8/layout/hierarchy1"/>
    <dgm:cxn modelId="{FDEBC23C-3523-C14D-8938-604BB4F42784}" srcId="{7CECB83B-3B08-9E47-A681-E02429345146}" destId="{8DDED8A0-A7BF-C544-9712-A37DF1ABE9C7}" srcOrd="1" destOrd="0" parTransId="{950B7A7C-3072-8641-84E6-84B99FB3F69A}" sibTransId="{FD150978-4B78-2E4D-A386-8AA4E00525F2}"/>
    <dgm:cxn modelId="{B3BEB741-87DD-0A45-AA77-185B4E32C5C7}" type="presOf" srcId="{E3B92F86-0C7D-8244-A558-DF9E1AFB4A87}" destId="{3C53914E-1C42-5E47-97A4-A64C9C8B7EF8}" srcOrd="0" destOrd="0" presId="urn:microsoft.com/office/officeart/2005/8/layout/hierarchy1"/>
    <dgm:cxn modelId="{4988CB4D-8873-C548-9729-37E5D208376D}" type="presOf" srcId="{EF4B692B-3445-9140-A339-79EF03136D46}" destId="{49D8ACDD-CA44-4241-B871-1C565193FBE7}" srcOrd="0" destOrd="0" presId="urn:microsoft.com/office/officeart/2005/8/layout/hierarchy1"/>
    <dgm:cxn modelId="{9F47BE51-0FB5-554F-B17D-2570A75DBA31}" srcId="{5D74FF2F-F4BC-4B41-A724-63C67208330E}" destId="{FAE11915-F81E-E94A-8D3E-B5FE55024667}" srcOrd="0" destOrd="0" parTransId="{F91D2F4A-8B0B-C540-AFE5-F19742D10331}" sibTransId="{97AB941C-AA22-8249-BA0B-06AFE160C371}"/>
    <dgm:cxn modelId="{ACF0D356-76E5-9041-A9DE-D879C19AAD52}" type="presOf" srcId="{BB55EC35-4A42-5747-BA0A-1A2B2A074513}" destId="{32EDC494-1EA0-694E-AE11-7B589F309A4E}" srcOrd="0" destOrd="0" presId="urn:microsoft.com/office/officeart/2005/8/layout/hierarchy1"/>
    <dgm:cxn modelId="{C6324A60-8CC5-A540-A5E2-E8BD4AF04567}" srcId="{214F39DB-51D2-2043-8375-DCDCCA091FE5}" destId="{6CCF7434-32F7-614F-B239-6F3C54EA575A}" srcOrd="0" destOrd="0" parTransId="{3D261659-A903-3943-8043-0ECA2F082147}" sibTransId="{24465C92-19B2-3F49-844B-04A2E31A254C}"/>
    <dgm:cxn modelId="{0915E160-0E38-1344-8037-8BECD404C938}" srcId="{5BF1E6DA-CCC4-7141-84F7-29F350D82B5E}" destId="{6C6E068C-DFDC-2745-9DCF-7FFAC6F874AF}" srcOrd="0" destOrd="0" parTransId="{C54C2B6A-60A8-C94D-9D26-4C1FB36F4172}" sibTransId="{065F167E-B268-4D48-A946-BCD4E807CBB0}"/>
    <dgm:cxn modelId="{C0D62562-9503-1F4A-B429-42FECBB257B5}" srcId="{7F731008-0498-C249-AE26-66353D2BD4AA}" destId="{51D94F66-C45E-4843-9C80-EA7AAD951DB3}" srcOrd="0" destOrd="0" parTransId="{1EF3A4A5-EFDC-5D42-A834-17F872B7A2D0}" sibTransId="{F722D90D-1C38-1749-8219-7ACC6E9A6600}"/>
    <dgm:cxn modelId="{DDCFAE65-38F4-074F-A584-BFBE995728B3}" type="presOf" srcId="{64098C0D-E16D-9D44-BB06-C2851D954DB4}" destId="{DCB26D9B-8E75-A143-8BF4-16BED35E4A70}" srcOrd="0" destOrd="0" presId="urn:microsoft.com/office/officeart/2005/8/layout/hierarchy1"/>
    <dgm:cxn modelId="{CF54576B-0FD3-6446-A646-85172A71447F}" srcId="{3A9035C6-5C14-6744-B2D0-E574491B6532}" destId="{5D74FF2F-F4BC-4B41-A724-63C67208330E}" srcOrd="0" destOrd="0" parTransId="{5FF1751F-4A10-3641-85A9-0568242E215C}" sibTransId="{A728A105-5A7C-6D44-A013-C1FB7A8D38E9}"/>
    <dgm:cxn modelId="{35A14B6F-3DFB-E447-909F-F2108BD5F523}" srcId="{FFED6F8A-BDCD-7346-851B-1C79CF3219DB}" destId="{64098C0D-E16D-9D44-BB06-C2851D954DB4}" srcOrd="0" destOrd="0" parTransId="{6023FB62-7234-4140-A25D-FE24639C78D0}" sibTransId="{39D1E346-71FF-A04A-AC71-D7A192FDFC25}"/>
    <dgm:cxn modelId="{3C35646F-CD09-9A42-81E1-BA57883008BE}" type="presOf" srcId="{78019551-6458-CC4F-941E-11577581D166}" destId="{2BE834CF-770E-F547-A7F5-27B5ECB22798}" srcOrd="0" destOrd="0" presId="urn:microsoft.com/office/officeart/2005/8/layout/hierarchy1"/>
    <dgm:cxn modelId="{4131CF6F-577D-104A-9881-6BB77D322CE3}" type="presOf" srcId="{7CECB83B-3B08-9E47-A681-E02429345146}" destId="{A99F8235-A53B-624E-B56A-4FC9A8A267D9}" srcOrd="0" destOrd="0" presId="urn:microsoft.com/office/officeart/2005/8/layout/hierarchy1"/>
    <dgm:cxn modelId="{34957570-1BB7-4749-B220-AD94B3076729}" srcId="{51D94F66-C45E-4843-9C80-EA7AAD951DB3}" destId="{5BF1E6DA-CCC4-7141-84F7-29F350D82B5E}" srcOrd="0" destOrd="0" parTransId="{F1A3680D-1DFA-7845-ABC9-55533A8AC202}" sibTransId="{DFE5A080-8C7A-2640-A0BB-2A3A84AD6EA1}"/>
    <dgm:cxn modelId="{2D007473-6B1C-2941-A390-69A20B0D4FB4}" type="presOf" srcId="{5BF1E6DA-CCC4-7141-84F7-29F350D82B5E}" destId="{43C11108-2630-274B-BCC0-DA4A1DCF69FA}" srcOrd="0" destOrd="0" presId="urn:microsoft.com/office/officeart/2005/8/layout/hierarchy1"/>
    <dgm:cxn modelId="{B2A52177-D66F-564B-8A6A-36D104315A66}" srcId="{7F731008-0498-C249-AE26-66353D2BD4AA}" destId="{3A9035C6-5C14-6744-B2D0-E574491B6532}" srcOrd="2" destOrd="0" parTransId="{E3B92F86-0C7D-8244-A558-DF9E1AFB4A87}" sibTransId="{541502FC-30F5-BD43-B804-CE6590E93E79}"/>
    <dgm:cxn modelId="{F10D227A-EF96-3044-AB16-3AED66DB8E45}" type="presOf" srcId="{10C3AB7D-465F-0048-85B3-4B7256F808A4}" destId="{694B523B-AFC3-014B-961B-D1462009EE12}" srcOrd="0" destOrd="0" presId="urn:microsoft.com/office/officeart/2005/8/layout/hierarchy1"/>
    <dgm:cxn modelId="{32AD487D-380A-0645-B671-4140B62ED2F3}" type="presOf" srcId="{7FAC1E42-8548-A746-9BB3-E3B446CFF1C1}" destId="{651BE4A0-6C3E-894A-A290-FDD953535617}" srcOrd="0" destOrd="0" presId="urn:microsoft.com/office/officeart/2005/8/layout/hierarchy1"/>
    <dgm:cxn modelId="{9F3C0282-1819-3D4B-93D6-F9E2F8C85123}" type="presOf" srcId="{8DDED8A0-A7BF-C544-9712-A37DF1ABE9C7}" destId="{2E361E0A-544E-2544-997E-DCCEBBF2E85B}" srcOrd="0" destOrd="0" presId="urn:microsoft.com/office/officeart/2005/8/layout/hierarchy1"/>
    <dgm:cxn modelId="{BE7FC082-84EA-E549-AC68-DD5CEC7BA0D9}" type="presOf" srcId="{0D3CF53B-7E85-BA43-A522-37113082CC32}" destId="{DEFFAA52-7D27-9347-AC43-6354EFDD3B09}" srcOrd="0" destOrd="0" presId="urn:microsoft.com/office/officeart/2005/8/layout/hierarchy1"/>
    <dgm:cxn modelId="{FB707789-398B-2D45-BD66-F9D3B07A8646}" type="presOf" srcId="{950B7A7C-3072-8641-84E6-84B99FB3F69A}" destId="{FC08BA93-8406-8344-957C-50263C11A4DB}" srcOrd="0" destOrd="0" presId="urn:microsoft.com/office/officeart/2005/8/layout/hierarchy1"/>
    <dgm:cxn modelId="{6139AB8D-6275-2C41-99B0-8C9512B85F70}" type="presOf" srcId="{55614E7B-D69F-E94D-842B-F5755D449119}" destId="{9DB37306-1ABF-2D4F-A9DE-BB2FF31010C2}" srcOrd="0" destOrd="0" presId="urn:microsoft.com/office/officeart/2005/8/layout/hierarchy1"/>
    <dgm:cxn modelId="{55B4FE8E-5596-BA4A-8FD4-E7B64EF1C161}" type="presOf" srcId="{6C6E068C-DFDC-2745-9DCF-7FFAC6F874AF}" destId="{5FC373D2-3C1B-4A45-9CCD-7B788E9B8964}" srcOrd="0" destOrd="0" presId="urn:microsoft.com/office/officeart/2005/8/layout/hierarchy1"/>
    <dgm:cxn modelId="{9D1EC38F-3AA1-1B45-9EB1-D5A89FA87AE0}" type="presOf" srcId="{120CD69D-731F-D24A-BA7D-3E06B463C2F7}" destId="{FF2BD1D1-027C-1746-8189-8FB09B706152}" srcOrd="0" destOrd="0" presId="urn:microsoft.com/office/officeart/2005/8/layout/hierarchy1"/>
    <dgm:cxn modelId="{BFD7F490-C929-954D-B594-5FC9A6A6DE35}" type="presOf" srcId="{084B06BB-4F18-2F44-B203-984012C36225}" destId="{D4F61DF2-AB71-6F4A-B10F-47EC494D3796}" srcOrd="0" destOrd="0" presId="urn:microsoft.com/office/officeart/2005/8/layout/hierarchy1"/>
    <dgm:cxn modelId="{FFF3C496-E14C-FD4D-A35F-CCDCD756F60F}" type="presOf" srcId="{5D74FF2F-F4BC-4B41-A724-63C67208330E}" destId="{EDA78863-FCCE-2F40-A2E6-43A50B9DC1DA}" srcOrd="0" destOrd="0" presId="urn:microsoft.com/office/officeart/2005/8/layout/hierarchy1"/>
    <dgm:cxn modelId="{1973EB9C-DBE4-7142-A75B-252D7829860E}" type="presOf" srcId="{99B122E9-75A3-C145-8C40-70ABB7961AB8}" destId="{A7CDB794-0A3A-C140-865A-39FAA27C2E00}" srcOrd="0" destOrd="0" presId="urn:microsoft.com/office/officeart/2005/8/layout/hierarchy1"/>
    <dgm:cxn modelId="{8C43B59D-5BB5-E44D-A6D9-B0E46B510FF6}" srcId="{6C6E068C-DFDC-2745-9DCF-7FFAC6F874AF}" destId="{232BC0AA-F742-2445-AF88-C9713515359C}" srcOrd="0" destOrd="0" parTransId="{97CBE001-DFBF-6F42-B825-AD2331D34EB1}" sibTransId="{BBD1B532-8233-CA4C-936A-4C4A0A9D61E6}"/>
    <dgm:cxn modelId="{D6E7BA9D-7880-BE42-9D11-8F7884831F66}" type="presOf" srcId="{214F39DB-51D2-2043-8375-DCDCCA091FE5}" destId="{2EE53D73-D868-5B49-B1F8-3DF0BA7575E5}" srcOrd="0" destOrd="0" presId="urn:microsoft.com/office/officeart/2005/8/layout/hierarchy1"/>
    <dgm:cxn modelId="{F00AD29E-18C4-D44C-892E-1028E83BC90B}" srcId="{5BF1E6DA-CCC4-7141-84F7-29F350D82B5E}" destId="{7CECB83B-3B08-9E47-A681-E02429345146}" srcOrd="1" destOrd="0" parTransId="{7FAC1E42-8548-A746-9BB3-E3B446CFF1C1}" sibTransId="{38BAC2C6-D9AA-9F49-A073-6DDAD2993144}"/>
    <dgm:cxn modelId="{CD4287A5-D390-4A4B-A409-84CD38DCC0D8}" type="presOf" srcId="{167FF237-6AF1-354F-90C8-CC06EF709464}" destId="{009E6AFC-72C6-B048-B6B3-4FD7FE5781AF}" srcOrd="0" destOrd="0" presId="urn:microsoft.com/office/officeart/2005/8/layout/hierarchy1"/>
    <dgm:cxn modelId="{665A66AF-E8B0-BB4D-9217-EC92F30B598C}" type="presOf" srcId="{8ED2A2A1-D16E-F24A-AEAC-6DE85CA32C32}" destId="{9303B8D0-9C4D-D047-87F8-D488D076860B}" srcOrd="0" destOrd="0" presId="urn:microsoft.com/office/officeart/2005/8/layout/hierarchy1"/>
    <dgm:cxn modelId="{2C4788B0-76A8-934E-9229-6C3DCE675893}" type="presOf" srcId="{6023FB62-7234-4140-A25D-FE24639C78D0}" destId="{DB7B608B-743E-B541-A38D-AEF4997A2C44}" srcOrd="0" destOrd="0" presId="urn:microsoft.com/office/officeart/2005/8/layout/hierarchy1"/>
    <dgm:cxn modelId="{3D8C70B3-4D93-C645-A802-1E7B36F6A24A}" type="presOf" srcId="{9659C2CE-CB3B-BF42-A706-BCECF6DC452F}" destId="{DCA9F7EA-0E1F-CA4B-96E8-AC4672711FDB}" srcOrd="0" destOrd="0" presId="urn:microsoft.com/office/officeart/2005/8/layout/hierarchy1"/>
    <dgm:cxn modelId="{49FD2EB6-16C8-5D42-ACF9-6788811FAD4D}" type="presOf" srcId="{5FF1751F-4A10-3641-85A9-0568242E215C}" destId="{ED954E3C-C659-1E44-8BDB-C9EA2586AD1D}" srcOrd="0" destOrd="0" presId="urn:microsoft.com/office/officeart/2005/8/layout/hierarchy1"/>
    <dgm:cxn modelId="{141432B7-2926-7F48-A706-24338429C6B2}" type="presOf" srcId="{51D94F66-C45E-4843-9C80-EA7AAD951DB3}" destId="{0D024907-C6D1-974F-801A-A2C075237FCC}" srcOrd="0" destOrd="0" presId="urn:microsoft.com/office/officeart/2005/8/layout/hierarchy1"/>
    <dgm:cxn modelId="{261A96BA-D530-3E48-B16E-C96404BAF77F}" type="presOf" srcId="{1EF3A4A5-EFDC-5D42-A834-17F872B7A2D0}" destId="{B752C11D-5E43-1D4E-9689-317314853480}" srcOrd="0" destOrd="0" presId="urn:microsoft.com/office/officeart/2005/8/layout/hierarchy1"/>
    <dgm:cxn modelId="{570DBAC0-5053-C248-800C-3F648A843D09}" type="presOf" srcId="{6CCF7434-32F7-614F-B239-6F3C54EA575A}" destId="{CF41F421-A40F-5648-8EB2-7F83089E9944}" srcOrd="0" destOrd="0" presId="urn:microsoft.com/office/officeart/2005/8/layout/hierarchy1"/>
    <dgm:cxn modelId="{552FEBC9-B844-244A-A3F5-540BD9A4AB7E}" type="presOf" srcId="{3A9035C6-5C14-6744-B2D0-E574491B6532}" destId="{E2E3F103-9A29-C44D-AAD8-F44120A1CA87}" srcOrd="0" destOrd="0" presId="urn:microsoft.com/office/officeart/2005/8/layout/hierarchy1"/>
    <dgm:cxn modelId="{353852CC-F65F-2D4F-8FAC-E27A8478D18D}" type="presOf" srcId="{F91D2F4A-8B0B-C540-AFE5-F19742D10331}" destId="{59C4478D-4B1F-E142-B13F-C755CE3EC182}" srcOrd="0" destOrd="0" presId="urn:microsoft.com/office/officeart/2005/8/layout/hierarchy1"/>
    <dgm:cxn modelId="{090391D3-9E98-0F42-96BA-78ADF05056F3}" srcId="{7F731008-0498-C249-AE26-66353D2BD4AA}" destId="{11BDFEE5-4FB1-9341-B7A5-2B89E3FC5477}" srcOrd="1" destOrd="0" parTransId="{B813A0E1-A219-B449-B476-6C8253FD05F4}" sibTransId="{C36BB2EB-0BB4-4647-A0C9-7C40864D45B9}"/>
    <dgm:cxn modelId="{DD02E1DB-05FC-9244-B73F-3413DE6369B4}" type="presOf" srcId="{7F731008-0498-C249-AE26-66353D2BD4AA}" destId="{12BC4FF9-6101-6D4E-8918-334F0179BBC9}" srcOrd="0" destOrd="0" presId="urn:microsoft.com/office/officeart/2005/8/layout/hierarchy1"/>
    <dgm:cxn modelId="{94FE22E8-1A86-1949-8CFE-2B23B6D29C25}" type="presOf" srcId="{048EEC50-F084-A24C-85CC-7D2D4C537401}" destId="{3C3E3BD9-C816-7A49-8608-E3C4F3296753}" srcOrd="0" destOrd="0" presId="urn:microsoft.com/office/officeart/2005/8/layout/hierarchy1"/>
    <dgm:cxn modelId="{AD19B0EB-E296-7341-9033-667FD900E5A4}" type="presOf" srcId="{FAE11915-F81E-E94A-8D3E-B5FE55024667}" destId="{4ADC219B-B3AF-394A-A567-629955F55AE1}" srcOrd="0" destOrd="0" presId="urn:microsoft.com/office/officeart/2005/8/layout/hierarchy1"/>
    <dgm:cxn modelId="{2FB466EC-F77D-7643-9891-9B0E808CB16D}" srcId="{3A9035C6-5C14-6744-B2D0-E574491B6532}" destId="{78019551-6458-CC4F-941E-11577581D166}" srcOrd="2" destOrd="0" parTransId="{99B122E9-75A3-C145-8C40-70ABB7961AB8}" sibTransId="{1895F707-39EE-4C4C-A976-9892FB70FB82}"/>
    <dgm:cxn modelId="{D17B4FF1-0C71-464F-948C-1EA1DF44356B}" type="presOf" srcId="{FFED6F8A-BDCD-7346-851B-1C79CF3219DB}" destId="{206FE4F2-1392-EF42-972F-E77E5F956CE8}" srcOrd="0" destOrd="0" presId="urn:microsoft.com/office/officeart/2005/8/layout/hierarchy1"/>
    <dgm:cxn modelId="{A904C0F1-6D46-9F4E-A5A0-A4AE64A37AAA}" type="presOf" srcId="{11BDFEE5-4FB1-9341-B7A5-2B89E3FC5477}" destId="{DD8B369B-7FC4-444A-8B88-0543EF8DDDE4}" srcOrd="0" destOrd="0" presId="urn:microsoft.com/office/officeart/2005/8/layout/hierarchy1"/>
    <dgm:cxn modelId="{257E05F5-F027-104E-BF60-FC0D9DCCB0F7}" type="presOf" srcId="{5CAADA9D-DB3E-A94A-8D50-3C89A15390C5}" destId="{234C309D-0E97-BD4A-963F-370350C58BB4}" srcOrd="0" destOrd="0" presId="urn:microsoft.com/office/officeart/2005/8/layout/hierarchy1"/>
    <dgm:cxn modelId="{FB0439F9-3474-CC48-8D7B-7993A7D8AFD0}" type="presOf" srcId="{9C6CAE1D-E4D2-D84F-B254-9D7A60B27453}" destId="{CF2D02F1-D004-934A-90B7-BE48A06FAEEB}" srcOrd="0" destOrd="0" presId="urn:microsoft.com/office/officeart/2005/8/layout/hierarchy1"/>
    <dgm:cxn modelId="{301718FB-A320-D448-BA1E-E3EB0373A86A}" type="presOf" srcId="{C54C2B6A-60A8-C94D-9D26-4C1FB36F4172}" destId="{A4CA8D4F-5030-2748-8155-5B8B2172B60C}" srcOrd="0" destOrd="0" presId="urn:microsoft.com/office/officeart/2005/8/layout/hierarchy1"/>
    <dgm:cxn modelId="{BCDB92FC-8149-C949-B253-1ADE343C8552}" srcId="{3A9035C6-5C14-6744-B2D0-E574491B6532}" destId="{FFED6F8A-BDCD-7346-851B-1C79CF3219DB}" srcOrd="1" destOrd="0" parTransId="{048EEC50-F084-A24C-85CC-7D2D4C537401}" sibTransId="{02CCD938-E55A-F246-9889-9E9070DF4DE3}"/>
    <dgm:cxn modelId="{DBF9AFFE-67C0-7848-8ED2-19BCF431ED2A}" srcId="{214F39DB-51D2-2043-8375-DCDCCA091FE5}" destId="{EF4B692B-3445-9140-A339-79EF03136D46}" srcOrd="1" destOrd="0" parTransId="{8ED2A2A1-D16E-F24A-AEAC-6DE85CA32C32}" sibTransId="{16BC7E71-6ED3-714B-8291-1EEA30D10933}"/>
    <dgm:cxn modelId="{519EBE6E-1540-6F43-B6F0-9021B726F2C0}" type="presParOf" srcId="{234C309D-0E97-BD4A-963F-370350C58BB4}" destId="{6E258CAE-9FC0-624D-8DBD-86F9CBC14BC3}" srcOrd="0" destOrd="0" presId="urn:microsoft.com/office/officeart/2005/8/layout/hierarchy1"/>
    <dgm:cxn modelId="{9391F854-5063-C442-BB30-FDDE38E3A175}" type="presParOf" srcId="{6E258CAE-9FC0-624D-8DBD-86F9CBC14BC3}" destId="{1887FF6E-0C61-1246-AEDC-34D3AC94624E}" srcOrd="0" destOrd="0" presId="urn:microsoft.com/office/officeart/2005/8/layout/hierarchy1"/>
    <dgm:cxn modelId="{197441FD-9FFD-4046-B1C8-B80CD0910F4A}" type="presParOf" srcId="{1887FF6E-0C61-1246-AEDC-34D3AC94624E}" destId="{1B85D1B1-5999-C542-AF2F-DBDEC756D575}" srcOrd="0" destOrd="0" presId="urn:microsoft.com/office/officeart/2005/8/layout/hierarchy1"/>
    <dgm:cxn modelId="{468F30C0-27E6-7F4C-BBB9-22C9ED914ACE}" type="presParOf" srcId="{1887FF6E-0C61-1246-AEDC-34D3AC94624E}" destId="{12BC4FF9-6101-6D4E-8918-334F0179BBC9}" srcOrd="1" destOrd="0" presId="urn:microsoft.com/office/officeart/2005/8/layout/hierarchy1"/>
    <dgm:cxn modelId="{D468E61C-8FEC-E94D-90AD-678FB9D9EBCA}" type="presParOf" srcId="{6E258CAE-9FC0-624D-8DBD-86F9CBC14BC3}" destId="{C0EB3AE7-03D6-C342-A0C2-BFE4B6DF966A}" srcOrd="1" destOrd="0" presId="urn:microsoft.com/office/officeart/2005/8/layout/hierarchy1"/>
    <dgm:cxn modelId="{7F4A4BB3-1A4A-AE46-9ED3-CD3FACFF4A6D}" type="presParOf" srcId="{C0EB3AE7-03D6-C342-A0C2-BFE4B6DF966A}" destId="{B752C11D-5E43-1D4E-9689-317314853480}" srcOrd="0" destOrd="0" presId="urn:microsoft.com/office/officeart/2005/8/layout/hierarchy1"/>
    <dgm:cxn modelId="{81715F5E-8198-3643-B03D-E31C3A710ADD}" type="presParOf" srcId="{C0EB3AE7-03D6-C342-A0C2-BFE4B6DF966A}" destId="{FFEB594B-8E85-AE49-BB05-1A4ECDCAC04F}" srcOrd="1" destOrd="0" presId="urn:microsoft.com/office/officeart/2005/8/layout/hierarchy1"/>
    <dgm:cxn modelId="{6406F1D3-FB30-7640-92D4-95E59B478304}" type="presParOf" srcId="{FFEB594B-8E85-AE49-BB05-1A4ECDCAC04F}" destId="{E8376088-D518-4C48-8DE6-B8B69DF11E5C}" srcOrd="0" destOrd="0" presId="urn:microsoft.com/office/officeart/2005/8/layout/hierarchy1"/>
    <dgm:cxn modelId="{870FEC92-134C-2B4D-8DEE-8F9EC0E49D5A}" type="presParOf" srcId="{E8376088-D518-4C48-8DE6-B8B69DF11E5C}" destId="{A359D80E-3AEE-5247-96F9-BA119C2B2726}" srcOrd="0" destOrd="0" presId="urn:microsoft.com/office/officeart/2005/8/layout/hierarchy1"/>
    <dgm:cxn modelId="{BE496C63-B486-C040-AD90-A355F3E158EB}" type="presParOf" srcId="{E8376088-D518-4C48-8DE6-B8B69DF11E5C}" destId="{0D024907-C6D1-974F-801A-A2C075237FCC}" srcOrd="1" destOrd="0" presId="urn:microsoft.com/office/officeart/2005/8/layout/hierarchy1"/>
    <dgm:cxn modelId="{65AFED4E-F5B0-014C-9462-8303E1C537C5}" type="presParOf" srcId="{FFEB594B-8E85-AE49-BB05-1A4ECDCAC04F}" destId="{229407DC-A4B6-1449-B841-24366D51AB0F}" srcOrd="1" destOrd="0" presId="urn:microsoft.com/office/officeart/2005/8/layout/hierarchy1"/>
    <dgm:cxn modelId="{87588D1D-3191-E54E-A68C-E82E6103F9F6}" type="presParOf" srcId="{229407DC-A4B6-1449-B841-24366D51AB0F}" destId="{5E6EB7D9-A78E-7541-BF08-F98A4C4BAD12}" srcOrd="0" destOrd="0" presId="urn:microsoft.com/office/officeart/2005/8/layout/hierarchy1"/>
    <dgm:cxn modelId="{C7518C39-2F60-B740-A3DF-26B4A1312B9A}" type="presParOf" srcId="{229407DC-A4B6-1449-B841-24366D51AB0F}" destId="{FB213082-98E2-FC45-A5AE-23D1A929066D}" srcOrd="1" destOrd="0" presId="urn:microsoft.com/office/officeart/2005/8/layout/hierarchy1"/>
    <dgm:cxn modelId="{E69F47B3-8A6E-6548-912F-D3473931A3BB}" type="presParOf" srcId="{FB213082-98E2-FC45-A5AE-23D1A929066D}" destId="{B326C3ED-448F-D841-AE7C-304ADD603EE2}" srcOrd="0" destOrd="0" presId="urn:microsoft.com/office/officeart/2005/8/layout/hierarchy1"/>
    <dgm:cxn modelId="{574D8D35-F4DA-6046-98E5-CF96C8AB602D}" type="presParOf" srcId="{B326C3ED-448F-D841-AE7C-304ADD603EE2}" destId="{D24DF84C-C7D9-5F4A-9E80-639B5247FA8D}" srcOrd="0" destOrd="0" presId="urn:microsoft.com/office/officeart/2005/8/layout/hierarchy1"/>
    <dgm:cxn modelId="{33D040FB-A18F-7846-98F4-00F3B3A94520}" type="presParOf" srcId="{B326C3ED-448F-D841-AE7C-304ADD603EE2}" destId="{43C11108-2630-274B-BCC0-DA4A1DCF69FA}" srcOrd="1" destOrd="0" presId="urn:microsoft.com/office/officeart/2005/8/layout/hierarchy1"/>
    <dgm:cxn modelId="{A512DD79-B47A-8E40-828D-5886AE709C10}" type="presParOf" srcId="{FB213082-98E2-FC45-A5AE-23D1A929066D}" destId="{50D5B653-D28C-7C4D-9510-FFB07A0401F3}" srcOrd="1" destOrd="0" presId="urn:microsoft.com/office/officeart/2005/8/layout/hierarchy1"/>
    <dgm:cxn modelId="{F378D6CC-CBA0-F542-BA57-21D0CE53BD0D}" type="presParOf" srcId="{50D5B653-D28C-7C4D-9510-FFB07A0401F3}" destId="{A4CA8D4F-5030-2748-8155-5B8B2172B60C}" srcOrd="0" destOrd="0" presId="urn:microsoft.com/office/officeart/2005/8/layout/hierarchy1"/>
    <dgm:cxn modelId="{96CE08E7-A110-CC41-8AA4-9B334325AD3D}" type="presParOf" srcId="{50D5B653-D28C-7C4D-9510-FFB07A0401F3}" destId="{C5008A2C-55EF-BD44-A991-162446881E88}" srcOrd="1" destOrd="0" presId="urn:microsoft.com/office/officeart/2005/8/layout/hierarchy1"/>
    <dgm:cxn modelId="{3EABC669-71D5-6E4B-9BF4-BE6A3C066980}" type="presParOf" srcId="{C5008A2C-55EF-BD44-A991-162446881E88}" destId="{2F720F6A-E249-F342-B4AF-8D75F1D17C8C}" srcOrd="0" destOrd="0" presId="urn:microsoft.com/office/officeart/2005/8/layout/hierarchy1"/>
    <dgm:cxn modelId="{733A49FD-CB34-AC4A-BC30-B621D32C2E9F}" type="presParOf" srcId="{2F720F6A-E249-F342-B4AF-8D75F1D17C8C}" destId="{D1259C5F-51EA-064A-8AAA-584E207165F0}" srcOrd="0" destOrd="0" presId="urn:microsoft.com/office/officeart/2005/8/layout/hierarchy1"/>
    <dgm:cxn modelId="{1DDF3697-142B-CB40-8088-0E8D78B7675C}" type="presParOf" srcId="{2F720F6A-E249-F342-B4AF-8D75F1D17C8C}" destId="{5FC373D2-3C1B-4A45-9CCD-7B788E9B8964}" srcOrd="1" destOrd="0" presId="urn:microsoft.com/office/officeart/2005/8/layout/hierarchy1"/>
    <dgm:cxn modelId="{78CE5201-AD62-B24F-883D-5F60972E7C3F}" type="presParOf" srcId="{C5008A2C-55EF-BD44-A991-162446881E88}" destId="{A319790D-1373-CF47-A5CC-47AECF49FE5C}" srcOrd="1" destOrd="0" presId="urn:microsoft.com/office/officeart/2005/8/layout/hierarchy1"/>
    <dgm:cxn modelId="{0EFC5B1B-502E-E949-B19C-94F799FCB075}" type="presParOf" srcId="{A319790D-1373-CF47-A5CC-47AECF49FE5C}" destId="{2954D102-D610-6343-A9C3-E87D04C08F4D}" srcOrd="0" destOrd="0" presId="urn:microsoft.com/office/officeart/2005/8/layout/hierarchy1"/>
    <dgm:cxn modelId="{220BBAB4-FB27-AE44-A2B4-2012E6420021}" type="presParOf" srcId="{A319790D-1373-CF47-A5CC-47AECF49FE5C}" destId="{09668B38-E129-094F-8052-B5269FCBC8AE}" srcOrd="1" destOrd="0" presId="urn:microsoft.com/office/officeart/2005/8/layout/hierarchy1"/>
    <dgm:cxn modelId="{CE88A75F-5E71-B04D-BCC2-224457C08164}" type="presParOf" srcId="{09668B38-E129-094F-8052-B5269FCBC8AE}" destId="{795E2AC0-3A71-0F47-82B0-BB8DA83E6FAD}" srcOrd="0" destOrd="0" presId="urn:microsoft.com/office/officeart/2005/8/layout/hierarchy1"/>
    <dgm:cxn modelId="{96326BC1-5536-DD40-AE27-4F460F9AAE77}" type="presParOf" srcId="{795E2AC0-3A71-0F47-82B0-BB8DA83E6FAD}" destId="{79C3DD8B-8BF7-0B42-BF6B-93FE23E09A8D}" srcOrd="0" destOrd="0" presId="urn:microsoft.com/office/officeart/2005/8/layout/hierarchy1"/>
    <dgm:cxn modelId="{B20C8935-6838-F14D-A5EA-E4668326721D}" type="presParOf" srcId="{795E2AC0-3A71-0F47-82B0-BB8DA83E6FAD}" destId="{1DF79C30-3445-C140-B7A8-6E8CD33B4AC0}" srcOrd="1" destOrd="0" presId="urn:microsoft.com/office/officeart/2005/8/layout/hierarchy1"/>
    <dgm:cxn modelId="{FA8B67DA-77A3-E64E-8FC6-CE4B991B839D}" type="presParOf" srcId="{09668B38-E129-094F-8052-B5269FCBC8AE}" destId="{F63829A0-018D-1244-A3AC-21499A68A61D}" srcOrd="1" destOrd="0" presId="urn:microsoft.com/office/officeart/2005/8/layout/hierarchy1"/>
    <dgm:cxn modelId="{657E107B-D9F6-ED4B-BB55-EB6E8F5C6316}" type="presParOf" srcId="{50D5B653-D28C-7C4D-9510-FFB07A0401F3}" destId="{651BE4A0-6C3E-894A-A290-FDD953535617}" srcOrd="2" destOrd="0" presId="urn:microsoft.com/office/officeart/2005/8/layout/hierarchy1"/>
    <dgm:cxn modelId="{A92BCAAE-B620-4C42-A2BB-285065D5AF64}" type="presParOf" srcId="{50D5B653-D28C-7C4D-9510-FFB07A0401F3}" destId="{BC666E51-1845-804A-942D-F71E89597E98}" srcOrd="3" destOrd="0" presId="urn:microsoft.com/office/officeart/2005/8/layout/hierarchy1"/>
    <dgm:cxn modelId="{09D8AF52-9B4F-6D45-B2E3-A304B2BD363E}" type="presParOf" srcId="{BC666E51-1845-804A-942D-F71E89597E98}" destId="{D1AB882B-B61C-E64A-ADE5-9ED227D1F241}" srcOrd="0" destOrd="0" presId="urn:microsoft.com/office/officeart/2005/8/layout/hierarchy1"/>
    <dgm:cxn modelId="{1C0B1F70-214A-E34B-9F93-FB5C2AD0843E}" type="presParOf" srcId="{D1AB882B-B61C-E64A-ADE5-9ED227D1F241}" destId="{306E6AAE-D4DB-6447-8F48-2CF19E8C7E8D}" srcOrd="0" destOrd="0" presId="urn:microsoft.com/office/officeart/2005/8/layout/hierarchy1"/>
    <dgm:cxn modelId="{CAE813BF-37B4-374A-BA4A-F811ECF75B76}" type="presParOf" srcId="{D1AB882B-B61C-E64A-ADE5-9ED227D1F241}" destId="{A99F8235-A53B-624E-B56A-4FC9A8A267D9}" srcOrd="1" destOrd="0" presId="urn:microsoft.com/office/officeart/2005/8/layout/hierarchy1"/>
    <dgm:cxn modelId="{8575958C-B445-3A4A-9A2B-59BA60F4D1A4}" type="presParOf" srcId="{BC666E51-1845-804A-942D-F71E89597E98}" destId="{0273AC5D-883A-8244-B879-CBD9F6C654EE}" srcOrd="1" destOrd="0" presId="urn:microsoft.com/office/officeart/2005/8/layout/hierarchy1"/>
    <dgm:cxn modelId="{345D24F5-8FA0-E54E-A3F0-39158BDC0BE5}" type="presParOf" srcId="{0273AC5D-883A-8244-B879-CBD9F6C654EE}" destId="{009E6AFC-72C6-B048-B6B3-4FD7FE5781AF}" srcOrd="0" destOrd="0" presId="urn:microsoft.com/office/officeart/2005/8/layout/hierarchy1"/>
    <dgm:cxn modelId="{137E0948-842F-AC4D-9F1C-40DE01224B7D}" type="presParOf" srcId="{0273AC5D-883A-8244-B879-CBD9F6C654EE}" destId="{1F86361D-3627-8342-88E1-E6CEC9AE92E2}" srcOrd="1" destOrd="0" presId="urn:microsoft.com/office/officeart/2005/8/layout/hierarchy1"/>
    <dgm:cxn modelId="{0F24CB7A-7819-954C-BD82-4A6662233D51}" type="presParOf" srcId="{1F86361D-3627-8342-88E1-E6CEC9AE92E2}" destId="{0844973B-A6A6-2A40-A829-9FF86997C5B4}" srcOrd="0" destOrd="0" presId="urn:microsoft.com/office/officeart/2005/8/layout/hierarchy1"/>
    <dgm:cxn modelId="{12DDD0E6-CE2D-1A42-A7C6-26D0906586B1}" type="presParOf" srcId="{0844973B-A6A6-2A40-A829-9FF86997C5B4}" destId="{9824D067-1069-1A40-A29F-A75DE13500E2}" srcOrd="0" destOrd="0" presId="urn:microsoft.com/office/officeart/2005/8/layout/hierarchy1"/>
    <dgm:cxn modelId="{29922E76-C5A0-AD40-B99B-DFB074A3299C}" type="presParOf" srcId="{0844973B-A6A6-2A40-A829-9FF86997C5B4}" destId="{DCA9F7EA-0E1F-CA4B-96E8-AC4672711FDB}" srcOrd="1" destOrd="0" presId="urn:microsoft.com/office/officeart/2005/8/layout/hierarchy1"/>
    <dgm:cxn modelId="{AAF60B1C-29F9-E341-BCA8-CACBA56607BC}" type="presParOf" srcId="{1F86361D-3627-8342-88E1-E6CEC9AE92E2}" destId="{7437B202-F233-9144-8A90-F2CB9B775543}" srcOrd="1" destOrd="0" presId="urn:microsoft.com/office/officeart/2005/8/layout/hierarchy1"/>
    <dgm:cxn modelId="{1B60E541-8376-084F-8EE5-F0BF5A4747F1}" type="presParOf" srcId="{0273AC5D-883A-8244-B879-CBD9F6C654EE}" destId="{FC08BA93-8406-8344-957C-50263C11A4DB}" srcOrd="2" destOrd="0" presId="urn:microsoft.com/office/officeart/2005/8/layout/hierarchy1"/>
    <dgm:cxn modelId="{ED2DFD54-99CF-004B-BD9A-CFE54137E6E6}" type="presParOf" srcId="{0273AC5D-883A-8244-B879-CBD9F6C654EE}" destId="{CFE589BD-2135-4447-8413-C6053334A280}" srcOrd="3" destOrd="0" presId="urn:microsoft.com/office/officeart/2005/8/layout/hierarchy1"/>
    <dgm:cxn modelId="{BAEFD32D-699D-1640-ACC1-0A11E28CA148}" type="presParOf" srcId="{CFE589BD-2135-4447-8413-C6053334A280}" destId="{A3AF6D6C-7435-AA45-B639-CB3240813BF0}" srcOrd="0" destOrd="0" presId="urn:microsoft.com/office/officeart/2005/8/layout/hierarchy1"/>
    <dgm:cxn modelId="{CB4C7C20-8832-044E-96E7-5CCABB6B1F17}" type="presParOf" srcId="{A3AF6D6C-7435-AA45-B639-CB3240813BF0}" destId="{2FF4A5A8-71C1-E94C-B3C3-EA4AB9770F0E}" srcOrd="0" destOrd="0" presId="urn:microsoft.com/office/officeart/2005/8/layout/hierarchy1"/>
    <dgm:cxn modelId="{F05EA4D3-FC12-3849-9278-24854C980E5D}" type="presParOf" srcId="{A3AF6D6C-7435-AA45-B639-CB3240813BF0}" destId="{2E361E0A-544E-2544-997E-DCCEBBF2E85B}" srcOrd="1" destOrd="0" presId="urn:microsoft.com/office/officeart/2005/8/layout/hierarchy1"/>
    <dgm:cxn modelId="{17B78530-5449-5E46-A932-CBD28F7819DA}" type="presParOf" srcId="{CFE589BD-2135-4447-8413-C6053334A280}" destId="{367B06A5-9F6F-074F-BDFC-5D5852A72004}" srcOrd="1" destOrd="0" presId="urn:microsoft.com/office/officeart/2005/8/layout/hierarchy1"/>
    <dgm:cxn modelId="{74E24831-6914-2346-8D7F-8718090BA38F}" type="presParOf" srcId="{C0EB3AE7-03D6-C342-A0C2-BFE4B6DF966A}" destId="{585B0206-BB31-FA44-A230-C7C3DF431B0C}" srcOrd="2" destOrd="0" presId="urn:microsoft.com/office/officeart/2005/8/layout/hierarchy1"/>
    <dgm:cxn modelId="{8C9D97DF-CDF0-7B48-8634-9371F283E56B}" type="presParOf" srcId="{C0EB3AE7-03D6-C342-A0C2-BFE4B6DF966A}" destId="{074FBB86-6F37-D24B-A485-4A243A9987E7}" srcOrd="3" destOrd="0" presId="urn:microsoft.com/office/officeart/2005/8/layout/hierarchy1"/>
    <dgm:cxn modelId="{0C227F5C-4CA4-C443-8030-7872D30FC416}" type="presParOf" srcId="{074FBB86-6F37-D24B-A485-4A243A9987E7}" destId="{7371DF2A-1C5A-394A-91D2-B15E185A40A9}" srcOrd="0" destOrd="0" presId="urn:microsoft.com/office/officeart/2005/8/layout/hierarchy1"/>
    <dgm:cxn modelId="{5B9AADB7-7A73-404E-9860-D473CC4A1863}" type="presParOf" srcId="{7371DF2A-1C5A-394A-91D2-B15E185A40A9}" destId="{4D37B8B7-E992-0049-86E0-680DE156492E}" srcOrd="0" destOrd="0" presId="urn:microsoft.com/office/officeart/2005/8/layout/hierarchy1"/>
    <dgm:cxn modelId="{74598BE2-0F41-CC45-8500-F2624D0EF3AE}" type="presParOf" srcId="{7371DF2A-1C5A-394A-91D2-B15E185A40A9}" destId="{DD8B369B-7FC4-444A-8B88-0543EF8DDDE4}" srcOrd="1" destOrd="0" presId="urn:microsoft.com/office/officeart/2005/8/layout/hierarchy1"/>
    <dgm:cxn modelId="{7086C45C-76A4-B54F-8723-F0B6834C8B08}" type="presParOf" srcId="{074FBB86-6F37-D24B-A485-4A243A9987E7}" destId="{B9A5748D-3DDB-764F-A3AB-F07B8357BF1E}" srcOrd="1" destOrd="0" presId="urn:microsoft.com/office/officeart/2005/8/layout/hierarchy1"/>
    <dgm:cxn modelId="{044C0A4C-033C-654E-BED9-4DB6B1EB5FED}" type="presParOf" srcId="{B9A5748D-3DDB-764F-A3AB-F07B8357BF1E}" destId="{D4F61DF2-AB71-6F4A-B10F-47EC494D3796}" srcOrd="0" destOrd="0" presId="urn:microsoft.com/office/officeart/2005/8/layout/hierarchy1"/>
    <dgm:cxn modelId="{04D03425-8310-A24D-B871-403CC8EBFDE9}" type="presParOf" srcId="{B9A5748D-3DDB-764F-A3AB-F07B8357BF1E}" destId="{778C9545-7493-1D4C-830D-E80CB8C79E27}" srcOrd="1" destOrd="0" presId="urn:microsoft.com/office/officeart/2005/8/layout/hierarchy1"/>
    <dgm:cxn modelId="{17EB5F71-7E73-F241-A711-01A0D57789BF}" type="presParOf" srcId="{778C9545-7493-1D4C-830D-E80CB8C79E27}" destId="{47020210-9F48-F24D-9662-45D928A84FA2}" srcOrd="0" destOrd="0" presId="urn:microsoft.com/office/officeart/2005/8/layout/hierarchy1"/>
    <dgm:cxn modelId="{7D6CAB2E-55ED-894B-8048-AE0DE70DE138}" type="presParOf" srcId="{47020210-9F48-F24D-9662-45D928A84FA2}" destId="{D70C1F4F-3E2C-9044-B780-BE278AA81833}" srcOrd="0" destOrd="0" presId="urn:microsoft.com/office/officeart/2005/8/layout/hierarchy1"/>
    <dgm:cxn modelId="{D18A5313-CEDF-A546-AD13-1CAC8CF0E100}" type="presParOf" srcId="{47020210-9F48-F24D-9662-45D928A84FA2}" destId="{2EE53D73-D868-5B49-B1F8-3DF0BA7575E5}" srcOrd="1" destOrd="0" presId="urn:microsoft.com/office/officeart/2005/8/layout/hierarchy1"/>
    <dgm:cxn modelId="{972AC285-B3E9-C842-A7B7-BAF40E0124D2}" type="presParOf" srcId="{778C9545-7493-1D4C-830D-E80CB8C79E27}" destId="{5DBD8D83-7C87-F045-8D92-07C34330625C}" srcOrd="1" destOrd="0" presId="urn:microsoft.com/office/officeart/2005/8/layout/hierarchy1"/>
    <dgm:cxn modelId="{15DDE92D-CD3A-1E49-9E9E-4B54E257BE92}" type="presParOf" srcId="{5DBD8D83-7C87-F045-8D92-07C34330625C}" destId="{6E838B82-326A-F84E-95A2-DCAE5FA1BA80}" srcOrd="0" destOrd="0" presId="urn:microsoft.com/office/officeart/2005/8/layout/hierarchy1"/>
    <dgm:cxn modelId="{F138E44C-EDD2-6942-BDA5-6954B171C45F}" type="presParOf" srcId="{5DBD8D83-7C87-F045-8D92-07C34330625C}" destId="{5882588F-A609-C44D-9DFB-A138BF8CFE55}" srcOrd="1" destOrd="0" presId="urn:microsoft.com/office/officeart/2005/8/layout/hierarchy1"/>
    <dgm:cxn modelId="{D35BD6BA-759B-A348-89F0-206034477852}" type="presParOf" srcId="{5882588F-A609-C44D-9DFB-A138BF8CFE55}" destId="{7434D822-B453-E948-A000-8064731B36B5}" srcOrd="0" destOrd="0" presId="urn:microsoft.com/office/officeart/2005/8/layout/hierarchy1"/>
    <dgm:cxn modelId="{D1A1386C-2CB1-8C4B-A491-82AE8E17E9C6}" type="presParOf" srcId="{7434D822-B453-E948-A000-8064731B36B5}" destId="{C7669940-6890-0748-B010-69A8AB3E0814}" srcOrd="0" destOrd="0" presId="urn:microsoft.com/office/officeart/2005/8/layout/hierarchy1"/>
    <dgm:cxn modelId="{6F63A60D-76CD-F24A-A1C8-FE359A702BCC}" type="presParOf" srcId="{7434D822-B453-E948-A000-8064731B36B5}" destId="{CF41F421-A40F-5648-8EB2-7F83089E9944}" srcOrd="1" destOrd="0" presId="urn:microsoft.com/office/officeart/2005/8/layout/hierarchy1"/>
    <dgm:cxn modelId="{59978B8B-C24E-4447-8DF5-8E31446FC482}" type="presParOf" srcId="{5882588F-A609-C44D-9DFB-A138BF8CFE55}" destId="{10895800-2BD1-C04F-9149-F634F1B7B779}" srcOrd="1" destOrd="0" presId="urn:microsoft.com/office/officeart/2005/8/layout/hierarchy1"/>
    <dgm:cxn modelId="{DF200E12-49A5-E740-BEC7-53765742B554}" type="presParOf" srcId="{5DBD8D83-7C87-F045-8D92-07C34330625C}" destId="{9303B8D0-9C4D-D047-87F8-D488D076860B}" srcOrd="2" destOrd="0" presId="urn:microsoft.com/office/officeart/2005/8/layout/hierarchy1"/>
    <dgm:cxn modelId="{E91FE8B2-1E87-6D41-95EB-D7E5D0609E4D}" type="presParOf" srcId="{5DBD8D83-7C87-F045-8D92-07C34330625C}" destId="{41A02F5C-AC95-DC4B-BD24-A46EF89E5925}" srcOrd="3" destOrd="0" presId="urn:microsoft.com/office/officeart/2005/8/layout/hierarchy1"/>
    <dgm:cxn modelId="{DA391C17-F069-9E4A-9326-0FFD714A7334}" type="presParOf" srcId="{41A02F5C-AC95-DC4B-BD24-A46EF89E5925}" destId="{47943152-F7D1-D142-B921-1EB749E1C5A3}" srcOrd="0" destOrd="0" presId="urn:microsoft.com/office/officeart/2005/8/layout/hierarchy1"/>
    <dgm:cxn modelId="{2CC6CADA-378F-954E-9E13-DAA50B037A1A}" type="presParOf" srcId="{47943152-F7D1-D142-B921-1EB749E1C5A3}" destId="{AE72D146-B234-FA43-B564-2DA4E40180C8}" srcOrd="0" destOrd="0" presId="urn:microsoft.com/office/officeart/2005/8/layout/hierarchy1"/>
    <dgm:cxn modelId="{AEA1C0A7-8773-E444-A91E-0D8147F4868D}" type="presParOf" srcId="{47943152-F7D1-D142-B921-1EB749E1C5A3}" destId="{49D8ACDD-CA44-4241-B871-1C565193FBE7}" srcOrd="1" destOrd="0" presId="urn:microsoft.com/office/officeart/2005/8/layout/hierarchy1"/>
    <dgm:cxn modelId="{466D9C60-FD1E-3C41-B9CB-C8B3B98BA7F2}" type="presParOf" srcId="{41A02F5C-AC95-DC4B-BD24-A46EF89E5925}" destId="{8F199096-8A8D-7849-B587-DC5069DEE544}" srcOrd="1" destOrd="0" presId="urn:microsoft.com/office/officeart/2005/8/layout/hierarchy1"/>
    <dgm:cxn modelId="{ADC90881-3DBE-1B47-BE8D-FF6FB9FDCA7A}" type="presParOf" srcId="{C0EB3AE7-03D6-C342-A0C2-BFE4B6DF966A}" destId="{3C53914E-1C42-5E47-97A4-A64C9C8B7EF8}" srcOrd="4" destOrd="0" presId="urn:microsoft.com/office/officeart/2005/8/layout/hierarchy1"/>
    <dgm:cxn modelId="{577E13A1-279B-0742-A728-6BAF1DD4CBD3}" type="presParOf" srcId="{C0EB3AE7-03D6-C342-A0C2-BFE4B6DF966A}" destId="{96CA7CD2-A8AD-4444-9C0F-D62CB1A41168}" srcOrd="5" destOrd="0" presId="urn:microsoft.com/office/officeart/2005/8/layout/hierarchy1"/>
    <dgm:cxn modelId="{DC4E49E5-CC82-E24E-9337-B703C335DD3A}" type="presParOf" srcId="{96CA7CD2-A8AD-4444-9C0F-D62CB1A41168}" destId="{01B33589-BDDE-164E-8C82-42C5B6E06D17}" srcOrd="0" destOrd="0" presId="urn:microsoft.com/office/officeart/2005/8/layout/hierarchy1"/>
    <dgm:cxn modelId="{64934926-8754-3C41-9A1A-82308065BFD4}" type="presParOf" srcId="{01B33589-BDDE-164E-8C82-42C5B6E06D17}" destId="{EE0DC154-A4B2-564D-B8E4-FFF47107BA02}" srcOrd="0" destOrd="0" presId="urn:microsoft.com/office/officeart/2005/8/layout/hierarchy1"/>
    <dgm:cxn modelId="{12559675-FA3D-F247-AE9B-29C65D24BF62}" type="presParOf" srcId="{01B33589-BDDE-164E-8C82-42C5B6E06D17}" destId="{E2E3F103-9A29-C44D-AAD8-F44120A1CA87}" srcOrd="1" destOrd="0" presId="urn:microsoft.com/office/officeart/2005/8/layout/hierarchy1"/>
    <dgm:cxn modelId="{593DBD61-8C42-4F4E-AEA9-F0CF275FEE2D}" type="presParOf" srcId="{96CA7CD2-A8AD-4444-9C0F-D62CB1A41168}" destId="{A1B7C583-11C2-694A-946B-F94271836C07}" srcOrd="1" destOrd="0" presId="urn:microsoft.com/office/officeart/2005/8/layout/hierarchy1"/>
    <dgm:cxn modelId="{1ECDE228-A90A-8E4F-885D-D142C1872509}" type="presParOf" srcId="{A1B7C583-11C2-694A-946B-F94271836C07}" destId="{ED954E3C-C659-1E44-8BDB-C9EA2586AD1D}" srcOrd="0" destOrd="0" presId="urn:microsoft.com/office/officeart/2005/8/layout/hierarchy1"/>
    <dgm:cxn modelId="{B8044487-61F4-514A-BF77-155E8BB9B479}" type="presParOf" srcId="{A1B7C583-11C2-694A-946B-F94271836C07}" destId="{A0A95E49-D7CF-8B49-9643-F5469E44FC26}" srcOrd="1" destOrd="0" presId="urn:microsoft.com/office/officeart/2005/8/layout/hierarchy1"/>
    <dgm:cxn modelId="{EB92163D-74E9-9645-B386-8A301CD96AF6}" type="presParOf" srcId="{A0A95E49-D7CF-8B49-9643-F5469E44FC26}" destId="{4BA08A05-CAAB-D949-AB86-F7D911EB541A}" srcOrd="0" destOrd="0" presId="urn:microsoft.com/office/officeart/2005/8/layout/hierarchy1"/>
    <dgm:cxn modelId="{E3130CFF-B44F-454E-9B0A-F06C3BCE27DD}" type="presParOf" srcId="{4BA08A05-CAAB-D949-AB86-F7D911EB541A}" destId="{537AE52E-AD1C-3543-AAE6-04B18DFE0E7A}" srcOrd="0" destOrd="0" presId="urn:microsoft.com/office/officeart/2005/8/layout/hierarchy1"/>
    <dgm:cxn modelId="{4B81779C-04DE-1C4C-B759-430B547C1CDD}" type="presParOf" srcId="{4BA08A05-CAAB-D949-AB86-F7D911EB541A}" destId="{EDA78863-FCCE-2F40-A2E6-43A50B9DC1DA}" srcOrd="1" destOrd="0" presId="urn:microsoft.com/office/officeart/2005/8/layout/hierarchy1"/>
    <dgm:cxn modelId="{5307FFB3-B0B4-FF40-81EA-2A6B2458C7BC}" type="presParOf" srcId="{A0A95E49-D7CF-8B49-9643-F5469E44FC26}" destId="{3E5797C4-BA45-B847-B8DA-530A34833217}" srcOrd="1" destOrd="0" presId="urn:microsoft.com/office/officeart/2005/8/layout/hierarchy1"/>
    <dgm:cxn modelId="{2660B125-3655-5140-81B3-6C922E5B3B6E}" type="presParOf" srcId="{3E5797C4-BA45-B847-B8DA-530A34833217}" destId="{59C4478D-4B1F-E142-B13F-C755CE3EC182}" srcOrd="0" destOrd="0" presId="urn:microsoft.com/office/officeart/2005/8/layout/hierarchy1"/>
    <dgm:cxn modelId="{48FEB096-FB15-F544-AD91-D28659A30448}" type="presParOf" srcId="{3E5797C4-BA45-B847-B8DA-530A34833217}" destId="{B65E21AB-F650-C644-A4F3-B062C6FC61A7}" srcOrd="1" destOrd="0" presId="urn:microsoft.com/office/officeart/2005/8/layout/hierarchy1"/>
    <dgm:cxn modelId="{7CE74122-DD32-7F4A-AEE3-0F79D0637CE6}" type="presParOf" srcId="{B65E21AB-F650-C644-A4F3-B062C6FC61A7}" destId="{8302B995-B6A0-6C4B-8069-7E02F7B5AD76}" srcOrd="0" destOrd="0" presId="urn:microsoft.com/office/officeart/2005/8/layout/hierarchy1"/>
    <dgm:cxn modelId="{08AEF123-1228-814D-9170-289F463E5555}" type="presParOf" srcId="{8302B995-B6A0-6C4B-8069-7E02F7B5AD76}" destId="{E1F7D74F-FD19-5642-9D25-4AF0C4ABCC91}" srcOrd="0" destOrd="0" presId="urn:microsoft.com/office/officeart/2005/8/layout/hierarchy1"/>
    <dgm:cxn modelId="{DEF35FED-6B8F-7C42-92DC-832E56AC9DDC}" type="presParOf" srcId="{8302B995-B6A0-6C4B-8069-7E02F7B5AD76}" destId="{4ADC219B-B3AF-394A-A567-629955F55AE1}" srcOrd="1" destOrd="0" presId="urn:microsoft.com/office/officeart/2005/8/layout/hierarchy1"/>
    <dgm:cxn modelId="{26AA90E1-1B14-7A46-BD33-490387C943FE}" type="presParOf" srcId="{B65E21AB-F650-C644-A4F3-B062C6FC61A7}" destId="{5E85A7EA-5A74-9644-B5F8-2ED34BE8679A}" srcOrd="1" destOrd="0" presId="urn:microsoft.com/office/officeart/2005/8/layout/hierarchy1"/>
    <dgm:cxn modelId="{A0BF9268-B4D9-6E47-AFE3-5E4F29183B3F}" type="presParOf" srcId="{3E5797C4-BA45-B847-B8DA-530A34833217}" destId="{32EDC494-1EA0-694E-AE11-7B589F309A4E}" srcOrd="2" destOrd="0" presId="urn:microsoft.com/office/officeart/2005/8/layout/hierarchy1"/>
    <dgm:cxn modelId="{1F2A21EE-DC19-0242-BF82-3762F3227A68}" type="presParOf" srcId="{3E5797C4-BA45-B847-B8DA-530A34833217}" destId="{4D85C102-560C-794D-B259-440625AD323A}" srcOrd="3" destOrd="0" presId="urn:microsoft.com/office/officeart/2005/8/layout/hierarchy1"/>
    <dgm:cxn modelId="{EBE29C8C-8220-2446-83A4-937C4F14C458}" type="presParOf" srcId="{4D85C102-560C-794D-B259-440625AD323A}" destId="{128E0FA2-F1D1-B749-9C37-CA269404B5FA}" srcOrd="0" destOrd="0" presId="urn:microsoft.com/office/officeart/2005/8/layout/hierarchy1"/>
    <dgm:cxn modelId="{19401944-5B30-6643-8CA8-D0422E9D423B}" type="presParOf" srcId="{128E0FA2-F1D1-B749-9C37-CA269404B5FA}" destId="{E834DBCD-671A-D845-9B7F-736727CFD85D}" srcOrd="0" destOrd="0" presId="urn:microsoft.com/office/officeart/2005/8/layout/hierarchy1"/>
    <dgm:cxn modelId="{E8030E75-8D80-134B-BAD9-46103804AC38}" type="presParOf" srcId="{128E0FA2-F1D1-B749-9C37-CA269404B5FA}" destId="{DA6FAF42-896E-ED47-8238-491334FD9FCD}" srcOrd="1" destOrd="0" presId="urn:microsoft.com/office/officeart/2005/8/layout/hierarchy1"/>
    <dgm:cxn modelId="{BB875DEB-8532-1547-9F96-E25034D900DE}" type="presParOf" srcId="{4D85C102-560C-794D-B259-440625AD323A}" destId="{49B44078-1673-294D-B3A7-187D711D0DBD}" srcOrd="1" destOrd="0" presId="urn:microsoft.com/office/officeart/2005/8/layout/hierarchy1"/>
    <dgm:cxn modelId="{00F6A473-5797-2A40-AA55-2D5A48FC6997}" type="presParOf" srcId="{A1B7C583-11C2-694A-946B-F94271836C07}" destId="{3C3E3BD9-C816-7A49-8608-E3C4F3296753}" srcOrd="2" destOrd="0" presId="urn:microsoft.com/office/officeart/2005/8/layout/hierarchy1"/>
    <dgm:cxn modelId="{35EF1CE6-E942-084A-95BB-411E39330874}" type="presParOf" srcId="{A1B7C583-11C2-694A-946B-F94271836C07}" destId="{14F658FB-44B2-A049-B1DE-0CC05B9CE94A}" srcOrd="3" destOrd="0" presId="urn:microsoft.com/office/officeart/2005/8/layout/hierarchy1"/>
    <dgm:cxn modelId="{0B688A26-BED7-B141-BAC6-E44D4128DB68}" type="presParOf" srcId="{14F658FB-44B2-A049-B1DE-0CC05B9CE94A}" destId="{B54EF774-C7C3-4549-BDF7-E7EB3143B035}" srcOrd="0" destOrd="0" presId="urn:microsoft.com/office/officeart/2005/8/layout/hierarchy1"/>
    <dgm:cxn modelId="{51333174-C06D-C548-931D-7AC82E315EAF}" type="presParOf" srcId="{B54EF774-C7C3-4549-BDF7-E7EB3143B035}" destId="{449333BC-4281-AF42-BAB3-906978B30AD5}" srcOrd="0" destOrd="0" presId="urn:microsoft.com/office/officeart/2005/8/layout/hierarchy1"/>
    <dgm:cxn modelId="{7894DAD5-C004-C545-90CB-9C9675AE33E4}" type="presParOf" srcId="{B54EF774-C7C3-4549-BDF7-E7EB3143B035}" destId="{206FE4F2-1392-EF42-972F-E77E5F956CE8}" srcOrd="1" destOrd="0" presId="urn:microsoft.com/office/officeart/2005/8/layout/hierarchy1"/>
    <dgm:cxn modelId="{716CE8A7-D662-264F-9E6F-7A2617C09F74}" type="presParOf" srcId="{14F658FB-44B2-A049-B1DE-0CC05B9CE94A}" destId="{38998B96-B0BE-5045-B735-5F40CA34B0AA}" srcOrd="1" destOrd="0" presId="urn:microsoft.com/office/officeart/2005/8/layout/hierarchy1"/>
    <dgm:cxn modelId="{78CB9F45-90AE-2F44-A145-01817F6EBB7C}" type="presParOf" srcId="{38998B96-B0BE-5045-B735-5F40CA34B0AA}" destId="{DB7B608B-743E-B541-A38D-AEF4997A2C44}" srcOrd="0" destOrd="0" presId="urn:microsoft.com/office/officeart/2005/8/layout/hierarchy1"/>
    <dgm:cxn modelId="{7BDFED66-81B1-9F48-B0E9-985BD8925DDA}" type="presParOf" srcId="{38998B96-B0BE-5045-B735-5F40CA34B0AA}" destId="{E5922142-8203-A142-81D0-2768DA7D3683}" srcOrd="1" destOrd="0" presId="urn:microsoft.com/office/officeart/2005/8/layout/hierarchy1"/>
    <dgm:cxn modelId="{CFD918AF-147B-AE4C-A430-8AD6A8717EDF}" type="presParOf" srcId="{E5922142-8203-A142-81D0-2768DA7D3683}" destId="{15BE64CF-201E-6B42-8D98-C078821FA87E}" srcOrd="0" destOrd="0" presId="urn:microsoft.com/office/officeart/2005/8/layout/hierarchy1"/>
    <dgm:cxn modelId="{4273042A-7C4B-AB48-A730-5BF974850BD6}" type="presParOf" srcId="{15BE64CF-201E-6B42-8D98-C078821FA87E}" destId="{E97B1D43-969F-294F-899D-D709EE842CE5}" srcOrd="0" destOrd="0" presId="urn:microsoft.com/office/officeart/2005/8/layout/hierarchy1"/>
    <dgm:cxn modelId="{F03F82B2-B110-BE43-935A-85CBA14822E6}" type="presParOf" srcId="{15BE64CF-201E-6B42-8D98-C078821FA87E}" destId="{DCB26D9B-8E75-A143-8BF4-16BED35E4A70}" srcOrd="1" destOrd="0" presId="urn:microsoft.com/office/officeart/2005/8/layout/hierarchy1"/>
    <dgm:cxn modelId="{191B5D70-8775-1948-A53F-0254EEFE69F1}" type="presParOf" srcId="{E5922142-8203-A142-81D0-2768DA7D3683}" destId="{A0E44C2D-ED27-054D-84AD-71E6E5A4607B}" srcOrd="1" destOrd="0" presId="urn:microsoft.com/office/officeart/2005/8/layout/hierarchy1"/>
    <dgm:cxn modelId="{BD335E51-2C34-3B47-93C3-78CFA32B3EFE}" type="presParOf" srcId="{38998B96-B0BE-5045-B735-5F40CA34B0AA}" destId="{DEFFAA52-7D27-9347-AC43-6354EFDD3B09}" srcOrd="2" destOrd="0" presId="urn:microsoft.com/office/officeart/2005/8/layout/hierarchy1"/>
    <dgm:cxn modelId="{46B920DC-D07D-7540-86FA-F4C4CEA42072}" type="presParOf" srcId="{38998B96-B0BE-5045-B735-5F40CA34B0AA}" destId="{C4DCC96A-6729-8441-823F-D00F561313C4}" srcOrd="3" destOrd="0" presId="urn:microsoft.com/office/officeart/2005/8/layout/hierarchy1"/>
    <dgm:cxn modelId="{2EB0F7FE-64EC-6A49-A1E1-54670670719A}" type="presParOf" srcId="{C4DCC96A-6729-8441-823F-D00F561313C4}" destId="{C44E0A72-B807-C441-866C-05798B8F1C3E}" srcOrd="0" destOrd="0" presId="urn:microsoft.com/office/officeart/2005/8/layout/hierarchy1"/>
    <dgm:cxn modelId="{B4FA9C46-7987-8142-96CF-C8E3591030EA}" type="presParOf" srcId="{C44E0A72-B807-C441-866C-05798B8F1C3E}" destId="{79EC487C-1B48-974C-84EF-D0D0F29A7A77}" srcOrd="0" destOrd="0" presId="urn:microsoft.com/office/officeart/2005/8/layout/hierarchy1"/>
    <dgm:cxn modelId="{C6582E8E-A00C-C347-9DCF-59BFC8C2B5EE}" type="presParOf" srcId="{C44E0A72-B807-C441-866C-05798B8F1C3E}" destId="{9636EE5C-AB92-0245-AB11-53A92C34FA0A}" srcOrd="1" destOrd="0" presId="urn:microsoft.com/office/officeart/2005/8/layout/hierarchy1"/>
    <dgm:cxn modelId="{04285CF3-1C72-5840-9D55-7DBB870C4400}" type="presParOf" srcId="{C4DCC96A-6729-8441-823F-D00F561313C4}" destId="{9971BC68-1B7B-144C-B519-DCF77C2124E0}" srcOrd="1" destOrd="0" presId="urn:microsoft.com/office/officeart/2005/8/layout/hierarchy1"/>
    <dgm:cxn modelId="{591E7567-A346-6C43-8B42-93C9FD8050C6}" type="presParOf" srcId="{A1B7C583-11C2-694A-946B-F94271836C07}" destId="{A7CDB794-0A3A-C140-865A-39FAA27C2E00}" srcOrd="4" destOrd="0" presId="urn:microsoft.com/office/officeart/2005/8/layout/hierarchy1"/>
    <dgm:cxn modelId="{26F0A16B-8171-F64D-BDA0-3FC21F079429}" type="presParOf" srcId="{A1B7C583-11C2-694A-946B-F94271836C07}" destId="{E4D9D43B-EB1E-D544-AC41-F9D099CFFBD0}" srcOrd="5" destOrd="0" presId="urn:microsoft.com/office/officeart/2005/8/layout/hierarchy1"/>
    <dgm:cxn modelId="{06801A86-9459-BB45-B5A5-8F976A54AD5B}" type="presParOf" srcId="{E4D9D43B-EB1E-D544-AC41-F9D099CFFBD0}" destId="{3037205C-8310-A440-8180-B2FB6AD3C1F1}" srcOrd="0" destOrd="0" presId="urn:microsoft.com/office/officeart/2005/8/layout/hierarchy1"/>
    <dgm:cxn modelId="{017C9039-2023-D84D-8DAE-8D08FF8DA9B4}" type="presParOf" srcId="{3037205C-8310-A440-8180-B2FB6AD3C1F1}" destId="{0D62B828-DD93-B84B-8120-DDC38D8C3699}" srcOrd="0" destOrd="0" presId="urn:microsoft.com/office/officeart/2005/8/layout/hierarchy1"/>
    <dgm:cxn modelId="{E6D13602-9639-0D47-A904-12AC4485DD05}" type="presParOf" srcId="{3037205C-8310-A440-8180-B2FB6AD3C1F1}" destId="{2BE834CF-770E-F547-A7F5-27B5ECB22798}" srcOrd="1" destOrd="0" presId="urn:microsoft.com/office/officeart/2005/8/layout/hierarchy1"/>
    <dgm:cxn modelId="{76F8C208-8832-C543-9075-BA54C06D9AD1}" type="presParOf" srcId="{E4D9D43B-EB1E-D544-AC41-F9D099CFFBD0}" destId="{90164B4B-B0EE-3648-98A4-9B5A7D3BD493}" srcOrd="1" destOrd="0" presId="urn:microsoft.com/office/officeart/2005/8/layout/hierarchy1"/>
    <dgm:cxn modelId="{FA14DD78-5113-3C4F-8759-6F2A8156F19E}" type="presParOf" srcId="{90164B4B-B0EE-3648-98A4-9B5A7D3BD493}" destId="{CF2D02F1-D004-934A-90B7-BE48A06FAEEB}" srcOrd="0" destOrd="0" presId="urn:microsoft.com/office/officeart/2005/8/layout/hierarchy1"/>
    <dgm:cxn modelId="{8ABCAD01-BDD8-DC41-83ED-DBE2783F52D6}" type="presParOf" srcId="{90164B4B-B0EE-3648-98A4-9B5A7D3BD493}" destId="{3D0058EF-527A-F74C-8683-A79B89CCEC59}" srcOrd="1" destOrd="0" presId="urn:microsoft.com/office/officeart/2005/8/layout/hierarchy1"/>
    <dgm:cxn modelId="{0D0814BA-654B-4341-B9EF-DFFEB4990DB5}" type="presParOf" srcId="{3D0058EF-527A-F74C-8683-A79B89CCEC59}" destId="{21B945C8-86AD-F54F-BB76-F2FBD1835982}" srcOrd="0" destOrd="0" presId="urn:microsoft.com/office/officeart/2005/8/layout/hierarchy1"/>
    <dgm:cxn modelId="{B53B1999-E4F0-1244-9050-472793314D9F}" type="presParOf" srcId="{21B945C8-86AD-F54F-BB76-F2FBD1835982}" destId="{ABA51835-CF3D-854A-871E-B78AE401DB82}" srcOrd="0" destOrd="0" presId="urn:microsoft.com/office/officeart/2005/8/layout/hierarchy1"/>
    <dgm:cxn modelId="{9D241709-0939-FE47-87A1-02B102F93582}" type="presParOf" srcId="{21B945C8-86AD-F54F-BB76-F2FBD1835982}" destId="{9DB37306-1ABF-2D4F-A9DE-BB2FF31010C2}" srcOrd="1" destOrd="0" presId="urn:microsoft.com/office/officeart/2005/8/layout/hierarchy1"/>
    <dgm:cxn modelId="{CC309EB7-90A9-674A-A238-48A952A29716}" type="presParOf" srcId="{3D0058EF-527A-F74C-8683-A79B89CCEC59}" destId="{BF6370B0-E7B5-2E45-AE8E-4985A9208ABA}" srcOrd="1" destOrd="0" presId="urn:microsoft.com/office/officeart/2005/8/layout/hierarchy1"/>
    <dgm:cxn modelId="{87BE8C1B-38B6-BB42-9F61-A45ABE109463}" type="presParOf" srcId="{90164B4B-B0EE-3648-98A4-9B5A7D3BD493}" destId="{694B523B-AFC3-014B-961B-D1462009EE12}" srcOrd="2" destOrd="0" presId="urn:microsoft.com/office/officeart/2005/8/layout/hierarchy1"/>
    <dgm:cxn modelId="{C2EFE20A-806C-B548-89D6-8841A3A5CE08}" type="presParOf" srcId="{90164B4B-B0EE-3648-98A4-9B5A7D3BD493}" destId="{93E6E040-E6F4-A045-A570-471F336BA37B}" srcOrd="3" destOrd="0" presId="urn:microsoft.com/office/officeart/2005/8/layout/hierarchy1"/>
    <dgm:cxn modelId="{5A8F1AAC-B980-2D46-85A4-2629140DD04B}" type="presParOf" srcId="{93E6E040-E6F4-A045-A570-471F336BA37B}" destId="{2F1C64E2-EC56-2040-B051-70829FAA12D9}" srcOrd="0" destOrd="0" presId="urn:microsoft.com/office/officeart/2005/8/layout/hierarchy1"/>
    <dgm:cxn modelId="{3F315FBF-C279-7141-92F8-A1FF30F01F89}" type="presParOf" srcId="{2F1C64E2-EC56-2040-B051-70829FAA12D9}" destId="{34273259-785E-FB49-8F36-13C8A2C4A8CA}" srcOrd="0" destOrd="0" presId="urn:microsoft.com/office/officeart/2005/8/layout/hierarchy1"/>
    <dgm:cxn modelId="{AE8BC1A8-5B89-3848-8A81-148D78FB1132}" type="presParOf" srcId="{2F1C64E2-EC56-2040-B051-70829FAA12D9}" destId="{FF2BD1D1-027C-1746-8189-8FB09B706152}" srcOrd="1" destOrd="0" presId="urn:microsoft.com/office/officeart/2005/8/layout/hierarchy1"/>
    <dgm:cxn modelId="{A82F14BC-6847-4B4F-BC15-7FFF7CCF3355}" type="presParOf" srcId="{93E6E040-E6F4-A045-A570-471F336BA37B}" destId="{073415CA-2235-C340-8D82-F6B0401FDA2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7EF2CB-3FDF-7D4F-BFD0-B9A5F7531BE3}">
      <dsp:nvSpPr>
        <dsp:cNvPr id="0" name=""/>
        <dsp:cNvSpPr/>
      </dsp:nvSpPr>
      <dsp:spPr>
        <a:xfrm>
          <a:off x="10294098" y="1463391"/>
          <a:ext cx="988641" cy="2352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0317"/>
              </a:lnTo>
              <a:lnTo>
                <a:pt x="988641" y="160317"/>
              </a:lnTo>
              <a:lnTo>
                <a:pt x="988641" y="235251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B8A13D-8E5A-F04D-BD2F-0EC718C02FCF}">
      <dsp:nvSpPr>
        <dsp:cNvPr id="0" name=""/>
        <dsp:cNvSpPr/>
      </dsp:nvSpPr>
      <dsp:spPr>
        <a:xfrm>
          <a:off x="10248378" y="1463391"/>
          <a:ext cx="91440" cy="23525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5251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405BB2-DF6A-5248-BEA3-11C72A0A065C}">
      <dsp:nvSpPr>
        <dsp:cNvPr id="0" name=""/>
        <dsp:cNvSpPr/>
      </dsp:nvSpPr>
      <dsp:spPr>
        <a:xfrm>
          <a:off x="9305456" y="1463391"/>
          <a:ext cx="988641" cy="235251"/>
        </a:xfrm>
        <a:custGeom>
          <a:avLst/>
          <a:gdLst/>
          <a:ahLst/>
          <a:cxnLst/>
          <a:rect l="0" t="0" r="0" b="0"/>
          <a:pathLst>
            <a:path>
              <a:moveTo>
                <a:pt x="988641" y="0"/>
              </a:moveTo>
              <a:lnTo>
                <a:pt x="988641" y="160317"/>
              </a:lnTo>
              <a:lnTo>
                <a:pt x="0" y="160317"/>
              </a:lnTo>
              <a:lnTo>
                <a:pt x="0" y="235251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196F63-0003-D54F-992B-79C9BD107BC4}">
      <dsp:nvSpPr>
        <dsp:cNvPr id="0" name=""/>
        <dsp:cNvSpPr/>
      </dsp:nvSpPr>
      <dsp:spPr>
        <a:xfrm>
          <a:off x="6092370" y="714495"/>
          <a:ext cx="4201727" cy="2352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0317"/>
              </a:lnTo>
              <a:lnTo>
                <a:pt x="4201727" y="160317"/>
              </a:lnTo>
              <a:lnTo>
                <a:pt x="4201727" y="235251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386FF7-D019-8341-A9FD-DA3BE7E492B4}">
      <dsp:nvSpPr>
        <dsp:cNvPr id="0" name=""/>
        <dsp:cNvSpPr/>
      </dsp:nvSpPr>
      <dsp:spPr>
        <a:xfrm>
          <a:off x="8316814" y="2212287"/>
          <a:ext cx="988641" cy="2352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0317"/>
              </a:lnTo>
              <a:lnTo>
                <a:pt x="988641" y="160317"/>
              </a:lnTo>
              <a:lnTo>
                <a:pt x="988641" y="235251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62EFD5-0D05-8146-A93D-1F84D61109D5}">
      <dsp:nvSpPr>
        <dsp:cNvPr id="0" name=""/>
        <dsp:cNvSpPr/>
      </dsp:nvSpPr>
      <dsp:spPr>
        <a:xfrm>
          <a:off x="8271094" y="2212287"/>
          <a:ext cx="91440" cy="23525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5251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758356-E34B-6543-8839-AF2FF2F1D426}">
      <dsp:nvSpPr>
        <dsp:cNvPr id="0" name=""/>
        <dsp:cNvSpPr/>
      </dsp:nvSpPr>
      <dsp:spPr>
        <a:xfrm>
          <a:off x="7328173" y="2212287"/>
          <a:ext cx="988641" cy="235251"/>
        </a:xfrm>
        <a:custGeom>
          <a:avLst/>
          <a:gdLst/>
          <a:ahLst/>
          <a:cxnLst/>
          <a:rect l="0" t="0" r="0" b="0"/>
          <a:pathLst>
            <a:path>
              <a:moveTo>
                <a:pt x="988641" y="0"/>
              </a:moveTo>
              <a:lnTo>
                <a:pt x="988641" y="160317"/>
              </a:lnTo>
              <a:lnTo>
                <a:pt x="0" y="160317"/>
              </a:lnTo>
              <a:lnTo>
                <a:pt x="0" y="235251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7A023E-E5EA-E245-9186-8099829785CD}">
      <dsp:nvSpPr>
        <dsp:cNvPr id="0" name=""/>
        <dsp:cNvSpPr/>
      </dsp:nvSpPr>
      <dsp:spPr>
        <a:xfrm>
          <a:off x="6092370" y="1463391"/>
          <a:ext cx="2224444" cy="2352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0317"/>
              </a:lnTo>
              <a:lnTo>
                <a:pt x="2224444" y="160317"/>
              </a:lnTo>
              <a:lnTo>
                <a:pt x="2224444" y="235251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A5C118-E411-4C40-91A5-D2C250B3567A}">
      <dsp:nvSpPr>
        <dsp:cNvPr id="0" name=""/>
        <dsp:cNvSpPr/>
      </dsp:nvSpPr>
      <dsp:spPr>
        <a:xfrm>
          <a:off x="5845210" y="2212287"/>
          <a:ext cx="494320" cy="2352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0317"/>
              </a:lnTo>
              <a:lnTo>
                <a:pt x="494320" y="160317"/>
              </a:lnTo>
              <a:lnTo>
                <a:pt x="494320" y="235251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37021F-E3D8-DB4B-81AE-7FDA01F47699}">
      <dsp:nvSpPr>
        <dsp:cNvPr id="0" name=""/>
        <dsp:cNvSpPr/>
      </dsp:nvSpPr>
      <dsp:spPr>
        <a:xfrm>
          <a:off x="5350889" y="2212287"/>
          <a:ext cx="494320" cy="235251"/>
        </a:xfrm>
        <a:custGeom>
          <a:avLst/>
          <a:gdLst/>
          <a:ahLst/>
          <a:cxnLst/>
          <a:rect l="0" t="0" r="0" b="0"/>
          <a:pathLst>
            <a:path>
              <a:moveTo>
                <a:pt x="494320" y="0"/>
              </a:moveTo>
              <a:lnTo>
                <a:pt x="494320" y="160317"/>
              </a:lnTo>
              <a:lnTo>
                <a:pt x="0" y="160317"/>
              </a:lnTo>
              <a:lnTo>
                <a:pt x="0" y="235251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D2CACE-8CB7-9948-9E2D-9B02AF3A73D1}">
      <dsp:nvSpPr>
        <dsp:cNvPr id="0" name=""/>
        <dsp:cNvSpPr/>
      </dsp:nvSpPr>
      <dsp:spPr>
        <a:xfrm>
          <a:off x="5845210" y="1463391"/>
          <a:ext cx="247160" cy="235251"/>
        </a:xfrm>
        <a:custGeom>
          <a:avLst/>
          <a:gdLst/>
          <a:ahLst/>
          <a:cxnLst/>
          <a:rect l="0" t="0" r="0" b="0"/>
          <a:pathLst>
            <a:path>
              <a:moveTo>
                <a:pt x="247160" y="0"/>
              </a:moveTo>
              <a:lnTo>
                <a:pt x="247160" y="160317"/>
              </a:lnTo>
              <a:lnTo>
                <a:pt x="0" y="160317"/>
              </a:lnTo>
              <a:lnTo>
                <a:pt x="0" y="235251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C2DD53-0810-FE43-9F39-7A53D5747287}">
      <dsp:nvSpPr>
        <dsp:cNvPr id="0" name=""/>
        <dsp:cNvSpPr/>
      </dsp:nvSpPr>
      <dsp:spPr>
        <a:xfrm>
          <a:off x="3867926" y="2212287"/>
          <a:ext cx="494320" cy="2352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0317"/>
              </a:lnTo>
              <a:lnTo>
                <a:pt x="494320" y="160317"/>
              </a:lnTo>
              <a:lnTo>
                <a:pt x="494320" y="235251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00A26F-8F68-B54F-8D62-E4949492572C}">
      <dsp:nvSpPr>
        <dsp:cNvPr id="0" name=""/>
        <dsp:cNvSpPr/>
      </dsp:nvSpPr>
      <dsp:spPr>
        <a:xfrm>
          <a:off x="3373605" y="2212287"/>
          <a:ext cx="494320" cy="235251"/>
        </a:xfrm>
        <a:custGeom>
          <a:avLst/>
          <a:gdLst/>
          <a:ahLst/>
          <a:cxnLst/>
          <a:rect l="0" t="0" r="0" b="0"/>
          <a:pathLst>
            <a:path>
              <a:moveTo>
                <a:pt x="494320" y="0"/>
              </a:moveTo>
              <a:lnTo>
                <a:pt x="494320" y="160317"/>
              </a:lnTo>
              <a:lnTo>
                <a:pt x="0" y="160317"/>
              </a:lnTo>
              <a:lnTo>
                <a:pt x="0" y="235251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9D9A4F-13E8-8B44-AD9F-3B8BE8050E17}">
      <dsp:nvSpPr>
        <dsp:cNvPr id="0" name=""/>
        <dsp:cNvSpPr/>
      </dsp:nvSpPr>
      <dsp:spPr>
        <a:xfrm>
          <a:off x="3867926" y="1463391"/>
          <a:ext cx="2224444" cy="235251"/>
        </a:xfrm>
        <a:custGeom>
          <a:avLst/>
          <a:gdLst/>
          <a:ahLst/>
          <a:cxnLst/>
          <a:rect l="0" t="0" r="0" b="0"/>
          <a:pathLst>
            <a:path>
              <a:moveTo>
                <a:pt x="2224444" y="0"/>
              </a:moveTo>
              <a:lnTo>
                <a:pt x="2224444" y="160317"/>
              </a:lnTo>
              <a:lnTo>
                <a:pt x="0" y="160317"/>
              </a:lnTo>
              <a:lnTo>
                <a:pt x="0" y="235251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15D9F7-FF41-C048-9341-2A9F72A14026}">
      <dsp:nvSpPr>
        <dsp:cNvPr id="0" name=""/>
        <dsp:cNvSpPr/>
      </dsp:nvSpPr>
      <dsp:spPr>
        <a:xfrm>
          <a:off x="6046650" y="714495"/>
          <a:ext cx="91440" cy="23525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5251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8A49BD-20C5-954C-8170-98AD8115FFE7}">
      <dsp:nvSpPr>
        <dsp:cNvPr id="0" name=""/>
        <dsp:cNvSpPr/>
      </dsp:nvSpPr>
      <dsp:spPr>
        <a:xfrm>
          <a:off x="1890642" y="1463391"/>
          <a:ext cx="494320" cy="2352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0317"/>
              </a:lnTo>
              <a:lnTo>
                <a:pt x="494320" y="160317"/>
              </a:lnTo>
              <a:lnTo>
                <a:pt x="494320" y="235251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4FBDF0-09FA-A84A-A949-5D391AD1EDF1}">
      <dsp:nvSpPr>
        <dsp:cNvPr id="0" name=""/>
        <dsp:cNvSpPr/>
      </dsp:nvSpPr>
      <dsp:spPr>
        <a:xfrm>
          <a:off x="1396321" y="2212287"/>
          <a:ext cx="988641" cy="2352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0317"/>
              </a:lnTo>
              <a:lnTo>
                <a:pt x="988641" y="160317"/>
              </a:lnTo>
              <a:lnTo>
                <a:pt x="988641" y="235251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5491E8-54B2-A04E-AC8A-BE583C6B0744}">
      <dsp:nvSpPr>
        <dsp:cNvPr id="0" name=""/>
        <dsp:cNvSpPr/>
      </dsp:nvSpPr>
      <dsp:spPr>
        <a:xfrm>
          <a:off x="1350601" y="2212287"/>
          <a:ext cx="91440" cy="23525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5251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05C21B-D98E-304D-84D7-B0693C72DF1C}">
      <dsp:nvSpPr>
        <dsp:cNvPr id="0" name=""/>
        <dsp:cNvSpPr/>
      </dsp:nvSpPr>
      <dsp:spPr>
        <a:xfrm>
          <a:off x="407679" y="2212287"/>
          <a:ext cx="988641" cy="235251"/>
        </a:xfrm>
        <a:custGeom>
          <a:avLst/>
          <a:gdLst/>
          <a:ahLst/>
          <a:cxnLst/>
          <a:rect l="0" t="0" r="0" b="0"/>
          <a:pathLst>
            <a:path>
              <a:moveTo>
                <a:pt x="988641" y="0"/>
              </a:moveTo>
              <a:lnTo>
                <a:pt x="988641" y="160317"/>
              </a:lnTo>
              <a:lnTo>
                <a:pt x="0" y="160317"/>
              </a:lnTo>
              <a:lnTo>
                <a:pt x="0" y="235251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59F0EF-E071-4049-88A3-04C10DBF7BD9}">
      <dsp:nvSpPr>
        <dsp:cNvPr id="0" name=""/>
        <dsp:cNvSpPr/>
      </dsp:nvSpPr>
      <dsp:spPr>
        <a:xfrm>
          <a:off x="1396321" y="1463391"/>
          <a:ext cx="494320" cy="235251"/>
        </a:xfrm>
        <a:custGeom>
          <a:avLst/>
          <a:gdLst/>
          <a:ahLst/>
          <a:cxnLst/>
          <a:rect l="0" t="0" r="0" b="0"/>
          <a:pathLst>
            <a:path>
              <a:moveTo>
                <a:pt x="494320" y="0"/>
              </a:moveTo>
              <a:lnTo>
                <a:pt x="494320" y="160317"/>
              </a:lnTo>
              <a:lnTo>
                <a:pt x="0" y="160317"/>
              </a:lnTo>
              <a:lnTo>
                <a:pt x="0" y="235251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D8790D-034F-6149-BE30-3200A35FD1D3}">
      <dsp:nvSpPr>
        <dsp:cNvPr id="0" name=""/>
        <dsp:cNvSpPr/>
      </dsp:nvSpPr>
      <dsp:spPr>
        <a:xfrm>
          <a:off x="1890642" y="714495"/>
          <a:ext cx="4201727" cy="235251"/>
        </a:xfrm>
        <a:custGeom>
          <a:avLst/>
          <a:gdLst/>
          <a:ahLst/>
          <a:cxnLst/>
          <a:rect l="0" t="0" r="0" b="0"/>
          <a:pathLst>
            <a:path>
              <a:moveTo>
                <a:pt x="4201727" y="0"/>
              </a:moveTo>
              <a:lnTo>
                <a:pt x="4201727" y="160317"/>
              </a:lnTo>
              <a:lnTo>
                <a:pt x="0" y="160317"/>
              </a:lnTo>
              <a:lnTo>
                <a:pt x="0" y="235251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26C782-0BE7-E942-AE34-C158873A6E75}">
      <dsp:nvSpPr>
        <dsp:cNvPr id="0" name=""/>
        <dsp:cNvSpPr/>
      </dsp:nvSpPr>
      <dsp:spPr>
        <a:xfrm>
          <a:off x="5687926" y="200851"/>
          <a:ext cx="808888" cy="5136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20037F-466C-8246-9B58-5F29C1CB9A0D}">
      <dsp:nvSpPr>
        <dsp:cNvPr id="0" name=""/>
        <dsp:cNvSpPr/>
      </dsp:nvSpPr>
      <dsp:spPr>
        <a:xfrm>
          <a:off x="5777802" y="286233"/>
          <a:ext cx="808888" cy="5136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Go to Wrigley Field</a:t>
          </a:r>
        </a:p>
      </dsp:txBody>
      <dsp:txXfrm>
        <a:off x="5792846" y="301277"/>
        <a:ext cx="778800" cy="483556"/>
      </dsp:txXfrm>
    </dsp:sp>
    <dsp:sp modelId="{8664A43F-E8AA-294E-860D-C3A7C61A5ABC}">
      <dsp:nvSpPr>
        <dsp:cNvPr id="0" name=""/>
        <dsp:cNvSpPr/>
      </dsp:nvSpPr>
      <dsp:spPr>
        <a:xfrm>
          <a:off x="1486198" y="949747"/>
          <a:ext cx="808888" cy="5136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05E835-364F-D243-A8CC-C9CE88D539DD}">
      <dsp:nvSpPr>
        <dsp:cNvPr id="0" name=""/>
        <dsp:cNvSpPr/>
      </dsp:nvSpPr>
      <dsp:spPr>
        <a:xfrm>
          <a:off x="1576074" y="1035130"/>
          <a:ext cx="808888" cy="5136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Drive your car</a:t>
          </a:r>
        </a:p>
      </dsp:txBody>
      <dsp:txXfrm>
        <a:off x="1591118" y="1050174"/>
        <a:ext cx="778800" cy="483556"/>
      </dsp:txXfrm>
    </dsp:sp>
    <dsp:sp modelId="{E99F1826-C7A1-AE4F-A20A-306FB866BC70}">
      <dsp:nvSpPr>
        <dsp:cNvPr id="0" name=""/>
        <dsp:cNvSpPr/>
      </dsp:nvSpPr>
      <dsp:spPr>
        <a:xfrm>
          <a:off x="991877" y="1698643"/>
          <a:ext cx="808888" cy="5136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0103D0-D54F-9E4F-BD7E-50D9187915F5}">
      <dsp:nvSpPr>
        <dsp:cNvPr id="0" name=""/>
        <dsp:cNvSpPr/>
      </dsp:nvSpPr>
      <dsp:spPr>
        <a:xfrm>
          <a:off x="1081753" y="1784026"/>
          <a:ext cx="808888" cy="5136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Take I-94E</a:t>
          </a:r>
        </a:p>
      </dsp:txBody>
      <dsp:txXfrm>
        <a:off x="1096797" y="1799070"/>
        <a:ext cx="778800" cy="483556"/>
      </dsp:txXfrm>
    </dsp:sp>
    <dsp:sp modelId="{1911A768-361F-6A43-BA91-74A1BE64D876}">
      <dsp:nvSpPr>
        <dsp:cNvPr id="0" name=""/>
        <dsp:cNvSpPr/>
      </dsp:nvSpPr>
      <dsp:spPr>
        <a:xfrm>
          <a:off x="3235" y="2447539"/>
          <a:ext cx="808888" cy="5136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86F391-1FA9-8544-A84E-017E00C70077}">
      <dsp:nvSpPr>
        <dsp:cNvPr id="0" name=""/>
        <dsp:cNvSpPr/>
      </dsp:nvSpPr>
      <dsp:spPr>
        <a:xfrm>
          <a:off x="93112" y="2532922"/>
          <a:ext cx="808888" cy="5136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Clybourne to I-94</a:t>
          </a:r>
        </a:p>
      </dsp:txBody>
      <dsp:txXfrm>
        <a:off x="108156" y="2547966"/>
        <a:ext cx="778800" cy="483556"/>
      </dsp:txXfrm>
    </dsp:sp>
    <dsp:sp modelId="{E164884C-0DA0-9D4B-96A2-385166B417E0}">
      <dsp:nvSpPr>
        <dsp:cNvPr id="0" name=""/>
        <dsp:cNvSpPr/>
      </dsp:nvSpPr>
      <dsp:spPr>
        <a:xfrm>
          <a:off x="991877" y="2447539"/>
          <a:ext cx="808888" cy="5136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7987CD-B6B8-2040-9B43-6E3275BF3BCD}">
      <dsp:nvSpPr>
        <dsp:cNvPr id="0" name=""/>
        <dsp:cNvSpPr/>
      </dsp:nvSpPr>
      <dsp:spPr>
        <a:xfrm>
          <a:off x="1081753" y="2532922"/>
          <a:ext cx="808888" cy="5136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I-94 to W. Addison</a:t>
          </a:r>
        </a:p>
      </dsp:txBody>
      <dsp:txXfrm>
        <a:off x="1096797" y="2547966"/>
        <a:ext cx="778800" cy="483556"/>
      </dsp:txXfrm>
    </dsp:sp>
    <dsp:sp modelId="{6AA6A3E9-A928-BE4F-9322-F8EE17C9E9C7}">
      <dsp:nvSpPr>
        <dsp:cNvPr id="0" name=""/>
        <dsp:cNvSpPr/>
      </dsp:nvSpPr>
      <dsp:spPr>
        <a:xfrm>
          <a:off x="1980519" y="2447539"/>
          <a:ext cx="808888" cy="5136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DDB28C-426A-0442-BE1C-4044CC79520B}">
      <dsp:nvSpPr>
        <dsp:cNvPr id="0" name=""/>
        <dsp:cNvSpPr/>
      </dsp:nvSpPr>
      <dsp:spPr>
        <a:xfrm>
          <a:off x="2070395" y="2532922"/>
          <a:ext cx="808888" cy="5136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W. Addison to Clark</a:t>
          </a:r>
        </a:p>
      </dsp:txBody>
      <dsp:txXfrm>
        <a:off x="2085439" y="2547966"/>
        <a:ext cx="778800" cy="483556"/>
      </dsp:txXfrm>
    </dsp:sp>
    <dsp:sp modelId="{FCAFFFC8-FBB5-824A-A26A-97948C2EEE17}">
      <dsp:nvSpPr>
        <dsp:cNvPr id="0" name=""/>
        <dsp:cNvSpPr/>
      </dsp:nvSpPr>
      <dsp:spPr>
        <a:xfrm>
          <a:off x="1980519" y="1698643"/>
          <a:ext cx="808888" cy="5136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895F10-495E-9645-A71E-68C634E56D83}">
      <dsp:nvSpPr>
        <dsp:cNvPr id="0" name=""/>
        <dsp:cNvSpPr/>
      </dsp:nvSpPr>
      <dsp:spPr>
        <a:xfrm>
          <a:off x="2070395" y="1784026"/>
          <a:ext cx="808888" cy="5136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Non-interstate route</a:t>
          </a:r>
        </a:p>
      </dsp:txBody>
      <dsp:txXfrm>
        <a:off x="2085439" y="1799070"/>
        <a:ext cx="778800" cy="483556"/>
      </dsp:txXfrm>
    </dsp:sp>
    <dsp:sp modelId="{7C6918E6-1BDC-CC44-8CB0-644DE81D8E16}">
      <dsp:nvSpPr>
        <dsp:cNvPr id="0" name=""/>
        <dsp:cNvSpPr/>
      </dsp:nvSpPr>
      <dsp:spPr>
        <a:xfrm>
          <a:off x="5687926" y="949747"/>
          <a:ext cx="808888" cy="5136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4A520D-E30C-6E4A-88F3-9E44AA4CDA8C}">
      <dsp:nvSpPr>
        <dsp:cNvPr id="0" name=""/>
        <dsp:cNvSpPr/>
      </dsp:nvSpPr>
      <dsp:spPr>
        <a:xfrm>
          <a:off x="5777802" y="1035130"/>
          <a:ext cx="808888" cy="5136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Take train</a:t>
          </a:r>
        </a:p>
      </dsp:txBody>
      <dsp:txXfrm>
        <a:off x="5792846" y="1050174"/>
        <a:ext cx="778800" cy="483556"/>
      </dsp:txXfrm>
    </dsp:sp>
    <dsp:sp modelId="{7601256E-9EBF-9D4D-A4D7-1F1E8DB24AA2}">
      <dsp:nvSpPr>
        <dsp:cNvPr id="0" name=""/>
        <dsp:cNvSpPr/>
      </dsp:nvSpPr>
      <dsp:spPr>
        <a:xfrm>
          <a:off x="3463482" y="1698643"/>
          <a:ext cx="808888" cy="5136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8E9FAF-4722-194C-B51B-7C3C71ED6AA0}">
      <dsp:nvSpPr>
        <dsp:cNvPr id="0" name=""/>
        <dsp:cNvSpPr/>
      </dsp:nvSpPr>
      <dsp:spPr>
        <a:xfrm>
          <a:off x="3553358" y="1784026"/>
          <a:ext cx="808888" cy="5136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Transport to Intermodal</a:t>
          </a:r>
        </a:p>
      </dsp:txBody>
      <dsp:txXfrm>
        <a:off x="3568402" y="1799070"/>
        <a:ext cx="778800" cy="483556"/>
      </dsp:txXfrm>
    </dsp:sp>
    <dsp:sp modelId="{32C2549F-F611-8645-83DA-CCD8E6834A29}">
      <dsp:nvSpPr>
        <dsp:cNvPr id="0" name=""/>
        <dsp:cNvSpPr/>
      </dsp:nvSpPr>
      <dsp:spPr>
        <a:xfrm>
          <a:off x="2969161" y="2447539"/>
          <a:ext cx="808888" cy="5136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4BC293-CA60-CC4A-814A-C5C320C08B5B}">
      <dsp:nvSpPr>
        <dsp:cNvPr id="0" name=""/>
        <dsp:cNvSpPr/>
      </dsp:nvSpPr>
      <dsp:spPr>
        <a:xfrm>
          <a:off x="3059037" y="2532922"/>
          <a:ext cx="808888" cy="5136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Hop to Intermodal </a:t>
          </a:r>
        </a:p>
      </dsp:txBody>
      <dsp:txXfrm>
        <a:off x="3074081" y="2547966"/>
        <a:ext cx="778800" cy="483556"/>
      </dsp:txXfrm>
    </dsp:sp>
    <dsp:sp modelId="{61E8BF67-2B24-154C-9AA2-126006B6F8E2}">
      <dsp:nvSpPr>
        <dsp:cNvPr id="0" name=""/>
        <dsp:cNvSpPr/>
      </dsp:nvSpPr>
      <dsp:spPr>
        <a:xfrm>
          <a:off x="3957803" y="2447539"/>
          <a:ext cx="808888" cy="5136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43148E-51E8-8C4C-B10B-AF31768E1949}">
      <dsp:nvSpPr>
        <dsp:cNvPr id="0" name=""/>
        <dsp:cNvSpPr/>
      </dsp:nvSpPr>
      <dsp:spPr>
        <a:xfrm>
          <a:off x="4047679" y="2532922"/>
          <a:ext cx="808888" cy="5136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Bicycle</a:t>
          </a:r>
        </a:p>
      </dsp:txBody>
      <dsp:txXfrm>
        <a:off x="4062723" y="2547966"/>
        <a:ext cx="778800" cy="483556"/>
      </dsp:txXfrm>
    </dsp:sp>
    <dsp:sp modelId="{A32E2AA8-02DF-154A-BDB1-F0539070C998}">
      <dsp:nvSpPr>
        <dsp:cNvPr id="0" name=""/>
        <dsp:cNvSpPr/>
      </dsp:nvSpPr>
      <dsp:spPr>
        <a:xfrm>
          <a:off x="5440765" y="1698643"/>
          <a:ext cx="808888" cy="5136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B68544-4A6C-0942-8D80-FA51FCB7D7A1}">
      <dsp:nvSpPr>
        <dsp:cNvPr id="0" name=""/>
        <dsp:cNvSpPr/>
      </dsp:nvSpPr>
      <dsp:spPr>
        <a:xfrm>
          <a:off x="5530642" y="1784026"/>
          <a:ext cx="808888" cy="5136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Hiawatha to Union Station</a:t>
          </a:r>
        </a:p>
      </dsp:txBody>
      <dsp:txXfrm>
        <a:off x="5545686" y="1799070"/>
        <a:ext cx="778800" cy="483556"/>
      </dsp:txXfrm>
    </dsp:sp>
    <dsp:sp modelId="{AB3C10CA-8342-9147-A13C-205F9DBEB4B4}">
      <dsp:nvSpPr>
        <dsp:cNvPr id="0" name=""/>
        <dsp:cNvSpPr/>
      </dsp:nvSpPr>
      <dsp:spPr>
        <a:xfrm>
          <a:off x="4946444" y="2447539"/>
          <a:ext cx="808888" cy="5136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B793BA-BD73-C740-96F6-8E014A5F95FA}">
      <dsp:nvSpPr>
        <dsp:cNvPr id="0" name=""/>
        <dsp:cNvSpPr/>
      </dsp:nvSpPr>
      <dsp:spPr>
        <a:xfrm>
          <a:off x="5036321" y="2532922"/>
          <a:ext cx="808888" cy="5136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Depart 1:05 pm</a:t>
          </a:r>
        </a:p>
      </dsp:txBody>
      <dsp:txXfrm>
        <a:off x="5051365" y="2547966"/>
        <a:ext cx="778800" cy="483556"/>
      </dsp:txXfrm>
    </dsp:sp>
    <dsp:sp modelId="{80735E7F-3D0B-0A45-A5CB-F3605C9B5BC1}">
      <dsp:nvSpPr>
        <dsp:cNvPr id="0" name=""/>
        <dsp:cNvSpPr/>
      </dsp:nvSpPr>
      <dsp:spPr>
        <a:xfrm>
          <a:off x="5935086" y="2447539"/>
          <a:ext cx="808888" cy="5136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979C00-BAD4-D743-B211-D9B1FAD57814}">
      <dsp:nvSpPr>
        <dsp:cNvPr id="0" name=""/>
        <dsp:cNvSpPr/>
      </dsp:nvSpPr>
      <dsp:spPr>
        <a:xfrm>
          <a:off x="6024963" y="2532922"/>
          <a:ext cx="808888" cy="5136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Depart 3 pm</a:t>
          </a:r>
        </a:p>
      </dsp:txBody>
      <dsp:txXfrm>
        <a:off x="6040007" y="2547966"/>
        <a:ext cx="778800" cy="483556"/>
      </dsp:txXfrm>
    </dsp:sp>
    <dsp:sp modelId="{76C14C7E-FA6D-5F44-AC42-76C7EB8DCA0A}">
      <dsp:nvSpPr>
        <dsp:cNvPr id="0" name=""/>
        <dsp:cNvSpPr/>
      </dsp:nvSpPr>
      <dsp:spPr>
        <a:xfrm>
          <a:off x="7912370" y="1698643"/>
          <a:ext cx="808888" cy="5136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04989C-D268-7745-95A5-3BF85276514E}">
      <dsp:nvSpPr>
        <dsp:cNvPr id="0" name=""/>
        <dsp:cNvSpPr/>
      </dsp:nvSpPr>
      <dsp:spPr>
        <a:xfrm>
          <a:off x="8002247" y="1784026"/>
          <a:ext cx="808888" cy="5136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Union Station to Wrigley</a:t>
          </a:r>
        </a:p>
      </dsp:txBody>
      <dsp:txXfrm>
        <a:off x="8017291" y="1799070"/>
        <a:ext cx="778800" cy="483556"/>
      </dsp:txXfrm>
    </dsp:sp>
    <dsp:sp modelId="{C8B8D80B-5E25-7941-BD36-2A2952CA5982}">
      <dsp:nvSpPr>
        <dsp:cNvPr id="0" name=""/>
        <dsp:cNvSpPr/>
      </dsp:nvSpPr>
      <dsp:spPr>
        <a:xfrm>
          <a:off x="6923728" y="2447539"/>
          <a:ext cx="808888" cy="5136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A5C827-65DB-7745-95CE-6FE129058623}">
      <dsp:nvSpPr>
        <dsp:cNvPr id="0" name=""/>
        <dsp:cNvSpPr/>
      </dsp:nvSpPr>
      <dsp:spPr>
        <a:xfrm>
          <a:off x="7013605" y="2532922"/>
          <a:ext cx="808888" cy="5136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Red Line bus</a:t>
          </a:r>
        </a:p>
      </dsp:txBody>
      <dsp:txXfrm>
        <a:off x="7028649" y="2547966"/>
        <a:ext cx="778800" cy="483556"/>
      </dsp:txXfrm>
    </dsp:sp>
    <dsp:sp modelId="{72AD09DD-0965-844C-BA26-2EA69348A5C3}">
      <dsp:nvSpPr>
        <dsp:cNvPr id="0" name=""/>
        <dsp:cNvSpPr/>
      </dsp:nvSpPr>
      <dsp:spPr>
        <a:xfrm>
          <a:off x="7912370" y="2447539"/>
          <a:ext cx="808888" cy="5136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721245-5C9F-914A-8269-EAE1A10044E6}">
      <dsp:nvSpPr>
        <dsp:cNvPr id="0" name=""/>
        <dsp:cNvSpPr/>
      </dsp:nvSpPr>
      <dsp:spPr>
        <a:xfrm>
          <a:off x="8002247" y="2532922"/>
          <a:ext cx="808888" cy="5136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Taxi</a:t>
          </a:r>
        </a:p>
      </dsp:txBody>
      <dsp:txXfrm>
        <a:off x="8017291" y="2547966"/>
        <a:ext cx="778800" cy="483556"/>
      </dsp:txXfrm>
    </dsp:sp>
    <dsp:sp modelId="{0D59354A-E090-8A47-B130-941BE739F7FB}">
      <dsp:nvSpPr>
        <dsp:cNvPr id="0" name=""/>
        <dsp:cNvSpPr/>
      </dsp:nvSpPr>
      <dsp:spPr>
        <a:xfrm>
          <a:off x="8901012" y="2447539"/>
          <a:ext cx="808888" cy="5136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1FE3AD-EAE2-B64C-BBF1-3704FAECFE2B}">
      <dsp:nvSpPr>
        <dsp:cNvPr id="0" name=""/>
        <dsp:cNvSpPr/>
      </dsp:nvSpPr>
      <dsp:spPr>
        <a:xfrm>
          <a:off x="8990888" y="2532922"/>
          <a:ext cx="808888" cy="5136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Ride share</a:t>
          </a:r>
        </a:p>
      </dsp:txBody>
      <dsp:txXfrm>
        <a:off x="9005932" y="2547966"/>
        <a:ext cx="778800" cy="483556"/>
      </dsp:txXfrm>
    </dsp:sp>
    <dsp:sp modelId="{183AED8D-AFCA-0241-864F-675DF9424DD2}">
      <dsp:nvSpPr>
        <dsp:cNvPr id="0" name=""/>
        <dsp:cNvSpPr/>
      </dsp:nvSpPr>
      <dsp:spPr>
        <a:xfrm>
          <a:off x="9889654" y="949747"/>
          <a:ext cx="808888" cy="5136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F53BA7-B6B1-8249-B8E9-AE6B7FC70475}">
      <dsp:nvSpPr>
        <dsp:cNvPr id="0" name=""/>
        <dsp:cNvSpPr/>
      </dsp:nvSpPr>
      <dsp:spPr>
        <a:xfrm>
          <a:off x="9979530" y="1035130"/>
          <a:ext cx="808888" cy="5136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Sail</a:t>
          </a:r>
        </a:p>
      </dsp:txBody>
      <dsp:txXfrm>
        <a:off x="9994574" y="1050174"/>
        <a:ext cx="778800" cy="483556"/>
      </dsp:txXfrm>
    </dsp:sp>
    <dsp:sp modelId="{FFB83D7D-5B6B-4A47-958F-E918CC064EC6}">
      <dsp:nvSpPr>
        <dsp:cNvPr id="0" name=""/>
        <dsp:cNvSpPr/>
      </dsp:nvSpPr>
      <dsp:spPr>
        <a:xfrm>
          <a:off x="8901012" y="1698643"/>
          <a:ext cx="808888" cy="5136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660B5E-A268-464C-AF4B-8FBFB7EB1828}">
      <dsp:nvSpPr>
        <dsp:cNvPr id="0" name=""/>
        <dsp:cNvSpPr/>
      </dsp:nvSpPr>
      <dsp:spPr>
        <a:xfrm>
          <a:off x="8990888" y="1784026"/>
          <a:ext cx="808888" cy="5136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Rent boat w/ lessons</a:t>
          </a:r>
        </a:p>
      </dsp:txBody>
      <dsp:txXfrm>
        <a:off x="9005932" y="1799070"/>
        <a:ext cx="778800" cy="483556"/>
      </dsp:txXfrm>
    </dsp:sp>
    <dsp:sp modelId="{D02DD490-7C73-EC49-A517-7016E9341F75}">
      <dsp:nvSpPr>
        <dsp:cNvPr id="0" name=""/>
        <dsp:cNvSpPr/>
      </dsp:nvSpPr>
      <dsp:spPr>
        <a:xfrm>
          <a:off x="9889654" y="1698643"/>
          <a:ext cx="808888" cy="5136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57F484-08D1-B64C-9F31-BCCC32CD2979}">
      <dsp:nvSpPr>
        <dsp:cNvPr id="0" name=""/>
        <dsp:cNvSpPr/>
      </dsp:nvSpPr>
      <dsp:spPr>
        <a:xfrm>
          <a:off x="9979530" y="1784026"/>
          <a:ext cx="808888" cy="5136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Sail to Belmont Harbor</a:t>
          </a:r>
        </a:p>
      </dsp:txBody>
      <dsp:txXfrm>
        <a:off x="9994574" y="1799070"/>
        <a:ext cx="778800" cy="483556"/>
      </dsp:txXfrm>
    </dsp:sp>
    <dsp:sp modelId="{6F88BE86-6F00-114E-9879-11F0EDAAD769}">
      <dsp:nvSpPr>
        <dsp:cNvPr id="0" name=""/>
        <dsp:cNvSpPr/>
      </dsp:nvSpPr>
      <dsp:spPr>
        <a:xfrm>
          <a:off x="10878296" y="1698643"/>
          <a:ext cx="808888" cy="5136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DA89D0-F9FA-7545-936D-E5E23CCBD2BE}">
      <dsp:nvSpPr>
        <dsp:cNvPr id="0" name=""/>
        <dsp:cNvSpPr/>
      </dsp:nvSpPr>
      <dsp:spPr>
        <a:xfrm>
          <a:off x="10968172" y="1784026"/>
          <a:ext cx="808888" cy="5136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Walk to Wrigley</a:t>
          </a:r>
        </a:p>
      </dsp:txBody>
      <dsp:txXfrm>
        <a:off x="10983216" y="1799070"/>
        <a:ext cx="778800" cy="4835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4B523B-AFC3-014B-961B-D1462009EE12}">
      <dsp:nvSpPr>
        <dsp:cNvPr id="0" name=""/>
        <dsp:cNvSpPr/>
      </dsp:nvSpPr>
      <dsp:spPr>
        <a:xfrm>
          <a:off x="10688809" y="2421630"/>
          <a:ext cx="567802" cy="2702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4148"/>
              </a:lnTo>
              <a:lnTo>
                <a:pt x="567802" y="184148"/>
              </a:lnTo>
              <a:lnTo>
                <a:pt x="567802" y="270222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2D02F1-D004-934A-90B7-BE48A06FAEEB}">
      <dsp:nvSpPr>
        <dsp:cNvPr id="0" name=""/>
        <dsp:cNvSpPr/>
      </dsp:nvSpPr>
      <dsp:spPr>
        <a:xfrm>
          <a:off x="10121006" y="2421630"/>
          <a:ext cx="567802" cy="270222"/>
        </a:xfrm>
        <a:custGeom>
          <a:avLst/>
          <a:gdLst/>
          <a:ahLst/>
          <a:cxnLst/>
          <a:rect l="0" t="0" r="0" b="0"/>
          <a:pathLst>
            <a:path>
              <a:moveTo>
                <a:pt x="567802" y="0"/>
              </a:moveTo>
              <a:lnTo>
                <a:pt x="567802" y="184148"/>
              </a:lnTo>
              <a:lnTo>
                <a:pt x="0" y="184148"/>
              </a:lnTo>
              <a:lnTo>
                <a:pt x="0" y="270222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CDB794-0A3A-C140-865A-39FAA27C2E00}">
      <dsp:nvSpPr>
        <dsp:cNvPr id="0" name=""/>
        <dsp:cNvSpPr/>
      </dsp:nvSpPr>
      <dsp:spPr>
        <a:xfrm>
          <a:off x="8417597" y="1561409"/>
          <a:ext cx="2271211" cy="2702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4148"/>
              </a:lnTo>
              <a:lnTo>
                <a:pt x="2271211" y="184148"/>
              </a:lnTo>
              <a:lnTo>
                <a:pt x="2271211" y="270222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FFAA52-7D27-9347-AC43-6354EFDD3B09}">
      <dsp:nvSpPr>
        <dsp:cNvPr id="0" name=""/>
        <dsp:cNvSpPr/>
      </dsp:nvSpPr>
      <dsp:spPr>
        <a:xfrm>
          <a:off x="8417597" y="2421630"/>
          <a:ext cx="567802" cy="2702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4148"/>
              </a:lnTo>
              <a:lnTo>
                <a:pt x="567802" y="184148"/>
              </a:lnTo>
              <a:lnTo>
                <a:pt x="567802" y="270222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7B608B-743E-B541-A38D-AEF4997A2C44}">
      <dsp:nvSpPr>
        <dsp:cNvPr id="0" name=""/>
        <dsp:cNvSpPr/>
      </dsp:nvSpPr>
      <dsp:spPr>
        <a:xfrm>
          <a:off x="7849794" y="2421630"/>
          <a:ext cx="567802" cy="270222"/>
        </a:xfrm>
        <a:custGeom>
          <a:avLst/>
          <a:gdLst/>
          <a:ahLst/>
          <a:cxnLst/>
          <a:rect l="0" t="0" r="0" b="0"/>
          <a:pathLst>
            <a:path>
              <a:moveTo>
                <a:pt x="567802" y="0"/>
              </a:moveTo>
              <a:lnTo>
                <a:pt x="567802" y="184148"/>
              </a:lnTo>
              <a:lnTo>
                <a:pt x="0" y="184148"/>
              </a:lnTo>
              <a:lnTo>
                <a:pt x="0" y="270222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3E3BD9-C816-7A49-8608-E3C4F3296753}">
      <dsp:nvSpPr>
        <dsp:cNvPr id="0" name=""/>
        <dsp:cNvSpPr/>
      </dsp:nvSpPr>
      <dsp:spPr>
        <a:xfrm>
          <a:off x="8371877" y="1561409"/>
          <a:ext cx="91440" cy="27022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0222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EDC494-1EA0-694E-AE11-7B589F309A4E}">
      <dsp:nvSpPr>
        <dsp:cNvPr id="0" name=""/>
        <dsp:cNvSpPr/>
      </dsp:nvSpPr>
      <dsp:spPr>
        <a:xfrm>
          <a:off x="6146386" y="2421630"/>
          <a:ext cx="567802" cy="2702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4148"/>
              </a:lnTo>
              <a:lnTo>
                <a:pt x="567802" y="184148"/>
              </a:lnTo>
              <a:lnTo>
                <a:pt x="567802" y="270222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C4478D-4B1F-E142-B13F-C755CE3EC182}">
      <dsp:nvSpPr>
        <dsp:cNvPr id="0" name=""/>
        <dsp:cNvSpPr/>
      </dsp:nvSpPr>
      <dsp:spPr>
        <a:xfrm>
          <a:off x="5578583" y="2421630"/>
          <a:ext cx="567802" cy="270222"/>
        </a:xfrm>
        <a:custGeom>
          <a:avLst/>
          <a:gdLst/>
          <a:ahLst/>
          <a:cxnLst/>
          <a:rect l="0" t="0" r="0" b="0"/>
          <a:pathLst>
            <a:path>
              <a:moveTo>
                <a:pt x="567802" y="0"/>
              </a:moveTo>
              <a:lnTo>
                <a:pt x="567802" y="184148"/>
              </a:lnTo>
              <a:lnTo>
                <a:pt x="0" y="184148"/>
              </a:lnTo>
              <a:lnTo>
                <a:pt x="0" y="270222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954E3C-C659-1E44-8BDB-C9EA2586AD1D}">
      <dsp:nvSpPr>
        <dsp:cNvPr id="0" name=""/>
        <dsp:cNvSpPr/>
      </dsp:nvSpPr>
      <dsp:spPr>
        <a:xfrm>
          <a:off x="6146386" y="1561409"/>
          <a:ext cx="2271211" cy="270222"/>
        </a:xfrm>
        <a:custGeom>
          <a:avLst/>
          <a:gdLst/>
          <a:ahLst/>
          <a:cxnLst/>
          <a:rect l="0" t="0" r="0" b="0"/>
          <a:pathLst>
            <a:path>
              <a:moveTo>
                <a:pt x="2271211" y="0"/>
              </a:moveTo>
              <a:lnTo>
                <a:pt x="2271211" y="184148"/>
              </a:lnTo>
              <a:lnTo>
                <a:pt x="0" y="184148"/>
              </a:lnTo>
              <a:lnTo>
                <a:pt x="0" y="270222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53914E-1C42-5E47-97A4-A64C9C8B7EF8}">
      <dsp:nvSpPr>
        <dsp:cNvPr id="0" name=""/>
        <dsp:cNvSpPr/>
      </dsp:nvSpPr>
      <dsp:spPr>
        <a:xfrm>
          <a:off x="4868829" y="701187"/>
          <a:ext cx="3548768" cy="2702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4148"/>
              </a:lnTo>
              <a:lnTo>
                <a:pt x="3548768" y="184148"/>
              </a:lnTo>
              <a:lnTo>
                <a:pt x="3548768" y="270222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03B8D0-9C4D-D047-87F8-D488D076860B}">
      <dsp:nvSpPr>
        <dsp:cNvPr id="0" name=""/>
        <dsp:cNvSpPr/>
      </dsp:nvSpPr>
      <dsp:spPr>
        <a:xfrm>
          <a:off x="3875174" y="2421630"/>
          <a:ext cx="567802" cy="2702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4148"/>
              </a:lnTo>
              <a:lnTo>
                <a:pt x="567802" y="184148"/>
              </a:lnTo>
              <a:lnTo>
                <a:pt x="567802" y="270222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838B82-326A-F84E-95A2-DCAE5FA1BA80}">
      <dsp:nvSpPr>
        <dsp:cNvPr id="0" name=""/>
        <dsp:cNvSpPr/>
      </dsp:nvSpPr>
      <dsp:spPr>
        <a:xfrm>
          <a:off x="3307371" y="2421630"/>
          <a:ext cx="567802" cy="270222"/>
        </a:xfrm>
        <a:custGeom>
          <a:avLst/>
          <a:gdLst/>
          <a:ahLst/>
          <a:cxnLst/>
          <a:rect l="0" t="0" r="0" b="0"/>
          <a:pathLst>
            <a:path>
              <a:moveTo>
                <a:pt x="567802" y="0"/>
              </a:moveTo>
              <a:lnTo>
                <a:pt x="567802" y="184148"/>
              </a:lnTo>
              <a:lnTo>
                <a:pt x="0" y="184148"/>
              </a:lnTo>
              <a:lnTo>
                <a:pt x="0" y="270222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F61DF2-AB71-6F4A-B10F-47EC494D3796}">
      <dsp:nvSpPr>
        <dsp:cNvPr id="0" name=""/>
        <dsp:cNvSpPr/>
      </dsp:nvSpPr>
      <dsp:spPr>
        <a:xfrm>
          <a:off x="3829454" y="1561409"/>
          <a:ext cx="91440" cy="27022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0222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5B0206-BB31-FA44-A230-C7C3DF431B0C}">
      <dsp:nvSpPr>
        <dsp:cNvPr id="0" name=""/>
        <dsp:cNvSpPr/>
      </dsp:nvSpPr>
      <dsp:spPr>
        <a:xfrm>
          <a:off x="3875174" y="701187"/>
          <a:ext cx="993655" cy="270222"/>
        </a:xfrm>
        <a:custGeom>
          <a:avLst/>
          <a:gdLst/>
          <a:ahLst/>
          <a:cxnLst/>
          <a:rect l="0" t="0" r="0" b="0"/>
          <a:pathLst>
            <a:path>
              <a:moveTo>
                <a:pt x="993655" y="0"/>
              </a:moveTo>
              <a:lnTo>
                <a:pt x="993655" y="184148"/>
              </a:lnTo>
              <a:lnTo>
                <a:pt x="0" y="184148"/>
              </a:lnTo>
              <a:lnTo>
                <a:pt x="0" y="270222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08BA93-8406-8344-957C-50263C11A4DB}">
      <dsp:nvSpPr>
        <dsp:cNvPr id="0" name=""/>
        <dsp:cNvSpPr/>
      </dsp:nvSpPr>
      <dsp:spPr>
        <a:xfrm>
          <a:off x="2171765" y="3281852"/>
          <a:ext cx="567802" cy="2702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4148"/>
              </a:lnTo>
              <a:lnTo>
                <a:pt x="567802" y="184148"/>
              </a:lnTo>
              <a:lnTo>
                <a:pt x="567802" y="270222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9E6AFC-72C6-B048-B6B3-4FD7FE5781AF}">
      <dsp:nvSpPr>
        <dsp:cNvPr id="0" name=""/>
        <dsp:cNvSpPr/>
      </dsp:nvSpPr>
      <dsp:spPr>
        <a:xfrm>
          <a:off x="1603962" y="3281852"/>
          <a:ext cx="567802" cy="270222"/>
        </a:xfrm>
        <a:custGeom>
          <a:avLst/>
          <a:gdLst/>
          <a:ahLst/>
          <a:cxnLst/>
          <a:rect l="0" t="0" r="0" b="0"/>
          <a:pathLst>
            <a:path>
              <a:moveTo>
                <a:pt x="567802" y="0"/>
              </a:moveTo>
              <a:lnTo>
                <a:pt x="567802" y="184148"/>
              </a:lnTo>
              <a:lnTo>
                <a:pt x="0" y="184148"/>
              </a:lnTo>
              <a:lnTo>
                <a:pt x="0" y="270222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1BE4A0-6C3E-894A-A290-FDD953535617}">
      <dsp:nvSpPr>
        <dsp:cNvPr id="0" name=""/>
        <dsp:cNvSpPr/>
      </dsp:nvSpPr>
      <dsp:spPr>
        <a:xfrm>
          <a:off x="1320060" y="2421630"/>
          <a:ext cx="851704" cy="2702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4148"/>
              </a:lnTo>
              <a:lnTo>
                <a:pt x="851704" y="184148"/>
              </a:lnTo>
              <a:lnTo>
                <a:pt x="851704" y="270222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54D102-D610-6343-A9C3-E87D04C08F4D}">
      <dsp:nvSpPr>
        <dsp:cNvPr id="0" name=""/>
        <dsp:cNvSpPr/>
      </dsp:nvSpPr>
      <dsp:spPr>
        <a:xfrm>
          <a:off x="422636" y="3281852"/>
          <a:ext cx="91440" cy="27022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0222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CA8D4F-5030-2748-8155-5B8B2172B60C}">
      <dsp:nvSpPr>
        <dsp:cNvPr id="0" name=""/>
        <dsp:cNvSpPr/>
      </dsp:nvSpPr>
      <dsp:spPr>
        <a:xfrm>
          <a:off x="468356" y="2421630"/>
          <a:ext cx="851704" cy="270222"/>
        </a:xfrm>
        <a:custGeom>
          <a:avLst/>
          <a:gdLst/>
          <a:ahLst/>
          <a:cxnLst/>
          <a:rect l="0" t="0" r="0" b="0"/>
          <a:pathLst>
            <a:path>
              <a:moveTo>
                <a:pt x="851704" y="0"/>
              </a:moveTo>
              <a:lnTo>
                <a:pt x="851704" y="184148"/>
              </a:lnTo>
              <a:lnTo>
                <a:pt x="0" y="184148"/>
              </a:lnTo>
              <a:lnTo>
                <a:pt x="0" y="270222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6EB7D9-A78E-7541-BF08-F98A4C4BAD12}">
      <dsp:nvSpPr>
        <dsp:cNvPr id="0" name=""/>
        <dsp:cNvSpPr/>
      </dsp:nvSpPr>
      <dsp:spPr>
        <a:xfrm>
          <a:off x="1274340" y="1561409"/>
          <a:ext cx="91440" cy="27022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0222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52C11D-5E43-1D4E-9689-317314853480}">
      <dsp:nvSpPr>
        <dsp:cNvPr id="0" name=""/>
        <dsp:cNvSpPr/>
      </dsp:nvSpPr>
      <dsp:spPr>
        <a:xfrm>
          <a:off x="1320060" y="701187"/>
          <a:ext cx="3548768" cy="270222"/>
        </a:xfrm>
        <a:custGeom>
          <a:avLst/>
          <a:gdLst/>
          <a:ahLst/>
          <a:cxnLst/>
          <a:rect l="0" t="0" r="0" b="0"/>
          <a:pathLst>
            <a:path>
              <a:moveTo>
                <a:pt x="3548768" y="0"/>
              </a:moveTo>
              <a:lnTo>
                <a:pt x="3548768" y="184148"/>
              </a:lnTo>
              <a:lnTo>
                <a:pt x="0" y="184148"/>
              </a:lnTo>
              <a:lnTo>
                <a:pt x="0" y="270222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85D1B1-5999-C542-AF2F-DBDEC756D575}">
      <dsp:nvSpPr>
        <dsp:cNvPr id="0" name=""/>
        <dsp:cNvSpPr/>
      </dsp:nvSpPr>
      <dsp:spPr>
        <a:xfrm>
          <a:off x="4404263" y="111188"/>
          <a:ext cx="929132" cy="5899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BC4FF9-6101-6D4E-8918-334F0179BBC9}">
      <dsp:nvSpPr>
        <dsp:cNvPr id="0" name=""/>
        <dsp:cNvSpPr/>
      </dsp:nvSpPr>
      <dsp:spPr>
        <a:xfrm>
          <a:off x="4507500" y="209264"/>
          <a:ext cx="929132" cy="5899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Initial State</a:t>
          </a:r>
        </a:p>
      </dsp:txBody>
      <dsp:txXfrm>
        <a:off x="4524780" y="226544"/>
        <a:ext cx="894572" cy="555438"/>
      </dsp:txXfrm>
    </dsp:sp>
    <dsp:sp modelId="{A359D80E-3AEE-5247-96F9-BA119C2B2726}">
      <dsp:nvSpPr>
        <dsp:cNvPr id="0" name=""/>
        <dsp:cNvSpPr/>
      </dsp:nvSpPr>
      <dsp:spPr>
        <a:xfrm>
          <a:off x="855494" y="971410"/>
          <a:ext cx="929132" cy="5899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024907-C6D1-974F-801A-A2C075237FCC}">
      <dsp:nvSpPr>
        <dsp:cNvPr id="0" name=""/>
        <dsp:cNvSpPr/>
      </dsp:nvSpPr>
      <dsp:spPr>
        <a:xfrm>
          <a:off x="958731" y="1069485"/>
          <a:ext cx="929132" cy="5899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move 8</a:t>
          </a:r>
        </a:p>
      </dsp:txBody>
      <dsp:txXfrm>
        <a:off x="976011" y="1086765"/>
        <a:ext cx="894572" cy="555438"/>
      </dsp:txXfrm>
    </dsp:sp>
    <dsp:sp modelId="{D24DF84C-C7D9-5F4A-9E80-639B5247FA8D}">
      <dsp:nvSpPr>
        <dsp:cNvPr id="0" name=""/>
        <dsp:cNvSpPr/>
      </dsp:nvSpPr>
      <dsp:spPr>
        <a:xfrm>
          <a:off x="855494" y="1831632"/>
          <a:ext cx="929132" cy="5899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C11108-2630-274B-BCC0-DA4A1DCF69FA}">
      <dsp:nvSpPr>
        <dsp:cNvPr id="0" name=""/>
        <dsp:cNvSpPr/>
      </dsp:nvSpPr>
      <dsp:spPr>
        <a:xfrm>
          <a:off x="958731" y="1929707"/>
          <a:ext cx="929132" cy="5899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move 5</a:t>
          </a:r>
        </a:p>
      </dsp:txBody>
      <dsp:txXfrm>
        <a:off x="976011" y="1946987"/>
        <a:ext cx="894572" cy="555438"/>
      </dsp:txXfrm>
    </dsp:sp>
    <dsp:sp modelId="{D1259C5F-51EA-064A-8AAA-584E207165F0}">
      <dsp:nvSpPr>
        <dsp:cNvPr id="0" name=""/>
        <dsp:cNvSpPr/>
      </dsp:nvSpPr>
      <dsp:spPr>
        <a:xfrm>
          <a:off x="3790" y="2691853"/>
          <a:ext cx="929132" cy="5899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C373D2-3C1B-4A45-9CCD-7B788E9B8964}">
      <dsp:nvSpPr>
        <dsp:cNvPr id="0" name=""/>
        <dsp:cNvSpPr/>
      </dsp:nvSpPr>
      <dsp:spPr>
        <a:xfrm>
          <a:off x="107027" y="2789928"/>
          <a:ext cx="929132" cy="5899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move 2</a:t>
          </a:r>
        </a:p>
      </dsp:txBody>
      <dsp:txXfrm>
        <a:off x="124307" y="2807208"/>
        <a:ext cx="894572" cy="555438"/>
      </dsp:txXfrm>
    </dsp:sp>
    <dsp:sp modelId="{79C3DD8B-8BF7-0B42-BF6B-93FE23E09A8D}">
      <dsp:nvSpPr>
        <dsp:cNvPr id="0" name=""/>
        <dsp:cNvSpPr/>
      </dsp:nvSpPr>
      <dsp:spPr>
        <a:xfrm>
          <a:off x="3790" y="3552075"/>
          <a:ext cx="929132" cy="5899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F79C30-3445-C140-B7A8-6E8CD33B4AC0}">
      <dsp:nvSpPr>
        <dsp:cNvPr id="0" name=""/>
        <dsp:cNvSpPr/>
      </dsp:nvSpPr>
      <dsp:spPr>
        <a:xfrm>
          <a:off x="107027" y="3650150"/>
          <a:ext cx="929132" cy="5899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move 3</a:t>
          </a:r>
        </a:p>
      </dsp:txBody>
      <dsp:txXfrm>
        <a:off x="124307" y="3667430"/>
        <a:ext cx="894572" cy="555438"/>
      </dsp:txXfrm>
    </dsp:sp>
    <dsp:sp modelId="{306E6AAE-D4DB-6447-8F48-2CF19E8C7E8D}">
      <dsp:nvSpPr>
        <dsp:cNvPr id="0" name=""/>
        <dsp:cNvSpPr/>
      </dsp:nvSpPr>
      <dsp:spPr>
        <a:xfrm>
          <a:off x="1707199" y="2691853"/>
          <a:ext cx="929132" cy="5899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9F8235-A53B-624E-B56A-4FC9A8A267D9}">
      <dsp:nvSpPr>
        <dsp:cNvPr id="0" name=""/>
        <dsp:cNvSpPr/>
      </dsp:nvSpPr>
      <dsp:spPr>
        <a:xfrm>
          <a:off x="1810436" y="2789928"/>
          <a:ext cx="929132" cy="5899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move 4</a:t>
          </a:r>
        </a:p>
      </dsp:txBody>
      <dsp:txXfrm>
        <a:off x="1827716" y="2807208"/>
        <a:ext cx="894572" cy="555438"/>
      </dsp:txXfrm>
    </dsp:sp>
    <dsp:sp modelId="{9824D067-1069-1A40-A29F-A75DE13500E2}">
      <dsp:nvSpPr>
        <dsp:cNvPr id="0" name=""/>
        <dsp:cNvSpPr/>
      </dsp:nvSpPr>
      <dsp:spPr>
        <a:xfrm>
          <a:off x="1139396" y="3552075"/>
          <a:ext cx="929132" cy="5899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A9F7EA-0E1F-CA4B-96E8-AC4672711FDB}">
      <dsp:nvSpPr>
        <dsp:cNvPr id="0" name=""/>
        <dsp:cNvSpPr/>
      </dsp:nvSpPr>
      <dsp:spPr>
        <a:xfrm>
          <a:off x="1242633" y="3650150"/>
          <a:ext cx="929132" cy="5899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move 3</a:t>
          </a:r>
        </a:p>
      </dsp:txBody>
      <dsp:txXfrm>
        <a:off x="1259913" y="3667430"/>
        <a:ext cx="894572" cy="555438"/>
      </dsp:txXfrm>
    </dsp:sp>
    <dsp:sp modelId="{2FF4A5A8-71C1-E94C-B3C3-EA4AB9770F0E}">
      <dsp:nvSpPr>
        <dsp:cNvPr id="0" name=""/>
        <dsp:cNvSpPr/>
      </dsp:nvSpPr>
      <dsp:spPr>
        <a:xfrm>
          <a:off x="2275002" y="3552075"/>
          <a:ext cx="929132" cy="5899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361E0A-544E-2544-997E-DCCEBBF2E85B}">
      <dsp:nvSpPr>
        <dsp:cNvPr id="0" name=""/>
        <dsp:cNvSpPr/>
      </dsp:nvSpPr>
      <dsp:spPr>
        <a:xfrm>
          <a:off x="2378238" y="3650150"/>
          <a:ext cx="929132" cy="5899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move 7</a:t>
          </a:r>
        </a:p>
      </dsp:txBody>
      <dsp:txXfrm>
        <a:off x="2395518" y="3667430"/>
        <a:ext cx="894572" cy="555438"/>
      </dsp:txXfrm>
    </dsp:sp>
    <dsp:sp modelId="{4D37B8B7-E992-0049-86E0-680DE156492E}">
      <dsp:nvSpPr>
        <dsp:cNvPr id="0" name=""/>
        <dsp:cNvSpPr/>
      </dsp:nvSpPr>
      <dsp:spPr>
        <a:xfrm>
          <a:off x="3410608" y="971410"/>
          <a:ext cx="929132" cy="5899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8B369B-7FC4-444A-8B88-0543EF8DDDE4}">
      <dsp:nvSpPr>
        <dsp:cNvPr id="0" name=""/>
        <dsp:cNvSpPr/>
      </dsp:nvSpPr>
      <dsp:spPr>
        <a:xfrm>
          <a:off x="3513844" y="1069485"/>
          <a:ext cx="929132" cy="5899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move 6</a:t>
          </a:r>
        </a:p>
      </dsp:txBody>
      <dsp:txXfrm>
        <a:off x="3531124" y="1086765"/>
        <a:ext cx="894572" cy="555438"/>
      </dsp:txXfrm>
    </dsp:sp>
    <dsp:sp modelId="{D70C1F4F-3E2C-9044-B780-BE278AA81833}">
      <dsp:nvSpPr>
        <dsp:cNvPr id="0" name=""/>
        <dsp:cNvSpPr/>
      </dsp:nvSpPr>
      <dsp:spPr>
        <a:xfrm>
          <a:off x="3410608" y="1831632"/>
          <a:ext cx="929132" cy="5899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E53D73-D868-5B49-B1F8-3DF0BA7575E5}">
      <dsp:nvSpPr>
        <dsp:cNvPr id="0" name=""/>
        <dsp:cNvSpPr/>
      </dsp:nvSpPr>
      <dsp:spPr>
        <a:xfrm>
          <a:off x="3513844" y="1929707"/>
          <a:ext cx="929132" cy="5899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move 7</a:t>
          </a:r>
        </a:p>
      </dsp:txBody>
      <dsp:txXfrm>
        <a:off x="3531124" y="1946987"/>
        <a:ext cx="894572" cy="555438"/>
      </dsp:txXfrm>
    </dsp:sp>
    <dsp:sp modelId="{C7669940-6890-0748-B010-69A8AB3E0814}">
      <dsp:nvSpPr>
        <dsp:cNvPr id="0" name=""/>
        <dsp:cNvSpPr/>
      </dsp:nvSpPr>
      <dsp:spPr>
        <a:xfrm>
          <a:off x="2842805" y="2691853"/>
          <a:ext cx="929132" cy="5899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41F421-A40F-5648-8EB2-7F83089E9944}">
      <dsp:nvSpPr>
        <dsp:cNvPr id="0" name=""/>
        <dsp:cNvSpPr/>
      </dsp:nvSpPr>
      <dsp:spPr>
        <a:xfrm>
          <a:off x="2946041" y="2789928"/>
          <a:ext cx="929132" cy="5899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move 4</a:t>
          </a:r>
        </a:p>
      </dsp:txBody>
      <dsp:txXfrm>
        <a:off x="2963321" y="2807208"/>
        <a:ext cx="894572" cy="555438"/>
      </dsp:txXfrm>
    </dsp:sp>
    <dsp:sp modelId="{AE72D146-B234-FA43-B564-2DA4E40180C8}">
      <dsp:nvSpPr>
        <dsp:cNvPr id="0" name=""/>
        <dsp:cNvSpPr/>
      </dsp:nvSpPr>
      <dsp:spPr>
        <a:xfrm>
          <a:off x="3978411" y="2691853"/>
          <a:ext cx="929132" cy="5899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D8ACDD-CA44-4241-B871-1C565193FBE7}">
      <dsp:nvSpPr>
        <dsp:cNvPr id="0" name=""/>
        <dsp:cNvSpPr/>
      </dsp:nvSpPr>
      <dsp:spPr>
        <a:xfrm>
          <a:off x="4081647" y="2789928"/>
          <a:ext cx="929132" cy="5899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move 1</a:t>
          </a:r>
        </a:p>
      </dsp:txBody>
      <dsp:txXfrm>
        <a:off x="4098927" y="2807208"/>
        <a:ext cx="894572" cy="555438"/>
      </dsp:txXfrm>
    </dsp:sp>
    <dsp:sp modelId="{EE0DC154-A4B2-564D-B8E4-FFF47107BA02}">
      <dsp:nvSpPr>
        <dsp:cNvPr id="0" name=""/>
        <dsp:cNvSpPr/>
      </dsp:nvSpPr>
      <dsp:spPr>
        <a:xfrm>
          <a:off x="7953031" y="971410"/>
          <a:ext cx="929132" cy="5899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E3F103-9A29-C44D-AAD8-F44120A1CA87}">
      <dsp:nvSpPr>
        <dsp:cNvPr id="0" name=""/>
        <dsp:cNvSpPr/>
      </dsp:nvSpPr>
      <dsp:spPr>
        <a:xfrm>
          <a:off x="8056268" y="1069485"/>
          <a:ext cx="929132" cy="5899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move 4</a:t>
          </a:r>
        </a:p>
      </dsp:txBody>
      <dsp:txXfrm>
        <a:off x="8073548" y="1086765"/>
        <a:ext cx="894572" cy="555438"/>
      </dsp:txXfrm>
    </dsp:sp>
    <dsp:sp modelId="{537AE52E-AD1C-3543-AAE6-04B18DFE0E7A}">
      <dsp:nvSpPr>
        <dsp:cNvPr id="0" name=""/>
        <dsp:cNvSpPr/>
      </dsp:nvSpPr>
      <dsp:spPr>
        <a:xfrm>
          <a:off x="5681819" y="1831632"/>
          <a:ext cx="929132" cy="5899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A78863-FCCE-2F40-A2E6-43A50B9DC1DA}">
      <dsp:nvSpPr>
        <dsp:cNvPr id="0" name=""/>
        <dsp:cNvSpPr/>
      </dsp:nvSpPr>
      <dsp:spPr>
        <a:xfrm>
          <a:off x="5785056" y="1929707"/>
          <a:ext cx="929132" cy="5899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move 3</a:t>
          </a:r>
        </a:p>
      </dsp:txBody>
      <dsp:txXfrm>
        <a:off x="5802336" y="1946987"/>
        <a:ext cx="894572" cy="555438"/>
      </dsp:txXfrm>
    </dsp:sp>
    <dsp:sp modelId="{E1F7D74F-FD19-5642-9D25-4AF0C4ABCC91}">
      <dsp:nvSpPr>
        <dsp:cNvPr id="0" name=""/>
        <dsp:cNvSpPr/>
      </dsp:nvSpPr>
      <dsp:spPr>
        <a:xfrm>
          <a:off x="5114016" y="2691853"/>
          <a:ext cx="929132" cy="5899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DC219B-B3AF-394A-A567-629955F55AE1}">
      <dsp:nvSpPr>
        <dsp:cNvPr id="0" name=""/>
        <dsp:cNvSpPr/>
      </dsp:nvSpPr>
      <dsp:spPr>
        <a:xfrm>
          <a:off x="5217253" y="2789928"/>
          <a:ext cx="929132" cy="5899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move 1</a:t>
          </a:r>
        </a:p>
      </dsp:txBody>
      <dsp:txXfrm>
        <a:off x="5234533" y="2807208"/>
        <a:ext cx="894572" cy="555438"/>
      </dsp:txXfrm>
    </dsp:sp>
    <dsp:sp modelId="{E834DBCD-671A-D845-9B7F-736727CFD85D}">
      <dsp:nvSpPr>
        <dsp:cNvPr id="0" name=""/>
        <dsp:cNvSpPr/>
      </dsp:nvSpPr>
      <dsp:spPr>
        <a:xfrm>
          <a:off x="6249622" y="2691853"/>
          <a:ext cx="929132" cy="5899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6FAF42-896E-ED47-8238-491334FD9FCD}">
      <dsp:nvSpPr>
        <dsp:cNvPr id="0" name=""/>
        <dsp:cNvSpPr/>
      </dsp:nvSpPr>
      <dsp:spPr>
        <a:xfrm>
          <a:off x="6352859" y="2789928"/>
          <a:ext cx="929132" cy="5899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move 2</a:t>
          </a:r>
        </a:p>
      </dsp:txBody>
      <dsp:txXfrm>
        <a:off x="6370139" y="2807208"/>
        <a:ext cx="894572" cy="555438"/>
      </dsp:txXfrm>
    </dsp:sp>
    <dsp:sp modelId="{449333BC-4281-AF42-BAB3-906978B30AD5}">
      <dsp:nvSpPr>
        <dsp:cNvPr id="0" name=""/>
        <dsp:cNvSpPr/>
      </dsp:nvSpPr>
      <dsp:spPr>
        <a:xfrm>
          <a:off x="7953031" y="1831632"/>
          <a:ext cx="929132" cy="5899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6FE4F2-1392-EF42-972F-E77E5F956CE8}">
      <dsp:nvSpPr>
        <dsp:cNvPr id="0" name=""/>
        <dsp:cNvSpPr/>
      </dsp:nvSpPr>
      <dsp:spPr>
        <a:xfrm>
          <a:off x="8056268" y="1929707"/>
          <a:ext cx="929132" cy="5899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move 5</a:t>
          </a:r>
        </a:p>
      </dsp:txBody>
      <dsp:txXfrm>
        <a:off x="8073548" y="1946987"/>
        <a:ext cx="894572" cy="555438"/>
      </dsp:txXfrm>
    </dsp:sp>
    <dsp:sp modelId="{E97B1D43-969F-294F-899D-D709EE842CE5}">
      <dsp:nvSpPr>
        <dsp:cNvPr id="0" name=""/>
        <dsp:cNvSpPr/>
      </dsp:nvSpPr>
      <dsp:spPr>
        <a:xfrm>
          <a:off x="7385228" y="2691853"/>
          <a:ext cx="929132" cy="5899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B26D9B-8E75-A143-8BF4-16BED35E4A70}">
      <dsp:nvSpPr>
        <dsp:cNvPr id="0" name=""/>
        <dsp:cNvSpPr/>
      </dsp:nvSpPr>
      <dsp:spPr>
        <a:xfrm>
          <a:off x="7488465" y="2789928"/>
          <a:ext cx="929132" cy="5899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move 2</a:t>
          </a:r>
        </a:p>
      </dsp:txBody>
      <dsp:txXfrm>
        <a:off x="7505745" y="2807208"/>
        <a:ext cx="894572" cy="555438"/>
      </dsp:txXfrm>
    </dsp:sp>
    <dsp:sp modelId="{79EC487C-1B48-974C-84EF-D0D0F29A7A77}">
      <dsp:nvSpPr>
        <dsp:cNvPr id="0" name=""/>
        <dsp:cNvSpPr/>
      </dsp:nvSpPr>
      <dsp:spPr>
        <a:xfrm>
          <a:off x="8520834" y="2691853"/>
          <a:ext cx="929132" cy="5899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36EE5C-AB92-0245-AB11-53A92C34FA0A}">
      <dsp:nvSpPr>
        <dsp:cNvPr id="0" name=""/>
        <dsp:cNvSpPr/>
      </dsp:nvSpPr>
      <dsp:spPr>
        <a:xfrm>
          <a:off x="8624071" y="2789928"/>
          <a:ext cx="929132" cy="5899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move 8</a:t>
          </a:r>
        </a:p>
      </dsp:txBody>
      <dsp:txXfrm>
        <a:off x="8641351" y="2807208"/>
        <a:ext cx="894572" cy="555438"/>
      </dsp:txXfrm>
    </dsp:sp>
    <dsp:sp modelId="{0D62B828-DD93-B84B-8120-DDC38D8C3699}">
      <dsp:nvSpPr>
        <dsp:cNvPr id="0" name=""/>
        <dsp:cNvSpPr/>
      </dsp:nvSpPr>
      <dsp:spPr>
        <a:xfrm>
          <a:off x="10224243" y="1831632"/>
          <a:ext cx="929132" cy="5899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E834CF-770E-F547-A7F5-27B5ECB22798}">
      <dsp:nvSpPr>
        <dsp:cNvPr id="0" name=""/>
        <dsp:cNvSpPr/>
      </dsp:nvSpPr>
      <dsp:spPr>
        <a:xfrm>
          <a:off x="10327480" y="1929707"/>
          <a:ext cx="929132" cy="5899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move 7</a:t>
          </a:r>
        </a:p>
      </dsp:txBody>
      <dsp:txXfrm>
        <a:off x="10344760" y="1946987"/>
        <a:ext cx="894572" cy="555438"/>
      </dsp:txXfrm>
    </dsp:sp>
    <dsp:sp modelId="{ABA51835-CF3D-854A-871E-B78AE401DB82}">
      <dsp:nvSpPr>
        <dsp:cNvPr id="0" name=""/>
        <dsp:cNvSpPr/>
      </dsp:nvSpPr>
      <dsp:spPr>
        <a:xfrm>
          <a:off x="9656440" y="2691853"/>
          <a:ext cx="929132" cy="5899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B37306-1ABF-2D4F-A9DE-BB2FF31010C2}">
      <dsp:nvSpPr>
        <dsp:cNvPr id="0" name=""/>
        <dsp:cNvSpPr/>
      </dsp:nvSpPr>
      <dsp:spPr>
        <a:xfrm>
          <a:off x="9759677" y="2789928"/>
          <a:ext cx="929132" cy="5899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move 1</a:t>
          </a:r>
        </a:p>
      </dsp:txBody>
      <dsp:txXfrm>
        <a:off x="9776957" y="2807208"/>
        <a:ext cx="894572" cy="555438"/>
      </dsp:txXfrm>
    </dsp:sp>
    <dsp:sp modelId="{34273259-785E-FB49-8F36-13C8A2C4A8CA}">
      <dsp:nvSpPr>
        <dsp:cNvPr id="0" name=""/>
        <dsp:cNvSpPr/>
      </dsp:nvSpPr>
      <dsp:spPr>
        <a:xfrm>
          <a:off x="10792046" y="2691853"/>
          <a:ext cx="929132" cy="5899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2BD1D1-027C-1746-8189-8FB09B706152}">
      <dsp:nvSpPr>
        <dsp:cNvPr id="0" name=""/>
        <dsp:cNvSpPr/>
      </dsp:nvSpPr>
      <dsp:spPr>
        <a:xfrm>
          <a:off x="10895283" y="2789928"/>
          <a:ext cx="929132" cy="5899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move 6</a:t>
          </a:r>
        </a:p>
      </dsp:txBody>
      <dsp:txXfrm>
        <a:off x="10912563" y="2807208"/>
        <a:ext cx="894572" cy="5554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2C824E-E1A8-4569-80C2-33C5B96347AE}" type="datetimeFigureOut">
              <a:rPr lang="en-US" smtClean="0"/>
              <a:t>3/23/22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06CE11-79E0-47FE-A630-8190E95A91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124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Slide tiles to the empty spaces</a:t>
            </a:r>
          </a:p>
          <a:p>
            <a:endParaRPr lang="en-US" dirty="0"/>
          </a:p>
          <a:p>
            <a:r>
              <a:rPr lang="en-US" dirty="0"/>
              <a:t>Image from Amazon from a free app by </a:t>
            </a:r>
            <a:r>
              <a:rPr lang="en-US" dirty="0" err="1"/>
              <a:t>Pegolandia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06CE11-79E0-47FE-A630-8190E95A916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4151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BFS: breadth-first search; DFS: depth-first sear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06CE11-79E0-47FE-A630-8190E95A916B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6779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textboo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06CE11-79E0-47FE-A630-8190E95A916B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5665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 there would be moves for all of the 4</a:t>
            </a:r>
            <a:r>
              <a:rPr lang="en-US" baseline="30000" dirty="0"/>
              <a:t>th</a:t>
            </a:r>
            <a:r>
              <a:rPr lang="en-US" dirty="0"/>
              <a:t> layer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06CE11-79E0-47FE-A630-8190E95A916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8249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Wrong example for “eat-all-dots”: (x, y, dot count)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AD5590-9C90-486D-8FA8-38179D6EA4CC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5070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65200">
              <a:defRPr/>
            </a:pPr>
            <a:fld id="{041C6AE4-F625-4A1A-A100-707641139ACC}" type="slidenum">
              <a:rPr lang="en-US" smtClean="0"/>
              <a:pPr defTabSz="965200"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2141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Wrong example for “eat-all-dots”: (x, y, dot count)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AD5590-9C90-486D-8FA8-38179D6EA4CC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5070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65200">
              <a:defRPr/>
            </a:pPr>
            <a:fld id="{041C6AE4-F625-4A1A-A100-707641139ACC}" type="slidenum">
              <a:rPr lang="en-US" smtClean="0"/>
              <a:pPr defTabSz="965200"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8744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Different plans that achieve the same state, will be different nodes in the tree.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AD5590-9C90-486D-8FA8-38179D6EA4CC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4635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06CE11-79E0-47FE-A630-8190E95A916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1700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BFS: breadth-first search; DFS: depth-first sear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06CE11-79E0-47FE-A630-8190E95A916B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461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561E1-A1BC-4B1D-B3A5-1AFD0901BF84}" type="datetimeFigureOut">
              <a:rPr lang="en-US" smtClean="0"/>
              <a:t>3/23/22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94B59-CF45-4FB7-8B9D-E64A47B7F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27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561E1-A1BC-4B1D-B3A5-1AFD0901BF84}" type="datetimeFigureOut">
              <a:rPr lang="en-US" smtClean="0"/>
              <a:t>3/23/22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94B59-CF45-4FB7-8B9D-E64A47B7F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080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561E1-A1BC-4B1D-B3A5-1AFD0901BF84}" type="datetimeFigureOut">
              <a:rPr lang="en-US" smtClean="0"/>
              <a:t>3/23/22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94B59-CF45-4FB7-8B9D-E64A47B7F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2004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561E1-A1BC-4B1D-B3A5-1AFD0901BF84}" type="datetimeFigureOut">
              <a:rPr lang="en-US" smtClean="0"/>
              <a:t>3/23/22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94B59-CF45-4FB7-8B9D-E64A47B7F5F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949492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561E1-A1BC-4B1D-B3A5-1AFD0901BF84}" type="datetimeFigureOut">
              <a:rPr lang="en-US" smtClean="0"/>
              <a:t>3/23/22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94B59-CF45-4FB7-8B9D-E64A47B7F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1571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561E1-A1BC-4B1D-B3A5-1AFD0901BF84}" type="datetimeFigureOut">
              <a:rPr lang="en-US" smtClean="0"/>
              <a:t>3/23/22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94B59-CF45-4FB7-8B9D-E64A47B7F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7497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561E1-A1BC-4B1D-B3A5-1AFD0901BF84}" type="datetimeFigureOut">
              <a:rPr lang="en-US" smtClean="0"/>
              <a:t>3/23/22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94B59-CF45-4FB7-8B9D-E64A47B7F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1881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561E1-A1BC-4B1D-B3A5-1AFD0901BF84}" type="datetimeFigureOut">
              <a:rPr lang="en-US" smtClean="0"/>
              <a:t>3/23/22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94B59-CF45-4FB7-8B9D-E64A47B7F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2328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561E1-A1BC-4B1D-B3A5-1AFD0901BF84}" type="datetimeFigureOut">
              <a:rPr lang="en-US" smtClean="0"/>
              <a:t>3/23/22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94B59-CF45-4FB7-8B9D-E64A47B7F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769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561E1-A1BC-4B1D-B3A5-1AFD0901BF84}" type="datetimeFigureOut">
              <a:rPr lang="en-US" smtClean="0"/>
              <a:t>3/23/22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94B59-CF45-4FB7-8B9D-E64A47B7F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106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561E1-A1BC-4B1D-B3A5-1AFD0901BF84}" type="datetimeFigureOut">
              <a:rPr lang="en-US" smtClean="0"/>
              <a:t>3/23/22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94B59-CF45-4FB7-8B9D-E64A47B7F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519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561E1-A1BC-4B1D-B3A5-1AFD0901BF84}" type="datetimeFigureOut">
              <a:rPr lang="en-US" smtClean="0"/>
              <a:t>3/23/22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94B59-CF45-4FB7-8B9D-E64A47B7F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487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561E1-A1BC-4B1D-B3A5-1AFD0901BF84}" type="datetimeFigureOut">
              <a:rPr lang="en-US" smtClean="0"/>
              <a:t>3/23/22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94B59-CF45-4FB7-8B9D-E64A47B7F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732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561E1-A1BC-4B1D-B3A5-1AFD0901BF84}" type="datetimeFigureOut">
              <a:rPr lang="en-US" smtClean="0"/>
              <a:t>3/23/22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94B59-CF45-4FB7-8B9D-E64A47B7F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088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561E1-A1BC-4B1D-B3A5-1AFD0901BF84}" type="datetimeFigureOut">
              <a:rPr lang="en-US" smtClean="0"/>
              <a:t>3/23/22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94B59-CF45-4FB7-8B9D-E64A47B7F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118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561E1-A1BC-4B1D-B3A5-1AFD0901BF84}" type="datetimeFigureOut">
              <a:rPr lang="en-US" smtClean="0"/>
              <a:t>3/23/22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94B59-CF45-4FB7-8B9D-E64A47B7F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473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561E1-A1BC-4B1D-B3A5-1AFD0901BF84}" type="datetimeFigureOut">
              <a:rPr lang="en-US" smtClean="0"/>
              <a:t>3/23/22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94B59-CF45-4FB7-8B9D-E64A47B7F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674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6.jp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D7561E1-A1BC-4B1D-B3A5-1AFD0901BF84}" type="datetimeFigureOut">
              <a:rPr lang="en-US" smtClean="0"/>
              <a:t>3/23/22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94B59-CF45-4FB7-8B9D-E64A47B7F5F9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83AA73C-0020-4743-9FF4-E3B47C710713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405" y="36603"/>
            <a:ext cx="941568" cy="941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4449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inst.eecs.berkeley.edu/~cs188/sp20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inst.eecs.berkeley.edu/~cs188/sp20/" TargetMode="Externa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wmf"/><Relationship Id="rId4" Type="http://schemas.openxmlformats.org/officeDocument/2006/relationships/image" Target="../media/image28.w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47957-7341-4E2C-9B42-93AB6ADA9A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600" dirty="0"/>
              <a:t>CS 2400:</a:t>
            </a:r>
            <a:br>
              <a:rPr lang="en-US" sz="6600" dirty="0"/>
            </a:br>
            <a:r>
              <a:rPr lang="en-US" sz="6600" dirty="0"/>
              <a:t>Introduction to Artificial Intelligence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13CE24-00BA-4EC4-AE15-80885AE998F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n-US" sz="4000" dirty="0"/>
              <a:t>Note 2: Search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9AE6F9-E1A4-4D7F-AC58-474E099E74E1}"/>
              </a:ext>
            </a:extLst>
          </p:cNvPr>
          <p:cNvSpPr txBox="1"/>
          <p:nvPr/>
        </p:nvSpPr>
        <p:spPr>
          <a:xfrm>
            <a:off x="704088" y="6108192"/>
            <a:ext cx="10991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Credit for selected slides to authors of Berkeley CS188 Introduction to Artificial Intelligence</a:t>
            </a:r>
          </a:p>
          <a:p>
            <a:r>
              <a:rPr lang="en-US" sz="1400" dirty="0">
                <a:hlinkClick r:id="rId2"/>
              </a:rPr>
              <a:t>https://inst.eecs.berkeley.edu/~cs188/sp20/</a:t>
            </a:r>
            <a:endParaRPr lang="en-US" sz="1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4782EF-82A1-BD45-B362-02ED0C0D98BB}"/>
              </a:ext>
            </a:extLst>
          </p:cNvPr>
          <p:cNvSpPr txBox="1"/>
          <p:nvPr/>
        </p:nvSpPr>
        <p:spPr>
          <a:xfrm>
            <a:off x="8699157" y="337690"/>
            <a:ext cx="2965877" cy="3693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Reading: Sections 3.1-3.5</a:t>
            </a:r>
          </a:p>
        </p:txBody>
      </p:sp>
    </p:spTree>
    <p:extLst>
      <p:ext uri="{BB962C8B-B14F-4D97-AF65-F5344CB8AC3E}">
        <p14:creationId xmlns:p14="http://schemas.microsoft.com/office/powerpoint/2010/main" val="5695988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B10DCE-CE9E-5C43-A101-4C73F16F95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460" y="3030279"/>
            <a:ext cx="4118202" cy="3071568"/>
          </a:xfrm>
        </p:spPr>
        <p:txBody>
          <a:bodyPr/>
          <a:lstStyle/>
          <a:p>
            <a:r>
              <a:rPr lang="en-US" dirty="0"/>
              <a:t>Each state: 3 by 3 array</a:t>
            </a:r>
          </a:p>
          <a:p>
            <a:r>
              <a:rPr lang="en-US" dirty="0"/>
              <a:t>Initial state: unsolved puzzle</a:t>
            </a:r>
          </a:p>
          <a:p>
            <a:r>
              <a:rPr lang="en-US" dirty="0"/>
              <a:t>Goal: solved</a:t>
            </a:r>
          </a:p>
          <a:p>
            <a:r>
              <a:rPr lang="en-US" dirty="0"/>
              <a:t>A graph represents the moves of the “blank” space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D95CA8D-4C5A-4448-8719-3437EA2FB715}"/>
              </a:ext>
            </a:extLst>
          </p:cNvPr>
          <p:cNvCxnSpPr>
            <a:cxnSpLocks/>
          </p:cNvCxnSpPr>
          <p:nvPr/>
        </p:nvCxnSpPr>
        <p:spPr>
          <a:xfrm>
            <a:off x="2438400" y="4122187"/>
            <a:ext cx="2563368" cy="672551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>
            <a:extLst>
              <a:ext uri="{FF2B5EF4-FFF2-40B4-BE49-F238E27FC236}">
                <a16:creationId xmlns:a16="http://schemas.microsoft.com/office/drawing/2014/main" id="{BF4E7235-2169-4C81-9483-D47461242A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71" b="6485"/>
          <a:stretch/>
        </p:blipFill>
        <p:spPr bwMode="auto">
          <a:xfrm>
            <a:off x="6283778" y="41148"/>
            <a:ext cx="5880065" cy="6775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6727D98-85C3-E94C-9819-DA209412E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903381" cy="1325563"/>
          </a:xfrm>
        </p:spPr>
        <p:txBody>
          <a:bodyPr/>
          <a:lstStyle/>
          <a:p>
            <a:r>
              <a:rPr lang="en-US" dirty="0"/>
              <a:t>Representing the state space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3B76373-E166-45C2-AE6D-311D14B0EA57}"/>
              </a:ext>
            </a:extLst>
          </p:cNvPr>
          <p:cNvCxnSpPr>
            <a:cxnSpLocks/>
          </p:cNvCxnSpPr>
          <p:nvPr/>
        </p:nvCxnSpPr>
        <p:spPr>
          <a:xfrm flipV="1">
            <a:off x="4239898" y="3131847"/>
            <a:ext cx="761870" cy="466958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66FEDF8E-0C5C-416E-AE57-C991DC1BF8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8885" y="2389245"/>
            <a:ext cx="1057788" cy="143655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D275929-1520-4C4E-8DCB-AFC6B1D914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9541" y="4122187"/>
            <a:ext cx="1076475" cy="1509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3444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8DC6D-E7C4-4D77-A69A-613BC3234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49B4F8-FDEA-4A99-A312-16957CD467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Search problems consist of</a:t>
            </a:r>
          </a:p>
          <a:p>
            <a:pPr lvl="1"/>
            <a:r>
              <a:rPr lang="en-US" dirty="0"/>
              <a:t>State space</a:t>
            </a:r>
          </a:p>
          <a:p>
            <a:pPr lvl="1"/>
            <a:r>
              <a:rPr lang="en-US" dirty="0"/>
              <a:t>Successor function</a:t>
            </a:r>
          </a:p>
          <a:p>
            <a:pPr lvl="1"/>
            <a:r>
              <a:rPr lang="en-US" dirty="0"/>
              <a:t>Start State</a:t>
            </a:r>
          </a:p>
          <a:p>
            <a:pPr lvl="1"/>
            <a:r>
              <a:rPr lang="en-US" dirty="0"/>
              <a:t>Goal State(s)</a:t>
            </a:r>
          </a:p>
          <a:p>
            <a:r>
              <a:rPr lang="en-US" dirty="0"/>
              <a:t>Solution</a:t>
            </a:r>
          </a:p>
          <a:p>
            <a:pPr lvl="1"/>
            <a:r>
              <a:rPr lang="en-US" dirty="0"/>
              <a:t>Sequence of actions taking the start state to a goal state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436F533-16C4-48D5-BEED-D95226DDE9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24470" y="1690688"/>
            <a:ext cx="560388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70F7E74E-8FDC-47C7-8C87-5A9FAE0C2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7016" y="1690687"/>
            <a:ext cx="552451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D5F1A2A1-5408-4D8F-8B7F-8723B83256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253472" y="1690687"/>
            <a:ext cx="544513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8CC4104C-F11A-4AE6-8284-AF75162791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10268" y="1690687"/>
            <a:ext cx="552451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8A86465B-69D0-4E61-99AD-B5070F51A6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548616" y="1690689"/>
            <a:ext cx="552451" cy="552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649693AF-9DC1-43E9-8153-98DB664B12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854880" y="1690687"/>
            <a:ext cx="560387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FDC15579-8489-428D-B37A-5D39B9CD45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38672" y="1690687"/>
            <a:ext cx="544513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1">
            <a:extLst>
              <a:ext uri="{FF2B5EF4-FFF2-40B4-BE49-F238E27FC236}">
                <a16:creationId xmlns:a16="http://schemas.microsoft.com/office/drawing/2014/main" id="{E1956965-837E-44D4-ACE2-3F5981E7D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04664" y="3008313"/>
            <a:ext cx="560388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2">
            <a:extLst>
              <a:ext uri="{FF2B5EF4-FFF2-40B4-BE49-F238E27FC236}">
                <a16:creationId xmlns:a16="http://schemas.microsoft.com/office/drawing/2014/main" id="{A7000D94-574D-48D9-B21F-62477E9672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85814" y="2662238"/>
            <a:ext cx="552451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9A0414F1-3939-46BC-B98D-F33F02E7B0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04862" y="3424238"/>
            <a:ext cx="552451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Line 14">
            <a:extLst>
              <a:ext uri="{FF2B5EF4-FFF2-40B4-BE49-F238E27FC236}">
                <a16:creationId xmlns:a16="http://schemas.microsoft.com/office/drawing/2014/main" id="{74D643A6-AB48-4372-92D6-27B88CAA873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809513" y="2917825"/>
            <a:ext cx="762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1432" tIns="45718" rIns="91432" bIns="45718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" name="Line 15">
            <a:extLst>
              <a:ext uri="{FF2B5EF4-FFF2-40B4-BE49-F238E27FC236}">
                <a16:creationId xmlns:a16="http://schemas.microsoft.com/office/drawing/2014/main" id="{BE4812DA-DCB2-4DF8-BECD-BF31213F3F63}"/>
              </a:ext>
            </a:extLst>
          </p:cNvPr>
          <p:cNvSpPr>
            <a:spLocks noChangeShapeType="1"/>
          </p:cNvSpPr>
          <p:nvPr/>
        </p:nvSpPr>
        <p:spPr bwMode="auto">
          <a:xfrm>
            <a:off x="7809513" y="3451225"/>
            <a:ext cx="762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1432" tIns="45718" rIns="91432" bIns="45718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6" name="Text Box 16">
            <a:extLst>
              <a:ext uri="{FF2B5EF4-FFF2-40B4-BE49-F238E27FC236}">
                <a16:creationId xmlns:a16="http://schemas.microsoft.com/office/drawing/2014/main" id="{38811747-8E08-4277-BEC0-356CC9AF0E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0913" y="2536825"/>
            <a:ext cx="9906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 pitchFamily="34" charset="0"/>
              </a:rPr>
              <a:t>“N”, 1.0</a:t>
            </a:r>
          </a:p>
        </p:txBody>
      </p:sp>
      <p:sp>
        <p:nvSpPr>
          <p:cNvPr id="17" name="Text Box 17">
            <a:extLst>
              <a:ext uri="{FF2B5EF4-FFF2-40B4-BE49-F238E27FC236}">
                <a16:creationId xmlns:a16="http://schemas.microsoft.com/office/drawing/2014/main" id="{DEEEFAEE-B0E0-4B3C-9BC6-6B3B1010FB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0913" y="3756027"/>
            <a:ext cx="11430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Calibri" pitchFamily="34" charset="0"/>
              </a:rPr>
              <a:t>“E”, 1.0</a:t>
            </a:r>
          </a:p>
        </p:txBody>
      </p:sp>
    </p:spTree>
    <p:extLst>
      <p:ext uri="{BB962C8B-B14F-4D97-AF65-F5344CB8AC3E}">
        <p14:creationId xmlns:p14="http://schemas.microsoft.com/office/powerpoint/2010/main" val="2079084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and Models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06400" y="1524000"/>
            <a:ext cx="4699000" cy="4729164"/>
          </a:xfrm>
        </p:spPr>
        <p:txBody>
          <a:bodyPr/>
          <a:lstStyle/>
          <a:p>
            <a:r>
              <a:rPr lang="en-US" dirty="0"/>
              <a:t>Search operates over models of the world</a:t>
            </a:r>
          </a:p>
          <a:p>
            <a:pPr lvl="1"/>
            <a:r>
              <a:rPr lang="en-US" dirty="0"/>
              <a:t>The agent doesn’t actually try all the plans out in the real world!</a:t>
            </a:r>
          </a:p>
          <a:p>
            <a:pPr lvl="1"/>
            <a:r>
              <a:rPr lang="en-US" dirty="0"/>
              <a:t>Planning is all “in simulation”</a:t>
            </a:r>
          </a:p>
          <a:p>
            <a:pPr lvl="1"/>
            <a:r>
              <a:rPr lang="en-US" dirty="0"/>
              <a:t>Your search is only as good as your models…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65391" y="1532614"/>
            <a:ext cx="6552150" cy="45547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Example: Traveling in Romania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6781803" y="1676401"/>
            <a:ext cx="4495799" cy="4525963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2400" dirty="0"/>
              <a:t>State space:</a:t>
            </a:r>
          </a:p>
          <a:p>
            <a:pPr lvl="1" eaLnBrk="1" hangingPunct="1"/>
            <a:r>
              <a:rPr lang="en-US" sz="2000" dirty="0"/>
              <a:t>Cities</a:t>
            </a:r>
          </a:p>
          <a:p>
            <a:pPr eaLnBrk="1" hangingPunct="1"/>
            <a:r>
              <a:rPr lang="en-US" sz="2400" dirty="0"/>
              <a:t>Successor function:</a:t>
            </a:r>
          </a:p>
          <a:p>
            <a:pPr lvl="1" eaLnBrk="1" hangingPunct="1"/>
            <a:r>
              <a:rPr lang="en-US" sz="2000" dirty="0"/>
              <a:t>Roads: Go to adjacent city with cost = distance</a:t>
            </a:r>
          </a:p>
          <a:p>
            <a:pPr eaLnBrk="1" hangingPunct="1"/>
            <a:r>
              <a:rPr lang="en-US" sz="2400" dirty="0"/>
              <a:t>Start state:</a:t>
            </a:r>
          </a:p>
          <a:p>
            <a:pPr lvl="1" eaLnBrk="1" hangingPunct="1"/>
            <a:r>
              <a:rPr lang="en-US" sz="2000" dirty="0"/>
              <a:t>Arad</a:t>
            </a:r>
          </a:p>
          <a:p>
            <a:pPr eaLnBrk="1" hangingPunct="1"/>
            <a:r>
              <a:rPr lang="en-US" sz="2400" dirty="0"/>
              <a:t>Goal test:</a:t>
            </a:r>
          </a:p>
          <a:p>
            <a:pPr lvl="1" eaLnBrk="1" hangingPunct="1"/>
            <a:r>
              <a:rPr lang="en-US" sz="2000" dirty="0"/>
              <a:t>Is state == Bucharest?</a:t>
            </a:r>
          </a:p>
          <a:p>
            <a:pPr lvl="3" eaLnBrk="1" hangingPunct="1"/>
            <a:endParaRPr lang="en-US" sz="1200" dirty="0"/>
          </a:p>
          <a:p>
            <a:pPr eaLnBrk="1" hangingPunct="1"/>
            <a:r>
              <a:rPr lang="en-US" sz="2400" dirty="0"/>
              <a:t>Solution?</a:t>
            </a:r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057400"/>
            <a:ext cx="5557837" cy="332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1219200" y="3505200"/>
            <a:ext cx="9829800" cy="3048000"/>
          </a:xfrm>
          <a:prstGeom prst="roundRect">
            <a:avLst/>
          </a:prstGeom>
          <a:solidFill>
            <a:schemeClr val="accent4">
              <a:alpha val="5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8" rIns="91432" bIns="45718" anchor="ctr"/>
          <a:lstStyle/>
          <a:p>
            <a:pPr algn="ctr">
              <a:defRPr/>
            </a:pPr>
            <a:endParaRPr lang="en-US">
              <a:latin typeface="Calibri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219202" y="1273178"/>
            <a:ext cx="9829801" cy="2003425"/>
          </a:xfrm>
          <a:prstGeom prst="roundRect">
            <a:avLst/>
          </a:prstGeom>
          <a:solidFill>
            <a:schemeClr val="accent4">
              <a:alpha val="5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8" rIns="91432" bIns="45718" anchor="ctr"/>
          <a:lstStyle/>
          <a:p>
            <a:pPr algn="ctr">
              <a:defRPr/>
            </a:pPr>
            <a:endParaRPr lang="en-US">
              <a:latin typeface="Calibri" pitchFamily="34" charset="0"/>
            </a:endParaRPr>
          </a:p>
        </p:txBody>
      </p:sp>
      <p:sp>
        <p:nvSpPr>
          <p:cNvPr id="1024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What’s in a State Space?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1600200" y="4086225"/>
            <a:ext cx="4038600" cy="2413000"/>
          </a:xfrm>
        </p:spPr>
        <p:txBody>
          <a:bodyPr>
            <a:normAutofit fontScale="85000" lnSpcReduction="10000"/>
          </a:bodyPr>
          <a:lstStyle/>
          <a:p>
            <a:r>
              <a:rPr lang="en-US" sz="2400" dirty="0"/>
              <a:t>Problem: Finding paths</a:t>
            </a:r>
          </a:p>
          <a:p>
            <a:pPr lvl="1"/>
            <a:r>
              <a:rPr lang="en-US" sz="2000" dirty="0"/>
              <a:t>States: (</a:t>
            </a:r>
            <a:r>
              <a:rPr lang="en-US" sz="2000" dirty="0" err="1"/>
              <a:t>x,y</a:t>
            </a:r>
            <a:r>
              <a:rPr lang="en-US" sz="2000" dirty="0"/>
              <a:t>) location</a:t>
            </a:r>
          </a:p>
          <a:p>
            <a:pPr lvl="1"/>
            <a:r>
              <a:rPr lang="en-US" sz="2000" dirty="0"/>
              <a:t>Actions: NSEW</a:t>
            </a:r>
          </a:p>
          <a:p>
            <a:pPr lvl="1"/>
            <a:r>
              <a:rPr lang="en-US" sz="2000" dirty="0"/>
              <a:t>Successor: update location only</a:t>
            </a:r>
          </a:p>
          <a:p>
            <a:pPr lvl="1"/>
            <a:r>
              <a:rPr lang="en-US" sz="2000" dirty="0"/>
              <a:t>Goal test: is (</a:t>
            </a:r>
            <a:r>
              <a:rPr lang="en-US" sz="2000" dirty="0" err="1"/>
              <a:t>x,y</a:t>
            </a:r>
            <a:r>
              <a:rPr lang="en-US" sz="2000" dirty="0"/>
              <a:t>)=END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6477000" y="4094167"/>
            <a:ext cx="3962400" cy="2405063"/>
          </a:xfrm>
        </p:spPr>
        <p:txBody>
          <a:bodyPr>
            <a:normAutofit fontScale="85000" lnSpcReduction="10000"/>
          </a:bodyPr>
          <a:lstStyle/>
          <a:p>
            <a:r>
              <a:rPr lang="en-US" sz="2400" dirty="0"/>
              <a:t>Problem: Eat-All-Dots</a:t>
            </a:r>
          </a:p>
          <a:p>
            <a:pPr lvl="1"/>
            <a:r>
              <a:rPr lang="en-US" sz="2000" dirty="0"/>
              <a:t>States: {(</a:t>
            </a:r>
            <a:r>
              <a:rPr lang="en-US" sz="2000" dirty="0" err="1"/>
              <a:t>x,y</a:t>
            </a:r>
            <a:r>
              <a:rPr lang="en-US" sz="2000" dirty="0"/>
              <a:t>), dot </a:t>
            </a:r>
            <a:r>
              <a:rPr lang="en-US" sz="2000" dirty="0" err="1"/>
              <a:t>booleans</a:t>
            </a:r>
            <a:r>
              <a:rPr lang="en-US" sz="2000" dirty="0"/>
              <a:t>}</a:t>
            </a:r>
          </a:p>
          <a:p>
            <a:pPr lvl="1"/>
            <a:r>
              <a:rPr lang="en-US" sz="2000" dirty="0"/>
              <a:t>Actions: NSEW</a:t>
            </a:r>
          </a:p>
          <a:p>
            <a:pPr lvl="1"/>
            <a:r>
              <a:rPr lang="en-US" sz="2000" dirty="0"/>
              <a:t>Successor: update location and possibly a dot </a:t>
            </a:r>
            <a:r>
              <a:rPr lang="en-US" sz="2000" dirty="0" err="1"/>
              <a:t>boolean</a:t>
            </a:r>
            <a:endParaRPr lang="en-US" sz="2000" dirty="0"/>
          </a:p>
          <a:p>
            <a:pPr lvl="1"/>
            <a:r>
              <a:rPr lang="en-US" sz="2000" dirty="0"/>
              <a:t>Goal test: dots all false</a:t>
            </a:r>
          </a:p>
        </p:txBody>
      </p:sp>
      <p:sp>
        <p:nvSpPr>
          <p:cNvPr id="10247" name="TextBox 4"/>
          <p:cNvSpPr txBox="1">
            <a:spLocks noChangeArrowheads="1"/>
          </p:cNvSpPr>
          <p:nvPr/>
        </p:nvSpPr>
        <p:spPr bwMode="auto">
          <a:xfrm>
            <a:off x="1219201" y="1352497"/>
            <a:ext cx="9753600" cy="400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8" rIns="91432" bIns="45718">
            <a:spAutoFit/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The </a:t>
            </a:r>
            <a:r>
              <a:rPr lang="en-US" sz="2000" dirty="0">
                <a:solidFill>
                  <a:srgbClr val="FF0000"/>
                </a:solidFill>
                <a:latin typeface="Calibri" pitchFamily="34" charset="0"/>
              </a:rPr>
              <a:t>world state</a:t>
            </a:r>
            <a:r>
              <a:rPr lang="en-US" sz="2000" dirty="0">
                <a:latin typeface="Calibri" pitchFamily="34" charset="0"/>
              </a:rPr>
              <a:t> includes </a:t>
            </a:r>
            <a:r>
              <a:rPr lang="en-US" sz="2000" i="1" dirty="0">
                <a:latin typeface="Calibri" pitchFamily="34" charset="0"/>
              </a:rPr>
              <a:t>all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>
                <a:latin typeface="Calibri" pitchFamily="34" charset="0"/>
              </a:rPr>
              <a:t>details about </a:t>
            </a:r>
            <a:r>
              <a:rPr lang="en-US" sz="2000" dirty="0">
                <a:latin typeface="Calibri" pitchFamily="34" charset="0"/>
              </a:rPr>
              <a:t>the environment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" y="3579814"/>
            <a:ext cx="12192000" cy="400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8" rIns="91432" bIns="45718">
            <a:spAutoFit/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A </a:t>
            </a:r>
            <a:r>
              <a:rPr lang="en-US" sz="2000" dirty="0">
                <a:solidFill>
                  <a:srgbClr val="FF0000"/>
                </a:solidFill>
                <a:latin typeface="Calibri" pitchFamily="34" charset="0"/>
              </a:rPr>
              <a:t>search state</a:t>
            </a:r>
            <a:r>
              <a:rPr lang="en-US" sz="2000" dirty="0">
                <a:latin typeface="Calibri" pitchFamily="34" charset="0"/>
              </a:rPr>
              <a:t> keeps only the details needed for planning (abstraction)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1752600"/>
            <a:ext cx="4953000" cy="1397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8" grpId="0" uiExpand="1" build="p"/>
      <p:bldP spid="9" grpId="0" build="p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Space Sizes?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729877" y="1529131"/>
            <a:ext cx="5688508" cy="4525963"/>
          </a:xfrm>
        </p:spPr>
        <p:txBody>
          <a:bodyPr wrap="none">
            <a:normAutofit fontScale="92500" lnSpcReduction="10000"/>
          </a:bodyPr>
          <a:lstStyle/>
          <a:p>
            <a:r>
              <a:rPr lang="en-US" sz="2400" dirty="0"/>
              <a:t>Consider this simplified version:</a:t>
            </a:r>
          </a:p>
          <a:p>
            <a:pPr lvl="1"/>
            <a:r>
              <a:rPr lang="en-US" sz="2000" dirty="0"/>
              <a:t>Food items: up to 30</a:t>
            </a:r>
          </a:p>
          <a:p>
            <a:pPr lvl="1"/>
            <a:r>
              <a:rPr lang="en-US" sz="2000" dirty="0"/>
              <a:t>Agent (Pac-Man) positions: 25 by 25</a:t>
            </a:r>
          </a:p>
          <a:p>
            <a:pPr lvl="2"/>
            <a:r>
              <a:rPr lang="en-US" sz="1800" dirty="0"/>
              <a:t>(providing smooth movement)</a:t>
            </a:r>
          </a:p>
          <a:p>
            <a:pPr lvl="1"/>
            <a:r>
              <a:rPr lang="en-US" sz="2000" dirty="0"/>
              <a:t>Agent can face north, south, east, west </a:t>
            </a:r>
          </a:p>
          <a:p>
            <a:pPr lvl="1"/>
            <a:r>
              <a:rPr lang="en-US" sz="2000" dirty="0"/>
              <a:t>Two ghosts, also 25 by 25 positions</a:t>
            </a:r>
          </a:p>
          <a:p>
            <a:pPr lvl="1"/>
            <a:endParaRPr lang="en-US" sz="20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pPr marL="0" indent="0">
              <a:buNone/>
            </a:pPr>
            <a:br>
              <a:rPr lang="en-US" sz="1800" dirty="0"/>
            </a:br>
            <a:endParaRPr lang="en-US" sz="1800" dirty="0"/>
          </a:p>
          <a:p>
            <a:pPr lvl="1">
              <a:buFont typeface="Wingdings" pitchFamily="2" charset="2"/>
              <a:buNone/>
            </a:pPr>
            <a:endParaRPr lang="en-US" sz="2000" dirty="0"/>
          </a:p>
        </p:txBody>
      </p:sp>
      <p:pic>
        <p:nvPicPr>
          <p:cNvPr id="3" name="Picture 2" descr="A picture containing computer, monitor, laptop, sitting&#10;&#10;Description automatically generated">
            <a:extLst>
              <a:ext uri="{FF2B5EF4-FFF2-40B4-BE49-F238E27FC236}">
                <a16:creationId xmlns:a16="http://schemas.microsoft.com/office/drawing/2014/main" id="{EAF3266F-5A24-D74A-882D-BD2920C6E6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8554" y="1390650"/>
            <a:ext cx="4013200" cy="407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247834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47957-7341-4E2C-9B42-93AB6ADA9A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600" dirty="0"/>
              <a:t>CS 2400:</a:t>
            </a:r>
            <a:br>
              <a:rPr lang="en-US" sz="6600" dirty="0"/>
            </a:br>
            <a:r>
              <a:rPr lang="en-US" sz="6600" dirty="0"/>
              <a:t>Introduction to Artificial Intelligence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13CE24-00BA-4EC4-AE15-80885AE998F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n-US" sz="4000" dirty="0"/>
              <a:t>note 2b: Search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9AE6F9-E1A4-4D7F-AC58-474E099E74E1}"/>
              </a:ext>
            </a:extLst>
          </p:cNvPr>
          <p:cNvSpPr txBox="1"/>
          <p:nvPr/>
        </p:nvSpPr>
        <p:spPr>
          <a:xfrm>
            <a:off x="704088" y="6108192"/>
            <a:ext cx="10991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Credit for selected slides to authors of Berkeley CS188 Introduction to Artificial Intelligence</a:t>
            </a:r>
          </a:p>
          <a:p>
            <a:r>
              <a:rPr lang="en-US" sz="1400" dirty="0">
                <a:hlinkClick r:id="rId2"/>
              </a:rPr>
              <a:t>https://inst.eecs.berkeley.edu/~cs188/sp20/</a:t>
            </a:r>
            <a:endParaRPr lang="en-US" sz="1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A50BEC-FBF0-8E4D-87A9-093635B4B2A3}"/>
              </a:ext>
            </a:extLst>
          </p:cNvPr>
          <p:cNvSpPr txBox="1"/>
          <p:nvPr/>
        </p:nvSpPr>
        <p:spPr>
          <a:xfrm>
            <a:off x="8699157" y="337690"/>
            <a:ext cx="2965877" cy="3693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Reading: </a:t>
            </a:r>
            <a:r>
              <a:rPr lang="en-US"/>
              <a:t>Sections 3.4-3.5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7736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CF375-4988-BD47-88C2-83952DDE6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 fontScale="90000"/>
          </a:bodyPr>
          <a:lstStyle/>
          <a:p>
            <a:r>
              <a:rPr lang="en-US" sz="4100" dirty="0"/>
              <a:t>How to get from MSOE to Wrigley Field?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F2E36F-4892-E04B-B683-D368296269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0" y="2339546"/>
            <a:ext cx="6586489" cy="3785419"/>
          </a:xfrm>
        </p:spPr>
        <p:txBody>
          <a:bodyPr>
            <a:normAutofit fontScale="85000" lnSpcReduction="20000"/>
          </a:bodyPr>
          <a:lstStyle/>
          <a:p>
            <a:r>
              <a:rPr lang="en-US" sz="2000" dirty="0"/>
              <a:t>…to either root for or against the Cubs…</a:t>
            </a:r>
          </a:p>
          <a:p>
            <a:r>
              <a:rPr lang="en-US" sz="2000" dirty="0"/>
              <a:t>Google Map solution: drive there</a:t>
            </a:r>
          </a:p>
          <a:p>
            <a:pPr lvl="1"/>
            <a:r>
              <a:rPr lang="en-US" sz="1600" dirty="0"/>
              <a:t>But are they optimizing for time? Cost? Stress?</a:t>
            </a:r>
          </a:p>
          <a:p>
            <a:r>
              <a:rPr lang="en-US" sz="2000" dirty="0"/>
              <a:t>Other options:</a:t>
            </a:r>
          </a:p>
          <a:p>
            <a:pPr lvl="1"/>
            <a:r>
              <a:rPr lang="en-US" sz="1600" dirty="0"/>
              <a:t>Walking</a:t>
            </a:r>
          </a:p>
          <a:p>
            <a:pPr lvl="1"/>
            <a:r>
              <a:rPr lang="en-US" sz="1600" dirty="0"/>
              <a:t>Cycling</a:t>
            </a:r>
          </a:p>
          <a:p>
            <a:pPr lvl="1"/>
            <a:r>
              <a:rPr lang="en-US" sz="1600" dirty="0"/>
              <a:t>Train</a:t>
            </a:r>
          </a:p>
          <a:p>
            <a:pPr lvl="1"/>
            <a:r>
              <a:rPr lang="en-US" sz="1600" dirty="0"/>
              <a:t>Bus</a:t>
            </a:r>
          </a:p>
          <a:p>
            <a:pPr lvl="1"/>
            <a:r>
              <a:rPr lang="en-US" sz="1600" dirty="0"/>
              <a:t>Rideshare</a:t>
            </a:r>
          </a:p>
          <a:p>
            <a:pPr lvl="1"/>
            <a:r>
              <a:rPr lang="en-US" sz="1600" dirty="0"/>
              <a:t>Fly to Midway, take a cab to the stadium</a:t>
            </a:r>
          </a:p>
          <a:p>
            <a:pPr lvl="1"/>
            <a:r>
              <a:rPr lang="en-US" sz="1600" dirty="0"/>
              <a:t>Sail</a:t>
            </a:r>
          </a:p>
          <a:p>
            <a:pPr lvl="1"/>
            <a:r>
              <a:rPr lang="en-US" sz="1600" dirty="0"/>
              <a:t>Bribe a roommate to take you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10E33A9-E855-1C4D-91FD-60C2920EF0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240008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669FFEB-0EB6-FB4A-A53F-47541296A935}"/>
              </a:ext>
            </a:extLst>
          </p:cNvPr>
          <p:cNvSpPr txBox="1"/>
          <p:nvPr/>
        </p:nvSpPr>
        <p:spPr>
          <a:xfrm>
            <a:off x="11191101" y="78655"/>
            <a:ext cx="926757" cy="33855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Review</a:t>
            </a:r>
          </a:p>
        </p:txBody>
      </p:sp>
    </p:spTree>
    <p:extLst>
      <p:ext uri="{BB962C8B-B14F-4D97-AF65-F5344CB8AC3E}">
        <p14:creationId xmlns:p14="http://schemas.microsoft.com/office/powerpoint/2010/main" val="26793422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1219200" y="3505200"/>
            <a:ext cx="9829800" cy="3048000"/>
          </a:xfrm>
          <a:prstGeom prst="roundRect">
            <a:avLst/>
          </a:prstGeom>
          <a:solidFill>
            <a:schemeClr val="accent4">
              <a:alpha val="5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8" rIns="91432" bIns="45718" anchor="ctr"/>
          <a:lstStyle/>
          <a:p>
            <a:pPr algn="ctr">
              <a:defRPr/>
            </a:pPr>
            <a:endParaRPr lang="en-US">
              <a:latin typeface="Calibri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219202" y="1273178"/>
            <a:ext cx="9829801" cy="2003425"/>
          </a:xfrm>
          <a:prstGeom prst="roundRect">
            <a:avLst/>
          </a:prstGeom>
          <a:solidFill>
            <a:schemeClr val="accent4">
              <a:alpha val="5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8" rIns="91432" bIns="45718" anchor="ctr"/>
          <a:lstStyle/>
          <a:p>
            <a:pPr algn="ctr">
              <a:defRPr/>
            </a:pPr>
            <a:endParaRPr lang="en-US">
              <a:latin typeface="Calibri" pitchFamily="34" charset="0"/>
            </a:endParaRPr>
          </a:p>
        </p:txBody>
      </p:sp>
      <p:sp>
        <p:nvSpPr>
          <p:cNvPr id="1024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state space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1600200" y="4086225"/>
            <a:ext cx="4038600" cy="2413000"/>
          </a:xfrm>
        </p:spPr>
        <p:txBody>
          <a:bodyPr>
            <a:normAutofit fontScale="85000" lnSpcReduction="10000"/>
          </a:bodyPr>
          <a:lstStyle/>
          <a:p>
            <a:r>
              <a:rPr lang="en-US" sz="2400" dirty="0"/>
              <a:t>Problem: Finding paths</a:t>
            </a:r>
          </a:p>
          <a:p>
            <a:pPr lvl="1"/>
            <a:r>
              <a:rPr lang="en-US" sz="2000" dirty="0"/>
              <a:t>States: (</a:t>
            </a:r>
            <a:r>
              <a:rPr lang="en-US" sz="2000" dirty="0" err="1"/>
              <a:t>x,y</a:t>
            </a:r>
            <a:r>
              <a:rPr lang="en-US" sz="2000" dirty="0"/>
              <a:t>) location</a:t>
            </a:r>
          </a:p>
          <a:p>
            <a:pPr lvl="1"/>
            <a:r>
              <a:rPr lang="en-US" sz="2000" dirty="0"/>
              <a:t>Actions: NSEW</a:t>
            </a:r>
          </a:p>
          <a:p>
            <a:pPr lvl="1"/>
            <a:r>
              <a:rPr lang="en-US" sz="2000" dirty="0"/>
              <a:t>Successor: update location only</a:t>
            </a:r>
          </a:p>
          <a:p>
            <a:pPr lvl="1"/>
            <a:r>
              <a:rPr lang="en-US" sz="2000" dirty="0"/>
              <a:t>Goal test: is (</a:t>
            </a:r>
            <a:r>
              <a:rPr lang="en-US" sz="2000" dirty="0" err="1"/>
              <a:t>x,y</a:t>
            </a:r>
            <a:r>
              <a:rPr lang="en-US" sz="2000" dirty="0"/>
              <a:t>)=END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6477000" y="4094167"/>
            <a:ext cx="3962400" cy="2405063"/>
          </a:xfrm>
        </p:spPr>
        <p:txBody>
          <a:bodyPr>
            <a:normAutofit fontScale="85000" lnSpcReduction="10000"/>
          </a:bodyPr>
          <a:lstStyle/>
          <a:p>
            <a:r>
              <a:rPr lang="en-US" sz="2400" dirty="0"/>
              <a:t>Problem: Eat-All-Dots</a:t>
            </a:r>
          </a:p>
          <a:p>
            <a:pPr lvl="1"/>
            <a:r>
              <a:rPr lang="en-US" sz="2000" dirty="0"/>
              <a:t>States: {(</a:t>
            </a:r>
            <a:r>
              <a:rPr lang="en-US" sz="2000" dirty="0" err="1"/>
              <a:t>x,y</a:t>
            </a:r>
            <a:r>
              <a:rPr lang="en-US" sz="2000" dirty="0"/>
              <a:t>), dot </a:t>
            </a:r>
            <a:r>
              <a:rPr lang="en-US" sz="2000" dirty="0" err="1"/>
              <a:t>booleans</a:t>
            </a:r>
            <a:r>
              <a:rPr lang="en-US" sz="2000" dirty="0"/>
              <a:t>}</a:t>
            </a:r>
          </a:p>
          <a:p>
            <a:pPr lvl="1"/>
            <a:r>
              <a:rPr lang="en-US" sz="2000" dirty="0"/>
              <a:t>Actions: NSEW</a:t>
            </a:r>
          </a:p>
          <a:p>
            <a:pPr lvl="1"/>
            <a:r>
              <a:rPr lang="en-US" sz="2000" dirty="0"/>
              <a:t>Successor: update location and possibly a dot </a:t>
            </a:r>
            <a:r>
              <a:rPr lang="en-US" sz="2000" dirty="0" err="1"/>
              <a:t>boolean</a:t>
            </a:r>
            <a:endParaRPr lang="en-US" sz="2000" dirty="0"/>
          </a:p>
          <a:p>
            <a:pPr lvl="1"/>
            <a:r>
              <a:rPr lang="en-US" sz="2000" dirty="0"/>
              <a:t>Goal test: dots all false</a:t>
            </a:r>
          </a:p>
        </p:txBody>
      </p:sp>
      <p:sp>
        <p:nvSpPr>
          <p:cNvPr id="10247" name="TextBox 4"/>
          <p:cNvSpPr txBox="1">
            <a:spLocks noChangeArrowheads="1"/>
          </p:cNvSpPr>
          <p:nvPr/>
        </p:nvSpPr>
        <p:spPr bwMode="auto">
          <a:xfrm>
            <a:off x="1219201" y="1352497"/>
            <a:ext cx="9753600" cy="400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8" rIns="91432" bIns="45718">
            <a:spAutoFit/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The </a:t>
            </a:r>
            <a:r>
              <a:rPr lang="en-US" sz="2000" dirty="0">
                <a:solidFill>
                  <a:srgbClr val="FF0000"/>
                </a:solidFill>
                <a:latin typeface="Calibri" pitchFamily="34" charset="0"/>
              </a:rPr>
              <a:t>world state</a:t>
            </a:r>
            <a:r>
              <a:rPr lang="en-US" sz="2000" dirty="0">
                <a:latin typeface="Calibri" pitchFamily="34" charset="0"/>
              </a:rPr>
              <a:t> includes </a:t>
            </a:r>
            <a:r>
              <a:rPr lang="en-US" sz="2000" i="1" dirty="0">
                <a:latin typeface="Calibri" pitchFamily="34" charset="0"/>
              </a:rPr>
              <a:t>all</a:t>
            </a:r>
            <a:r>
              <a:rPr lang="en-US" sz="2000" dirty="0">
                <a:latin typeface="Calibri" pitchFamily="34" charset="0"/>
              </a:rPr>
              <a:t> details about the environment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" y="3579814"/>
            <a:ext cx="12192000" cy="400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8" rIns="91432" bIns="45718">
            <a:spAutoFit/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A </a:t>
            </a:r>
            <a:r>
              <a:rPr lang="en-US" sz="2000" dirty="0">
                <a:solidFill>
                  <a:srgbClr val="FF0000"/>
                </a:solidFill>
                <a:latin typeface="Calibri" pitchFamily="34" charset="0"/>
              </a:rPr>
              <a:t>search state</a:t>
            </a:r>
            <a:r>
              <a:rPr lang="en-US" sz="2000" dirty="0">
                <a:latin typeface="Calibri" pitchFamily="34" charset="0"/>
              </a:rPr>
              <a:t> keeps only the details needed for planning (abstraction)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1752600"/>
            <a:ext cx="4953000" cy="1397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4D54F5A-7507-6244-A66F-7C84A979FC3D}"/>
              </a:ext>
            </a:extLst>
          </p:cNvPr>
          <p:cNvSpPr txBox="1"/>
          <p:nvPr/>
        </p:nvSpPr>
        <p:spPr>
          <a:xfrm>
            <a:off x="11191101" y="78655"/>
            <a:ext cx="926757" cy="33855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Review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Space Sizes?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729877" y="1529131"/>
            <a:ext cx="6197016" cy="4525963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Consider this simplified version:</a:t>
            </a:r>
          </a:p>
          <a:p>
            <a:pPr lvl="1"/>
            <a:r>
              <a:rPr lang="en-US" sz="2000" dirty="0"/>
              <a:t>Food items: up to 30</a:t>
            </a:r>
          </a:p>
          <a:p>
            <a:pPr lvl="1"/>
            <a:r>
              <a:rPr lang="en-US" sz="2000" dirty="0"/>
              <a:t>Agent (Pac-Man) positions: 25 by 25</a:t>
            </a:r>
          </a:p>
          <a:p>
            <a:pPr lvl="2"/>
            <a:r>
              <a:rPr lang="en-US" sz="1800" dirty="0"/>
              <a:t>(providing smooth movement)</a:t>
            </a:r>
          </a:p>
          <a:p>
            <a:pPr lvl="1"/>
            <a:r>
              <a:rPr lang="en-US" sz="2000" dirty="0"/>
              <a:t>Agent can face north, south, east, west </a:t>
            </a:r>
          </a:p>
          <a:p>
            <a:pPr lvl="1"/>
            <a:r>
              <a:rPr lang="en-US" sz="2000" dirty="0"/>
              <a:t>Two ghosts, also 25 by 25 positions + fenced</a:t>
            </a:r>
          </a:p>
          <a:p>
            <a:pPr lvl="1"/>
            <a:endParaRPr lang="en-US" sz="2000" dirty="0"/>
          </a:p>
          <a:p>
            <a:r>
              <a:rPr lang="en-US" sz="2200" dirty="0"/>
              <a:t>Size:</a:t>
            </a:r>
            <a:endParaRPr lang="en-US" sz="2000" dirty="0"/>
          </a:p>
          <a:p>
            <a:pPr lvl="1"/>
            <a:r>
              <a:rPr lang="en-US" sz="2000" dirty="0"/>
              <a:t>2</a:t>
            </a:r>
            <a:r>
              <a:rPr lang="en-US" sz="2000" baseline="30000" dirty="0"/>
              <a:t>30</a:t>
            </a:r>
            <a:r>
              <a:rPr lang="en-US" sz="2000" dirty="0"/>
              <a:t> * 25</a:t>
            </a:r>
            <a:r>
              <a:rPr lang="en-US" sz="2000" baseline="30000" dirty="0"/>
              <a:t>2</a:t>
            </a:r>
            <a:r>
              <a:rPr lang="en-US" sz="2000" dirty="0"/>
              <a:t> * 4 * (25</a:t>
            </a:r>
            <a:r>
              <a:rPr lang="en-US" sz="2000" baseline="30000" dirty="0"/>
              <a:t>2</a:t>
            </a:r>
            <a:r>
              <a:rPr lang="en-US" sz="2000" dirty="0"/>
              <a:t> + 1) * (25</a:t>
            </a:r>
            <a:r>
              <a:rPr lang="en-US" sz="2000" baseline="30000" dirty="0"/>
              <a:t>2 </a:t>
            </a:r>
            <a:r>
              <a:rPr lang="en-US" sz="2000" dirty="0"/>
              <a:t>+ 1)</a:t>
            </a:r>
            <a:endParaRPr lang="en-US" sz="2000" baseline="30000" dirty="0"/>
          </a:p>
          <a:p>
            <a:pPr lvl="1"/>
            <a:r>
              <a:rPr lang="en-US"/>
              <a:t>about 1.051934e18</a:t>
            </a:r>
            <a:endParaRPr lang="en-US" dirty="0"/>
          </a:p>
          <a:p>
            <a:pPr lvl="2"/>
            <a:r>
              <a:rPr lang="en-US" sz="1800" dirty="0"/>
              <a:t>Note: max 64-bit value: approx.18e18</a:t>
            </a:r>
            <a:br>
              <a:rPr lang="en-US" sz="1800" dirty="0"/>
            </a:br>
            <a:endParaRPr lang="en-US" sz="1800" dirty="0"/>
          </a:p>
          <a:p>
            <a:pPr lvl="1">
              <a:buFont typeface="Wingdings" pitchFamily="2" charset="2"/>
              <a:buNone/>
            </a:pPr>
            <a:endParaRPr lang="en-US" sz="2000" dirty="0"/>
          </a:p>
        </p:txBody>
      </p:sp>
      <p:pic>
        <p:nvPicPr>
          <p:cNvPr id="3" name="Picture 2" descr="A picture containing computer, monitor, laptop, sitting&#10;&#10;Description automatically generated">
            <a:extLst>
              <a:ext uri="{FF2B5EF4-FFF2-40B4-BE49-F238E27FC236}">
                <a16:creationId xmlns:a16="http://schemas.microsoft.com/office/drawing/2014/main" id="{EAF3266F-5A24-D74A-882D-BD2920C6E6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8554" y="1390650"/>
            <a:ext cx="4013200" cy="40767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1800D-D764-3648-A9B3-7D2142E08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 NOTES TO REVIEW BFS IN book (and do BFS before DFS)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6FE57D-40A4-9B41-B194-9A0055FB70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This is Fig. 3.4. Next time I'll talk through this algorithm, but I'll do it here and folks can ask more questions here or in lab.</a:t>
            </a:r>
          </a:p>
          <a:p>
            <a:r>
              <a:rPr lang="en-US" dirty="0"/>
              <a:t>Frontier: a set of paths; the &lt;...&gt; notation is another way to show a sequence (that is, a list), so &lt;n_0,..,n_k&gt; is a path from node n_0 through other nodes to node </a:t>
            </a:r>
            <a:r>
              <a:rPr lang="en-US" dirty="0" err="1"/>
              <a:t>n_k</a:t>
            </a:r>
            <a:r>
              <a:rPr lang="en-US" dirty="0"/>
              <a:t>. That path is k+1 nodes in length. Setting frontier to {&lt;s&gt;} means you initialize the set with a single path that consists of starting at the start node and going nowhere. This gets extended later.</a:t>
            </a:r>
          </a:p>
          <a:p>
            <a:r>
              <a:rPr lang="en-US" dirty="0"/>
              <a:t>If Frontier is {}, then that means there are no candidate paths, meaning you've searched the full space and not found a solution.</a:t>
            </a:r>
          </a:p>
          <a:p>
            <a:r>
              <a:rPr lang="en-US" dirty="0"/>
              <a:t>The select and remove &lt;...&gt; from the Frontier means "remove some path using some algorithm". For DFS, you'd remove the last path added (a stack); for BFS, you'd remove the oldest path added (a queue).</a:t>
            </a:r>
          </a:p>
          <a:p>
            <a:r>
              <a:rPr lang="en-US" dirty="0"/>
              <a:t>goal(</a:t>
            </a:r>
            <a:r>
              <a:rPr lang="en-US" dirty="0" err="1"/>
              <a:t>n_k</a:t>
            </a:r>
            <a:r>
              <a:rPr lang="en-US" dirty="0"/>
              <a:t>): captures that node </a:t>
            </a:r>
            <a:r>
              <a:rPr lang="en-US" dirty="0" err="1"/>
              <a:t>n_k</a:t>
            </a:r>
            <a:r>
              <a:rPr lang="en-US" dirty="0"/>
              <a:t> is a goal node; note this is just checking the last node in the path</a:t>
            </a:r>
          </a:p>
          <a:p>
            <a:r>
              <a:rPr lang="en-US" dirty="0"/>
              <a:t>The Frontier U {...} step adds a new path to the frontier. For DFS, you'd add it at the front, for BFS at the end, etc. The set {&lt;n_0,...,</a:t>
            </a:r>
            <a:r>
              <a:rPr lang="en-US" dirty="0" err="1"/>
              <a:t>n_k,n</a:t>
            </a:r>
            <a:r>
              <a:rPr lang="en-US" dirty="0"/>
              <a:t>&gt; : &lt;</a:t>
            </a:r>
            <a:r>
              <a:rPr lang="en-US" dirty="0" err="1"/>
              <a:t>n_k,n</a:t>
            </a:r>
            <a:r>
              <a:rPr lang="en-US" dirty="0"/>
              <a:t>&gt; in A} means extending the path &lt;n_0,...,</a:t>
            </a:r>
            <a:r>
              <a:rPr lang="en-US" dirty="0" err="1"/>
              <a:t>n_k</a:t>
            </a:r>
            <a:r>
              <a:rPr lang="en-US" dirty="0"/>
              <a:t>&gt; by one more node, n, where n is reachable from </a:t>
            </a:r>
            <a:r>
              <a:rPr lang="en-US" dirty="0" err="1"/>
              <a:t>n_k</a:t>
            </a:r>
            <a:r>
              <a:rPr lang="en-US" dirty="0"/>
              <a:t> (that is, there's an edge from </a:t>
            </a:r>
            <a:r>
              <a:rPr lang="en-US" dirty="0" err="1"/>
              <a:t>n_k</a:t>
            </a:r>
            <a:r>
              <a:rPr lang="en-US" dirty="0"/>
              <a:t> to n in the graph A). For labs 2 and 3, this means that n is a neighbor of </a:t>
            </a:r>
            <a:r>
              <a:rPr lang="en-US" dirty="0" err="1"/>
              <a:t>n_k</a:t>
            </a:r>
            <a:r>
              <a:rPr lang="en-US" dirty="0"/>
              <a:t>.</a:t>
            </a:r>
          </a:p>
          <a:p>
            <a:r>
              <a:rPr lang="en-US" dirty="0"/>
              <a:t>The return </a:t>
            </a:r>
            <a:r>
              <a:rPr lang="en-US" i="1" dirty="0"/>
              <a:t>_|_ </a:t>
            </a:r>
            <a:r>
              <a:rPr lang="en-US" dirty="0"/>
              <a:t>means return some symbol indicating that there was no valid path from the start to a goal. That is, the algorithm failed to find a path.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295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State Space Graphs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57353"/>
            <a:ext cx="6324600" cy="4525963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sz="2400" dirty="0"/>
              <a:t>State space graph: A mathematical representation of a search problem</a:t>
            </a:r>
          </a:p>
          <a:p>
            <a:pPr lvl="1" eaLnBrk="1" hangingPunct="1"/>
            <a:r>
              <a:rPr lang="en-US" sz="1900" dirty="0"/>
              <a:t>Nodes are (abstracted) world configurations</a:t>
            </a:r>
          </a:p>
          <a:p>
            <a:pPr lvl="1" eaLnBrk="1" hangingPunct="1"/>
            <a:r>
              <a:rPr lang="en-US" sz="1900" dirty="0"/>
              <a:t>Arcs represent successors (action results)</a:t>
            </a:r>
          </a:p>
          <a:p>
            <a:pPr lvl="1" eaLnBrk="1" hangingPunct="1"/>
            <a:r>
              <a:rPr lang="en-US" sz="1900" dirty="0"/>
              <a:t>The goal test is a set of goal nodes (maybe only one)</a:t>
            </a:r>
          </a:p>
          <a:p>
            <a:pPr lvl="1" eaLnBrk="1" hangingPunct="1"/>
            <a:endParaRPr lang="en-US" sz="2000" dirty="0"/>
          </a:p>
          <a:p>
            <a:pPr eaLnBrk="1" hangingPunct="1"/>
            <a:r>
              <a:rPr lang="en-US" sz="2400" dirty="0"/>
              <a:t>In a state space graph, each state occurs only once!</a:t>
            </a:r>
          </a:p>
          <a:p>
            <a:pPr lvl="1" eaLnBrk="1" hangingPunct="1"/>
            <a:endParaRPr lang="en-US" sz="2000" dirty="0"/>
          </a:p>
          <a:p>
            <a:pPr eaLnBrk="1" hangingPunct="1"/>
            <a:r>
              <a:rPr lang="en-US" sz="2400" dirty="0"/>
              <a:t>We can rarely build this full graph in memory (it’s too big), but it’s a useful idea</a:t>
            </a:r>
          </a:p>
          <a:p>
            <a:pPr eaLnBrk="1" hangingPunct="1"/>
            <a:endParaRPr lang="en-US" sz="2400" dirty="0"/>
          </a:p>
          <a:p>
            <a:pPr eaLnBrk="1" hangingPunct="1">
              <a:buFont typeface="Wingdings" pitchFamily="2" charset="2"/>
              <a:buNone/>
            </a:pPr>
            <a:endParaRPr lang="en-US" sz="2400" dirty="0"/>
          </a:p>
        </p:txBody>
      </p:sp>
      <p:grpSp>
        <p:nvGrpSpPr>
          <p:cNvPr id="99" name="Group 98"/>
          <p:cNvGrpSpPr/>
          <p:nvPr/>
        </p:nvGrpSpPr>
        <p:grpSpPr>
          <a:xfrm>
            <a:off x="7010400" y="1219200"/>
            <a:ext cx="4876800" cy="5410200"/>
            <a:chOff x="7086600" y="1219200"/>
            <a:chExt cx="4876800" cy="5410200"/>
          </a:xfrm>
        </p:grpSpPr>
        <p:pic>
          <p:nvPicPr>
            <p:cNvPr id="34" name="Picture 1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086600" y="3622676"/>
              <a:ext cx="560388" cy="568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" name="Picture 1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382000" y="2922589"/>
              <a:ext cx="552451" cy="560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Picture 1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401048" y="4378326"/>
              <a:ext cx="552451" cy="560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" name="Line 14"/>
            <p:cNvSpPr>
              <a:spLocks noChangeShapeType="1"/>
            </p:cNvSpPr>
            <p:nvPr/>
          </p:nvSpPr>
          <p:spPr bwMode="auto">
            <a:xfrm flipV="1">
              <a:off x="7772401" y="3227388"/>
              <a:ext cx="4572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38" name="Line 15"/>
            <p:cNvSpPr>
              <a:spLocks noChangeShapeType="1"/>
            </p:cNvSpPr>
            <p:nvPr/>
          </p:nvSpPr>
          <p:spPr bwMode="auto">
            <a:xfrm>
              <a:off x="7772400" y="4294188"/>
              <a:ext cx="4572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9739122" y="2922588"/>
              <a:ext cx="566928" cy="560388"/>
              <a:chOff x="10634472" y="3581400"/>
              <a:chExt cx="566928" cy="560388"/>
            </a:xfrm>
          </p:grpSpPr>
          <p:pic>
            <p:nvPicPr>
              <p:cNvPr id="42" name="Picture 11"/>
              <p:cNvPicPr preferRelativeResize="0">
                <a:picLocks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rot="16200000" flipV="1">
                <a:off x="10637742" y="3578130"/>
                <a:ext cx="560388" cy="5669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3" name="Rectangle 42"/>
              <p:cNvSpPr/>
              <p:nvPr/>
            </p:nvSpPr>
            <p:spPr>
              <a:xfrm>
                <a:off x="10786872" y="3810000"/>
                <a:ext cx="76200" cy="762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9772650" y="4370388"/>
              <a:ext cx="560388" cy="568325"/>
              <a:chOff x="8534400" y="4918075"/>
              <a:chExt cx="560388" cy="568325"/>
            </a:xfrm>
          </p:grpSpPr>
          <p:pic>
            <p:nvPicPr>
              <p:cNvPr id="44" name="Picture 1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8534400" y="4918075"/>
                <a:ext cx="560388" cy="568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5" name="Rectangle 44"/>
              <p:cNvSpPr/>
              <p:nvPr/>
            </p:nvSpPr>
            <p:spPr>
              <a:xfrm>
                <a:off x="8763000" y="5257800"/>
                <a:ext cx="76200" cy="762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9" name="Group 48"/>
            <p:cNvGrpSpPr/>
            <p:nvPr/>
          </p:nvGrpSpPr>
          <p:grpSpPr>
            <a:xfrm>
              <a:off x="11049000" y="3684588"/>
              <a:ext cx="552451" cy="560387"/>
              <a:chOff x="10572749" y="4849813"/>
              <a:chExt cx="552451" cy="560387"/>
            </a:xfrm>
          </p:grpSpPr>
          <p:pic>
            <p:nvPicPr>
              <p:cNvPr id="46" name="Picture 1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0572749" y="4849813"/>
                <a:ext cx="552451" cy="5603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7" name="Rectangle 46"/>
              <p:cNvSpPr/>
              <p:nvPr/>
            </p:nvSpPr>
            <p:spPr>
              <a:xfrm>
                <a:off x="10820400" y="5181600"/>
                <a:ext cx="76200" cy="762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1" name="Line 14"/>
            <p:cNvSpPr>
              <a:spLocks noChangeShapeType="1"/>
            </p:cNvSpPr>
            <p:nvPr/>
          </p:nvSpPr>
          <p:spPr bwMode="auto">
            <a:xfrm>
              <a:off x="9067801" y="3227388"/>
              <a:ext cx="5333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52" name="Line 14"/>
            <p:cNvSpPr>
              <a:spLocks noChangeShapeType="1"/>
            </p:cNvSpPr>
            <p:nvPr/>
          </p:nvSpPr>
          <p:spPr bwMode="auto">
            <a:xfrm>
              <a:off x="9067800" y="4675188"/>
              <a:ext cx="5333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53" name="Line 14"/>
            <p:cNvSpPr>
              <a:spLocks noChangeShapeType="1"/>
            </p:cNvSpPr>
            <p:nvPr/>
          </p:nvSpPr>
          <p:spPr bwMode="auto">
            <a:xfrm flipV="1">
              <a:off x="10515600" y="4294188"/>
              <a:ext cx="4572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54" name="Line 14"/>
            <p:cNvSpPr>
              <a:spLocks noChangeShapeType="1"/>
            </p:cNvSpPr>
            <p:nvPr/>
          </p:nvSpPr>
          <p:spPr bwMode="auto">
            <a:xfrm>
              <a:off x="10439400" y="3303588"/>
              <a:ext cx="4572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64" name="Line 14"/>
            <p:cNvSpPr>
              <a:spLocks noChangeShapeType="1"/>
            </p:cNvSpPr>
            <p:nvPr/>
          </p:nvSpPr>
          <p:spPr bwMode="auto">
            <a:xfrm flipV="1">
              <a:off x="8686800" y="2312988"/>
              <a:ext cx="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grpSp>
          <p:nvGrpSpPr>
            <p:cNvPr id="70" name="Group 69"/>
            <p:cNvGrpSpPr/>
            <p:nvPr/>
          </p:nvGrpSpPr>
          <p:grpSpPr>
            <a:xfrm>
              <a:off x="8382000" y="1676400"/>
              <a:ext cx="3233928" cy="560388"/>
              <a:chOff x="8534400" y="1573212"/>
              <a:chExt cx="3233928" cy="560388"/>
            </a:xfrm>
          </p:grpSpPr>
          <p:grpSp>
            <p:nvGrpSpPr>
              <p:cNvPr id="57" name="Group 56"/>
              <p:cNvGrpSpPr/>
              <p:nvPr/>
            </p:nvGrpSpPr>
            <p:grpSpPr>
              <a:xfrm>
                <a:off x="9829800" y="1573213"/>
                <a:ext cx="552451" cy="560387"/>
                <a:chOff x="9201149" y="1447800"/>
                <a:chExt cx="552451" cy="560387"/>
              </a:xfrm>
            </p:grpSpPr>
            <p:pic>
              <p:nvPicPr>
                <p:cNvPr id="55" name="Picture 12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9201149" y="1447800"/>
                  <a:ext cx="552451" cy="5603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56" name="Rectangle 55"/>
                <p:cNvSpPr/>
                <p:nvPr/>
              </p:nvSpPr>
              <p:spPr>
                <a:xfrm>
                  <a:off x="9296400" y="1600200"/>
                  <a:ext cx="152400" cy="762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8" name="Group 57"/>
              <p:cNvGrpSpPr/>
              <p:nvPr/>
            </p:nvGrpSpPr>
            <p:grpSpPr>
              <a:xfrm>
                <a:off x="11201400" y="1573212"/>
                <a:ext cx="566928" cy="560388"/>
                <a:chOff x="10634472" y="3581400"/>
                <a:chExt cx="566928" cy="560388"/>
              </a:xfrm>
            </p:grpSpPr>
            <p:pic>
              <p:nvPicPr>
                <p:cNvPr id="59" name="Picture 11"/>
                <p:cNvPicPr preferRelativeResize="0">
                  <a:picLocks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 rot="16200000" flipV="1">
                  <a:off x="10637742" y="3578130"/>
                  <a:ext cx="560388" cy="56692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60" name="Rectangle 59"/>
                <p:cNvSpPr/>
                <p:nvPr/>
              </p:nvSpPr>
              <p:spPr>
                <a:xfrm>
                  <a:off x="10744201" y="3684588"/>
                  <a:ext cx="76200" cy="201612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1" name="Group 60"/>
              <p:cNvGrpSpPr/>
              <p:nvPr/>
            </p:nvGrpSpPr>
            <p:grpSpPr>
              <a:xfrm flipV="1">
                <a:off x="8534400" y="1575816"/>
                <a:ext cx="566928" cy="557784"/>
                <a:chOff x="10634472" y="3581400"/>
                <a:chExt cx="566928" cy="560388"/>
              </a:xfrm>
            </p:grpSpPr>
            <p:pic>
              <p:nvPicPr>
                <p:cNvPr id="62" name="Picture 11"/>
                <p:cNvPicPr preferRelativeResize="0">
                  <a:picLocks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 rot="16200000" flipV="1">
                  <a:off x="10637742" y="3578130"/>
                  <a:ext cx="560388" cy="56692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63" name="Rectangle 62"/>
                <p:cNvSpPr/>
                <p:nvPr/>
              </p:nvSpPr>
              <p:spPr>
                <a:xfrm>
                  <a:off x="10744201" y="3684588"/>
                  <a:ext cx="76200" cy="201612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5" name="Line 14"/>
              <p:cNvSpPr>
                <a:spLocks noChangeShapeType="1"/>
              </p:cNvSpPr>
              <p:nvPr/>
            </p:nvSpPr>
            <p:spPr bwMode="auto">
              <a:xfrm flipV="1">
                <a:off x="9296400" y="1752600"/>
                <a:ext cx="381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91436" tIns="45718" rIns="91436" bIns="45718"/>
              <a:lstStyle/>
              <a:p>
                <a:endParaRPr lang="en-US"/>
              </a:p>
            </p:txBody>
          </p:sp>
          <p:sp>
            <p:nvSpPr>
              <p:cNvPr id="67" name="Line 14"/>
              <p:cNvSpPr>
                <a:spLocks noChangeShapeType="1"/>
              </p:cNvSpPr>
              <p:nvPr/>
            </p:nvSpPr>
            <p:spPr bwMode="auto">
              <a:xfrm flipH="1" flipV="1">
                <a:off x="9296400" y="1981200"/>
                <a:ext cx="381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91436" tIns="45718" rIns="91436" bIns="45718"/>
              <a:lstStyle/>
              <a:p>
                <a:endParaRPr lang="en-US"/>
              </a:p>
            </p:txBody>
          </p:sp>
          <p:sp>
            <p:nvSpPr>
              <p:cNvPr id="68" name="Line 14"/>
              <p:cNvSpPr>
                <a:spLocks noChangeShapeType="1"/>
              </p:cNvSpPr>
              <p:nvPr/>
            </p:nvSpPr>
            <p:spPr bwMode="auto">
              <a:xfrm flipV="1">
                <a:off x="10591800" y="1752600"/>
                <a:ext cx="381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91436" tIns="45718" rIns="91436" bIns="45718"/>
              <a:lstStyle/>
              <a:p>
                <a:endParaRPr lang="en-US"/>
              </a:p>
            </p:txBody>
          </p:sp>
          <p:sp>
            <p:nvSpPr>
              <p:cNvPr id="69" name="Line 14"/>
              <p:cNvSpPr>
                <a:spLocks noChangeShapeType="1"/>
              </p:cNvSpPr>
              <p:nvPr/>
            </p:nvSpPr>
            <p:spPr bwMode="auto">
              <a:xfrm flipH="1" flipV="1">
                <a:off x="10591800" y="1981200"/>
                <a:ext cx="381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91436" tIns="45718" rIns="91436" bIns="45718"/>
              <a:lstStyle/>
              <a:p>
                <a:endParaRPr lang="en-US"/>
              </a:p>
            </p:txBody>
          </p:sp>
        </p:grpSp>
        <p:grpSp>
          <p:nvGrpSpPr>
            <p:cNvPr id="71" name="Group 70"/>
            <p:cNvGrpSpPr/>
            <p:nvPr/>
          </p:nvGrpSpPr>
          <p:grpSpPr>
            <a:xfrm flipV="1">
              <a:off x="8430540" y="5659922"/>
              <a:ext cx="3223488" cy="568223"/>
              <a:chOff x="8540268" y="1568619"/>
              <a:chExt cx="3223488" cy="570876"/>
            </a:xfrm>
          </p:grpSpPr>
          <p:grpSp>
            <p:nvGrpSpPr>
              <p:cNvPr id="72" name="Group 56"/>
              <p:cNvGrpSpPr/>
              <p:nvPr/>
            </p:nvGrpSpPr>
            <p:grpSpPr>
              <a:xfrm>
                <a:off x="9827134" y="1575890"/>
                <a:ext cx="557783" cy="555030"/>
                <a:chOff x="9198483" y="1450477"/>
                <a:chExt cx="557783" cy="555030"/>
              </a:xfrm>
            </p:grpSpPr>
            <p:pic>
              <p:nvPicPr>
                <p:cNvPr id="83" name="Picture 12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rot="5400000">
                  <a:off x="9199860" y="1449100"/>
                  <a:ext cx="555030" cy="5577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84" name="Rectangle 83"/>
                <p:cNvSpPr/>
                <p:nvPr/>
              </p:nvSpPr>
              <p:spPr>
                <a:xfrm>
                  <a:off x="9539477" y="1549210"/>
                  <a:ext cx="152400" cy="15275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7"/>
              <p:cNvGrpSpPr/>
              <p:nvPr/>
            </p:nvGrpSpPr>
            <p:grpSpPr>
              <a:xfrm>
                <a:off x="11205972" y="1568619"/>
                <a:ext cx="557784" cy="569575"/>
                <a:chOff x="10639044" y="3576807"/>
                <a:chExt cx="557784" cy="569575"/>
              </a:xfrm>
            </p:grpSpPr>
            <p:pic>
              <p:nvPicPr>
                <p:cNvPr id="81" name="Picture 11"/>
                <p:cNvPicPr preferRelativeResize="0">
                  <a:picLocks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 flipV="1">
                  <a:off x="10639044" y="3576807"/>
                  <a:ext cx="557784" cy="5695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82" name="Rectangle 81"/>
                <p:cNvSpPr/>
                <p:nvPr/>
              </p:nvSpPr>
              <p:spPr>
                <a:xfrm>
                  <a:off x="10896600" y="3684590"/>
                  <a:ext cx="152399" cy="15097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60"/>
              <p:cNvGrpSpPr/>
              <p:nvPr/>
            </p:nvGrpSpPr>
            <p:grpSpPr>
              <a:xfrm flipV="1">
                <a:off x="8540268" y="1569920"/>
                <a:ext cx="555192" cy="569575"/>
                <a:chOff x="10640340" y="3575477"/>
                <a:chExt cx="555192" cy="572234"/>
              </a:xfrm>
            </p:grpSpPr>
            <p:pic>
              <p:nvPicPr>
                <p:cNvPr id="79" name="Picture 11"/>
                <p:cNvPicPr preferRelativeResize="0">
                  <a:picLocks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 rot="10800000" flipV="1">
                  <a:off x="10640340" y="3575477"/>
                  <a:ext cx="555192" cy="57223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80" name="Rectangle 79"/>
                <p:cNvSpPr/>
                <p:nvPr/>
              </p:nvSpPr>
              <p:spPr>
                <a:xfrm>
                  <a:off x="10744200" y="3889052"/>
                  <a:ext cx="228600" cy="15382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Line 14"/>
              <p:cNvSpPr>
                <a:spLocks noChangeShapeType="1"/>
              </p:cNvSpPr>
              <p:nvPr/>
            </p:nvSpPr>
            <p:spPr bwMode="auto">
              <a:xfrm flipV="1">
                <a:off x="9296400" y="1752600"/>
                <a:ext cx="381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91436" tIns="45718" rIns="91436" bIns="45718"/>
              <a:lstStyle/>
              <a:p>
                <a:endParaRPr lang="en-US"/>
              </a:p>
            </p:txBody>
          </p:sp>
          <p:sp>
            <p:nvSpPr>
              <p:cNvPr id="76" name="Line 14"/>
              <p:cNvSpPr>
                <a:spLocks noChangeShapeType="1"/>
              </p:cNvSpPr>
              <p:nvPr/>
            </p:nvSpPr>
            <p:spPr bwMode="auto">
              <a:xfrm flipH="1" flipV="1">
                <a:off x="9296400" y="1981200"/>
                <a:ext cx="381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91436" tIns="45718" rIns="91436" bIns="45718"/>
              <a:lstStyle/>
              <a:p>
                <a:endParaRPr lang="en-US"/>
              </a:p>
            </p:txBody>
          </p:sp>
          <p:sp>
            <p:nvSpPr>
              <p:cNvPr id="77" name="Line 14"/>
              <p:cNvSpPr>
                <a:spLocks noChangeShapeType="1"/>
              </p:cNvSpPr>
              <p:nvPr/>
            </p:nvSpPr>
            <p:spPr bwMode="auto">
              <a:xfrm flipV="1">
                <a:off x="10591800" y="1752600"/>
                <a:ext cx="381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91436" tIns="45718" rIns="91436" bIns="45718"/>
              <a:lstStyle/>
              <a:p>
                <a:endParaRPr lang="en-US"/>
              </a:p>
            </p:txBody>
          </p:sp>
          <p:sp>
            <p:nvSpPr>
              <p:cNvPr id="78" name="Line 14"/>
              <p:cNvSpPr>
                <a:spLocks noChangeShapeType="1"/>
              </p:cNvSpPr>
              <p:nvPr/>
            </p:nvSpPr>
            <p:spPr bwMode="auto">
              <a:xfrm flipH="1" flipV="1">
                <a:off x="10591800" y="1981200"/>
                <a:ext cx="381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91436" tIns="45718" rIns="91436" bIns="45718"/>
              <a:lstStyle/>
              <a:p>
                <a:endParaRPr lang="en-US"/>
              </a:p>
            </p:txBody>
          </p:sp>
        </p:grpSp>
        <p:sp>
          <p:nvSpPr>
            <p:cNvPr id="85" name="Line 14"/>
            <p:cNvSpPr>
              <a:spLocks noChangeShapeType="1"/>
            </p:cNvSpPr>
            <p:nvPr/>
          </p:nvSpPr>
          <p:spPr bwMode="auto">
            <a:xfrm>
              <a:off x="8686800" y="5056188"/>
              <a:ext cx="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86" name="Line 14"/>
            <p:cNvSpPr>
              <a:spLocks noChangeShapeType="1"/>
            </p:cNvSpPr>
            <p:nvPr/>
          </p:nvSpPr>
          <p:spPr bwMode="auto">
            <a:xfrm flipV="1">
              <a:off x="11353800" y="5132388"/>
              <a:ext cx="3048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87" name="Line 14"/>
            <p:cNvSpPr>
              <a:spLocks noChangeShapeType="1"/>
            </p:cNvSpPr>
            <p:nvPr/>
          </p:nvSpPr>
          <p:spPr bwMode="auto">
            <a:xfrm>
              <a:off x="9982200" y="6324600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88" name="Line 14"/>
            <p:cNvSpPr>
              <a:spLocks noChangeShapeType="1"/>
            </p:cNvSpPr>
            <p:nvPr/>
          </p:nvSpPr>
          <p:spPr bwMode="auto">
            <a:xfrm flipV="1">
              <a:off x="9982200" y="1219200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89" name="Line 14"/>
            <p:cNvSpPr>
              <a:spLocks noChangeShapeType="1"/>
            </p:cNvSpPr>
            <p:nvPr/>
          </p:nvSpPr>
          <p:spPr bwMode="auto">
            <a:xfrm flipV="1">
              <a:off x="8686800" y="1219200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90" name="Line 14"/>
            <p:cNvSpPr>
              <a:spLocks noChangeShapeType="1"/>
            </p:cNvSpPr>
            <p:nvPr/>
          </p:nvSpPr>
          <p:spPr bwMode="auto">
            <a:xfrm flipV="1">
              <a:off x="11353800" y="1219200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91" name="Line 14"/>
            <p:cNvSpPr>
              <a:spLocks noChangeShapeType="1"/>
            </p:cNvSpPr>
            <p:nvPr/>
          </p:nvSpPr>
          <p:spPr bwMode="auto">
            <a:xfrm>
              <a:off x="8686800" y="6324600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92" name="Line 14"/>
            <p:cNvSpPr>
              <a:spLocks noChangeShapeType="1"/>
            </p:cNvSpPr>
            <p:nvPr/>
          </p:nvSpPr>
          <p:spPr bwMode="auto">
            <a:xfrm>
              <a:off x="11353800" y="6324600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93" name="Line 14"/>
            <p:cNvSpPr>
              <a:spLocks noChangeShapeType="1"/>
            </p:cNvSpPr>
            <p:nvPr/>
          </p:nvSpPr>
          <p:spPr bwMode="auto">
            <a:xfrm flipV="1">
              <a:off x="11734800" y="3276600"/>
              <a:ext cx="2286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94" name="Line 14"/>
            <p:cNvSpPr>
              <a:spLocks noChangeShapeType="1"/>
            </p:cNvSpPr>
            <p:nvPr/>
          </p:nvSpPr>
          <p:spPr bwMode="auto">
            <a:xfrm>
              <a:off x="11734800" y="4267200"/>
              <a:ext cx="2286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95" name="Line 14"/>
            <p:cNvSpPr>
              <a:spLocks noChangeShapeType="1"/>
            </p:cNvSpPr>
            <p:nvPr/>
          </p:nvSpPr>
          <p:spPr bwMode="auto">
            <a:xfrm flipV="1">
              <a:off x="10439400" y="2743200"/>
              <a:ext cx="2286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96" name="Line 14"/>
            <p:cNvSpPr>
              <a:spLocks noChangeShapeType="1"/>
            </p:cNvSpPr>
            <p:nvPr/>
          </p:nvSpPr>
          <p:spPr bwMode="auto">
            <a:xfrm>
              <a:off x="10515600" y="4876800"/>
              <a:ext cx="2286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97" name="Line 14"/>
            <p:cNvSpPr>
              <a:spLocks noChangeShapeType="1"/>
            </p:cNvSpPr>
            <p:nvPr/>
          </p:nvSpPr>
          <p:spPr bwMode="auto">
            <a:xfrm flipH="1">
              <a:off x="7924800" y="5029200"/>
              <a:ext cx="3810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98" name="Line 14"/>
            <p:cNvSpPr>
              <a:spLocks noChangeShapeType="1"/>
            </p:cNvSpPr>
            <p:nvPr/>
          </p:nvSpPr>
          <p:spPr bwMode="auto">
            <a:xfrm flipH="1" flipV="1">
              <a:off x="7696200" y="2667000"/>
              <a:ext cx="5334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Search Trees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4114800"/>
            <a:ext cx="9525000" cy="23622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sz="2400" dirty="0"/>
              <a:t>A search tree:</a:t>
            </a:r>
          </a:p>
          <a:p>
            <a:pPr lvl="1" eaLnBrk="1" hangingPunct="1"/>
            <a:r>
              <a:rPr lang="en-US" sz="2000" dirty="0"/>
              <a:t>A “what if” tree of plans and their outcomes</a:t>
            </a:r>
          </a:p>
          <a:p>
            <a:pPr lvl="1" eaLnBrk="1" hangingPunct="1"/>
            <a:r>
              <a:rPr lang="en-US" sz="2000" dirty="0"/>
              <a:t>The start state is the root node</a:t>
            </a:r>
          </a:p>
          <a:p>
            <a:pPr lvl="1" eaLnBrk="1" hangingPunct="1"/>
            <a:r>
              <a:rPr lang="en-US" sz="2000" dirty="0"/>
              <a:t>Children correspond to successors</a:t>
            </a:r>
          </a:p>
          <a:p>
            <a:pPr lvl="1" eaLnBrk="1" hangingPunct="1"/>
            <a:r>
              <a:rPr lang="en-US" sz="2000" dirty="0"/>
              <a:t>Nodes show states, but correspond to PLANS that achieve those states</a:t>
            </a:r>
          </a:p>
          <a:p>
            <a:pPr lvl="1" eaLnBrk="1" hangingPunct="1"/>
            <a:r>
              <a:rPr lang="en-US" sz="2000" dirty="0">
                <a:solidFill>
                  <a:srgbClr val="CC0000"/>
                </a:solidFill>
              </a:rPr>
              <a:t>For most problems, we can never actually build the whole tree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3" y="1524000"/>
            <a:ext cx="560388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1" y="2590803"/>
            <a:ext cx="552451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1601" y="2590803"/>
            <a:ext cx="552451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9" name="Line 7"/>
          <p:cNvSpPr>
            <a:spLocks noChangeShapeType="1"/>
          </p:cNvSpPr>
          <p:nvPr/>
        </p:nvSpPr>
        <p:spPr bwMode="auto">
          <a:xfrm>
            <a:off x="4267200" y="2209800"/>
            <a:ext cx="1143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1432" tIns="45718" rIns="91432" bIns="45718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320" name="Line 8"/>
          <p:cNvSpPr>
            <a:spLocks noChangeShapeType="1"/>
          </p:cNvSpPr>
          <p:nvPr/>
        </p:nvSpPr>
        <p:spPr bwMode="auto">
          <a:xfrm flipH="1">
            <a:off x="3124200" y="2209800"/>
            <a:ext cx="1066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1432" tIns="45718" rIns="91432" bIns="45718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4724400" y="2051051"/>
            <a:ext cx="9906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 pitchFamily="34" charset="0"/>
              </a:rPr>
              <a:t>“E”, 1.0</a:t>
            </a:r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2757488" y="2051051"/>
            <a:ext cx="11430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 pitchFamily="34" charset="0"/>
              </a:rPr>
              <a:t>“N”, 1.0</a:t>
            </a:r>
          </a:p>
        </p:txBody>
      </p:sp>
      <p:sp>
        <p:nvSpPr>
          <p:cNvPr id="13323" name="Line 11"/>
          <p:cNvSpPr>
            <a:spLocks noChangeShapeType="1"/>
          </p:cNvSpPr>
          <p:nvPr/>
        </p:nvSpPr>
        <p:spPr bwMode="auto">
          <a:xfrm>
            <a:off x="3124200" y="3276600"/>
            <a:ext cx="609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13324" name="Line 12"/>
          <p:cNvSpPr>
            <a:spLocks noChangeShapeType="1"/>
          </p:cNvSpPr>
          <p:nvPr/>
        </p:nvSpPr>
        <p:spPr bwMode="auto">
          <a:xfrm flipH="1">
            <a:off x="2362200" y="3276600"/>
            <a:ext cx="609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13325" name="Line 13"/>
          <p:cNvSpPr>
            <a:spLocks noChangeShapeType="1"/>
          </p:cNvSpPr>
          <p:nvPr/>
        </p:nvSpPr>
        <p:spPr bwMode="auto">
          <a:xfrm>
            <a:off x="3048000" y="3276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13326" name="Line 14"/>
          <p:cNvSpPr>
            <a:spLocks noChangeShapeType="1"/>
          </p:cNvSpPr>
          <p:nvPr/>
        </p:nvSpPr>
        <p:spPr bwMode="auto">
          <a:xfrm>
            <a:off x="5486400" y="3276600"/>
            <a:ext cx="609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13327" name="Line 15"/>
          <p:cNvSpPr>
            <a:spLocks noChangeShapeType="1"/>
          </p:cNvSpPr>
          <p:nvPr/>
        </p:nvSpPr>
        <p:spPr bwMode="auto">
          <a:xfrm flipH="1">
            <a:off x="4724400" y="3276600"/>
            <a:ext cx="609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13328" name="Line 16"/>
          <p:cNvSpPr>
            <a:spLocks noChangeShapeType="1"/>
          </p:cNvSpPr>
          <p:nvPr/>
        </p:nvSpPr>
        <p:spPr bwMode="auto">
          <a:xfrm>
            <a:off x="5410200" y="3276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17" name="Right Arrow 16"/>
          <p:cNvSpPr/>
          <p:nvPr/>
        </p:nvSpPr>
        <p:spPr>
          <a:xfrm rot="10800000">
            <a:off x="6400800" y="1600199"/>
            <a:ext cx="1371600" cy="381000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8077200" y="1535672"/>
            <a:ext cx="3048000" cy="400105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US" sz="2000" dirty="0">
                <a:latin typeface="Calibri" pitchFamily="34" charset="0"/>
              </a:rPr>
              <a:t>This is now / start</a:t>
            </a:r>
          </a:p>
        </p:txBody>
      </p:sp>
      <p:sp>
        <p:nvSpPr>
          <p:cNvPr id="19" name="Right Arrow 18"/>
          <p:cNvSpPr/>
          <p:nvPr/>
        </p:nvSpPr>
        <p:spPr>
          <a:xfrm rot="10800000">
            <a:off x="6400800" y="2666999"/>
            <a:ext cx="1371600" cy="381000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8077200" y="2602472"/>
            <a:ext cx="3048000" cy="400105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US" sz="2000" dirty="0">
                <a:latin typeface="Calibri" pitchFamily="34" charset="0"/>
              </a:rPr>
              <a:t>Possible futures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9" grpId="0" animBg="1"/>
      <p:bldP spid="13319" grpId="1" animBg="1"/>
      <p:bldP spid="13320" grpId="0" animBg="1"/>
      <p:bldP spid="13320" grpId="1" animBg="1"/>
      <p:bldP spid="13321" grpId="0"/>
      <p:bldP spid="13321" grpId="1"/>
      <p:bldP spid="13322" grpId="0"/>
      <p:bldP spid="13322" grpId="1"/>
      <p:bldP spid="13323" grpId="0" animBg="1"/>
      <p:bldP spid="13324" grpId="0" animBg="1"/>
      <p:bldP spid="13325" grpId="0" animBg="1"/>
      <p:bldP spid="13326" grpId="0" animBg="1"/>
      <p:bldP spid="13327" grpId="0" animBg="1"/>
      <p:bldP spid="13328" grpId="0" animBg="1"/>
      <p:bldP spid="17" grpId="0" animBg="1"/>
      <p:bldP spid="18" grpId="0"/>
      <p:bldP spid="19" grpId="0" animBg="1"/>
      <p:bldP spid="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ounded Rectangle 97"/>
          <p:cNvSpPr/>
          <p:nvPr/>
        </p:nvSpPr>
        <p:spPr>
          <a:xfrm>
            <a:off x="6858002" y="1758699"/>
            <a:ext cx="4889500" cy="3880103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 sz="1600" dirty="0"/>
          </a:p>
        </p:txBody>
      </p:sp>
      <p:sp>
        <p:nvSpPr>
          <p:cNvPr id="97" name="Rounded Rectangle 96"/>
          <p:cNvSpPr/>
          <p:nvPr/>
        </p:nvSpPr>
        <p:spPr>
          <a:xfrm>
            <a:off x="381000" y="1752600"/>
            <a:ext cx="3886200" cy="3886200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46111" y="452718"/>
            <a:ext cx="10443647" cy="1400530"/>
          </a:xfrm>
        </p:spPr>
        <p:txBody>
          <a:bodyPr/>
          <a:lstStyle/>
          <a:p>
            <a:pPr eaLnBrk="1" hangingPunct="1"/>
            <a:r>
              <a:rPr lang="en-US" dirty="0"/>
              <a:t>State Space Graphs vs. Search Trees</a:t>
            </a:r>
          </a:p>
        </p:txBody>
      </p:sp>
      <p:sp>
        <p:nvSpPr>
          <p:cNvPr id="17446" name="Text Box 4"/>
          <p:cNvSpPr txBox="1">
            <a:spLocks noChangeArrowheads="1"/>
          </p:cNvSpPr>
          <p:nvPr/>
        </p:nvSpPr>
        <p:spPr bwMode="auto">
          <a:xfrm>
            <a:off x="9232902" y="2692717"/>
            <a:ext cx="825500" cy="32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500" dirty="0"/>
              <a:t>S</a:t>
            </a:r>
          </a:p>
        </p:txBody>
      </p:sp>
      <p:sp>
        <p:nvSpPr>
          <p:cNvPr id="17447" name="Text Box 5"/>
          <p:cNvSpPr txBox="1">
            <a:spLocks noChangeArrowheads="1"/>
          </p:cNvSpPr>
          <p:nvPr/>
        </p:nvSpPr>
        <p:spPr bwMode="auto">
          <a:xfrm>
            <a:off x="7010402" y="3976181"/>
            <a:ext cx="317500" cy="33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i="1" dirty="0"/>
              <a:t>a</a:t>
            </a:r>
          </a:p>
        </p:txBody>
      </p:sp>
      <p:sp>
        <p:nvSpPr>
          <p:cNvPr id="17448" name="Text Box 6"/>
          <p:cNvSpPr txBox="1">
            <a:spLocks noChangeArrowheads="1"/>
          </p:cNvSpPr>
          <p:nvPr/>
        </p:nvSpPr>
        <p:spPr bwMode="auto">
          <a:xfrm>
            <a:off x="7010402" y="3550080"/>
            <a:ext cx="317500" cy="33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i="1" dirty="0"/>
              <a:t>b</a:t>
            </a:r>
          </a:p>
        </p:txBody>
      </p:sp>
      <p:sp>
        <p:nvSpPr>
          <p:cNvPr id="17449" name="Text Box 7"/>
          <p:cNvSpPr txBox="1">
            <a:spLocks noChangeArrowheads="1"/>
          </p:cNvSpPr>
          <p:nvPr/>
        </p:nvSpPr>
        <p:spPr bwMode="auto">
          <a:xfrm>
            <a:off x="7454902" y="3167255"/>
            <a:ext cx="317500" cy="33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i="1" dirty="0"/>
              <a:t>d</a:t>
            </a:r>
          </a:p>
        </p:txBody>
      </p:sp>
      <p:sp>
        <p:nvSpPr>
          <p:cNvPr id="17450" name="Text Box 8"/>
          <p:cNvSpPr txBox="1">
            <a:spLocks noChangeArrowheads="1"/>
          </p:cNvSpPr>
          <p:nvPr/>
        </p:nvSpPr>
        <p:spPr bwMode="auto">
          <a:xfrm>
            <a:off x="11264902" y="3113992"/>
            <a:ext cx="317500" cy="33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i="1" dirty="0"/>
              <a:t>p</a:t>
            </a:r>
          </a:p>
        </p:txBody>
      </p:sp>
      <p:sp>
        <p:nvSpPr>
          <p:cNvPr id="17451" name="Text Box 9"/>
          <p:cNvSpPr txBox="1">
            <a:spLocks noChangeArrowheads="1"/>
          </p:cNvSpPr>
          <p:nvPr/>
        </p:nvSpPr>
        <p:spPr bwMode="auto">
          <a:xfrm>
            <a:off x="7581902" y="3976181"/>
            <a:ext cx="317500" cy="33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i="1" dirty="0"/>
              <a:t>a</a:t>
            </a:r>
          </a:p>
        </p:txBody>
      </p:sp>
      <p:sp>
        <p:nvSpPr>
          <p:cNvPr id="17452" name="Text Box 10"/>
          <p:cNvSpPr txBox="1">
            <a:spLocks noChangeArrowheads="1"/>
          </p:cNvSpPr>
          <p:nvPr/>
        </p:nvSpPr>
        <p:spPr bwMode="auto">
          <a:xfrm>
            <a:off x="7581902" y="3550080"/>
            <a:ext cx="317500" cy="33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i="1" dirty="0"/>
              <a:t>c</a:t>
            </a:r>
          </a:p>
        </p:txBody>
      </p:sp>
      <p:cxnSp>
        <p:nvCxnSpPr>
          <p:cNvPr id="17453" name="AutoShape 11"/>
          <p:cNvCxnSpPr>
            <a:cxnSpLocks noChangeShapeType="1"/>
            <a:stCxn id="17449" idx="2"/>
            <a:endCxn id="17448" idx="0"/>
          </p:cNvCxnSpPr>
          <p:nvPr/>
        </p:nvCxnSpPr>
        <p:spPr bwMode="auto">
          <a:xfrm flipH="1">
            <a:off x="7169151" y="3505693"/>
            <a:ext cx="444500" cy="4438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454" name="AutoShape 12"/>
          <p:cNvCxnSpPr>
            <a:cxnSpLocks noChangeShapeType="1"/>
            <a:stCxn id="17449" idx="2"/>
            <a:endCxn id="17452" idx="0"/>
          </p:cNvCxnSpPr>
          <p:nvPr/>
        </p:nvCxnSpPr>
        <p:spPr bwMode="auto">
          <a:xfrm>
            <a:off x="7613651" y="3505693"/>
            <a:ext cx="127000" cy="4438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455" name="AutoShape 13"/>
          <p:cNvCxnSpPr>
            <a:cxnSpLocks noChangeShapeType="1"/>
            <a:stCxn id="17448" idx="2"/>
            <a:endCxn id="17447" idx="0"/>
          </p:cNvCxnSpPr>
          <p:nvPr/>
        </p:nvCxnSpPr>
        <p:spPr bwMode="auto">
          <a:xfrm>
            <a:off x="7169151" y="3888520"/>
            <a:ext cx="0" cy="8766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456" name="AutoShape 14"/>
          <p:cNvCxnSpPr>
            <a:cxnSpLocks noChangeShapeType="1"/>
            <a:stCxn id="17452" idx="2"/>
            <a:endCxn id="17451" idx="0"/>
          </p:cNvCxnSpPr>
          <p:nvPr/>
        </p:nvCxnSpPr>
        <p:spPr bwMode="auto">
          <a:xfrm>
            <a:off x="7740651" y="3888520"/>
            <a:ext cx="0" cy="8766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17484" name="Text Box 16"/>
          <p:cNvSpPr txBox="1">
            <a:spLocks noChangeArrowheads="1"/>
          </p:cNvSpPr>
          <p:nvPr/>
        </p:nvSpPr>
        <p:spPr bwMode="auto">
          <a:xfrm>
            <a:off x="9753602" y="3113992"/>
            <a:ext cx="317500" cy="33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i="1" dirty="0"/>
              <a:t>e</a:t>
            </a:r>
          </a:p>
        </p:txBody>
      </p:sp>
      <p:sp>
        <p:nvSpPr>
          <p:cNvPr id="17485" name="Text Box 17"/>
          <p:cNvSpPr txBox="1">
            <a:spLocks noChangeArrowheads="1"/>
          </p:cNvSpPr>
          <p:nvPr/>
        </p:nvSpPr>
        <p:spPr bwMode="auto">
          <a:xfrm>
            <a:off x="9296402" y="3966195"/>
            <a:ext cx="317500" cy="33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i="1" dirty="0"/>
              <a:t>p</a:t>
            </a:r>
          </a:p>
        </p:txBody>
      </p:sp>
      <p:sp>
        <p:nvSpPr>
          <p:cNvPr id="17486" name="Text Box 18"/>
          <p:cNvSpPr txBox="1">
            <a:spLocks noChangeArrowheads="1"/>
          </p:cNvSpPr>
          <p:nvPr/>
        </p:nvSpPr>
        <p:spPr bwMode="auto">
          <a:xfrm>
            <a:off x="9486902" y="3540093"/>
            <a:ext cx="317500" cy="33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i="1" dirty="0"/>
              <a:t>h</a:t>
            </a:r>
          </a:p>
        </p:txBody>
      </p:sp>
      <p:sp>
        <p:nvSpPr>
          <p:cNvPr id="17487" name="Text Box 19"/>
          <p:cNvSpPr txBox="1">
            <a:spLocks noChangeArrowheads="1"/>
          </p:cNvSpPr>
          <p:nvPr/>
        </p:nvSpPr>
        <p:spPr bwMode="auto">
          <a:xfrm>
            <a:off x="10058402" y="3966195"/>
            <a:ext cx="317500" cy="33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i="1" dirty="0"/>
              <a:t>f</a:t>
            </a:r>
          </a:p>
        </p:txBody>
      </p:sp>
      <p:sp>
        <p:nvSpPr>
          <p:cNvPr id="17488" name="Text Box 20"/>
          <p:cNvSpPr txBox="1">
            <a:spLocks noChangeArrowheads="1"/>
          </p:cNvSpPr>
          <p:nvPr/>
        </p:nvSpPr>
        <p:spPr bwMode="auto">
          <a:xfrm>
            <a:off x="10058402" y="3540093"/>
            <a:ext cx="317500" cy="33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i="1" dirty="0"/>
              <a:t>r</a:t>
            </a:r>
          </a:p>
        </p:txBody>
      </p:sp>
      <p:sp>
        <p:nvSpPr>
          <p:cNvPr id="17489" name="Text Box 21"/>
          <p:cNvSpPr txBox="1">
            <a:spLocks noChangeArrowheads="1"/>
          </p:cNvSpPr>
          <p:nvPr/>
        </p:nvSpPr>
        <p:spPr bwMode="auto">
          <a:xfrm>
            <a:off x="9677402" y="3966195"/>
            <a:ext cx="317500" cy="33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i="1" dirty="0"/>
              <a:t>q</a:t>
            </a:r>
          </a:p>
        </p:txBody>
      </p:sp>
      <p:sp>
        <p:nvSpPr>
          <p:cNvPr id="17490" name="Text Box 22"/>
          <p:cNvSpPr txBox="1">
            <a:spLocks noChangeArrowheads="1"/>
          </p:cNvSpPr>
          <p:nvPr/>
        </p:nvSpPr>
        <p:spPr bwMode="auto">
          <a:xfrm>
            <a:off x="9296402" y="4349020"/>
            <a:ext cx="317500" cy="33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i="1" dirty="0"/>
              <a:t>q</a:t>
            </a:r>
          </a:p>
        </p:txBody>
      </p:sp>
      <p:sp>
        <p:nvSpPr>
          <p:cNvPr id="17491" name="Text Box 23"/>
          <p:cNvSpPr txBox="1">
            <a:spLocks noChangeArrowheads="1"/>
          </p:cNvSpPr>
          <p:nvPr/>
        </p:nvSpPr>
        <p:spPr bwMode="auto">
          <a:xfrm>
            <a:off x="9867902" y="4349020"/>
            <a:ext cx="317500" cy="33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i="1" dirty="0"/>
              <a:t>c</a:t>
            </a:r>
          </a:p>
        </p:txBody>
      </p:sp>
      <p:sp>
        <p:nvSpPr>
          <p:cNvPr id="17492" name="Text Box 24"/>
          <p:cNvSpPr txBox="1">
            <a:spLocks noChangeArrowheads="1"/>
          </p:cNvSpPr>
          <p:nvPr/>
        </p:nvSpPr>
        <p:spPr bwMode="auto">
          <a:xfrm>
            <a:off x="10121900" y="4392297"/>
            <a:ext cx="635000" cy="32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500" dirty="0"/>
              <a:t>G</a:t>
            </a:r>
          </a:p>
        </p:txBody>
      </p:sp>
      <p:sp>
        <p:nvSpPr>
          <p:cNvPr id="17493" name="Text Box 25"/>
          <p:cNvSpPr txBox="1">
            <a:spLocks noChangeArrowheads="1"/>
          </p:cNvSpPr>
          <p:nvPr/>
        </p:nvSpPr>
        <p:spPr bwMode="auto">
          <a:xfrm>
            <a:off x="9867902" y="4721859"/>
            <a:ext cx="317500" cy="33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i="1" dirty="0"/>
              <a:t>a</a:t>
            </a:r>
          </a:p>
        </p:txBody>
      </p:sp>
      <p:cxnSp>
        <p:nvCxnSpPr>
          <p:cNvPr id="17494" name="AutoShape 26"/>
          <p:cNvCxnSpPr>
            <a:cxnSpLocks noChangeShapeType="1"/>
            <a:stCxn id="17484" idx="2"/>
            <a:endCxn id="17486" idx="0"/>
          </p:cNvCxnSpPr>
          <p:nvPr/>
        </p:nvCxnSpPr>
        <p:spPr bwMode="auto">
          <a:xfrm flipH="1">
            <a:off x="9645651" y="3452432"/>
            <a:ext cx="266700" cy="8766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495" name="AutoShape 27"/>
          <p:cNvCxnSpPr>
            <a:cxnSpLocks noChangeShapeType="1"/>
            <a:stCxn id="17484" idx="2"/>
            <a:endCxn id="17488" idx="0"/>
          </p:cNvCxnSpPr>
          <p:nvPr/>
        </p:nvCxnSpPr>
        <p:spPr bwMode="auto">
          <a:xfrm>
            <a:off x="9912351" y="3452432"/>
            <a:ext cx="304800" cy="8766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496" name="AutoShape 28"/>
          <p:cNvCxnSpPr>
            <a:cxnSpLocks noChangeShapeType="1"/>
            <a:stCxn id="17486" idx="2"/>
            <a:endCxn id="17485" idx="0"/>
          </p:cNvCxnSpPr>
          <p:nvPr/>
        </p:nvCxnSpPr>
        <p:spPr bwMode="auto">
          <a:xfrm flipH="1">
            <a:off x="9455151" y="3878535"/>
            <a:ext cx="190500" cy="8766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497" name="AutoShape 29"/>
          <p:cNvCxnSpPr>
            <a:cxnSpLocks noChangeShapeType="1"/>
            <a:stCxn id="17486" idx="2"/>
            <a:endCxn id="17489" idx="0"/>
          </p:cNvCxnSpPr>
          <p:nvPr/>
        </p:nvCxnSpPr>
        <p:spPr bwMode="auto">
          <a:xfrm>
            <a:off x="9645651" y="3878535"/>
            <a:ext cx="190500" cy="8766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498" name="AutoShape 30"/>
          <p:cNvCxnSpPr>
            <a:cxnSpLocks noChangeShapeType="1"/>
            <a:stCxn id="17488" idx="2"/>
            <a:endCxn id="17487" idx="0"/>
          </p:cNvCxnSpPr>
          <p:nvPr/>
        </p:nvCxnSpPr>
        <p:spPr bwMode="auto">
          <a:xfrm>
            <a:off x="10217151" y="3878535"/>
            <a:ext cx="0" cy="8766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499" name="AutoShape 31"/>
          <p:cNvCxnSpPr>
            <a:cxnSpLocks noChangeShapeType="1"/>
            <a:stCxn id="17485" idx="2"/>
            <a:endCxn id="17490" idx="0"/>
          </p:cNvCxnSpPr>
          <p:nvPr/>
        </p:nvCxnSpPr>
        <p:spPr bwMode="auto">
          <a:xfrm>
            <a:off x="9455151" y="4304636"/>
            <a:ext cx="0" cy="4438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500" name="AutoShape 32"/>
          <p:cNvCxnSpPr>
            <a:cxnSpLocks noChangeShapeType="1"/>
            <a:stCxn id="17487" idx="2"/>
            <a:endCxn id="17491" idx="0"/>
          </p:cNvCxnSpPr>
          <p:nvPr/>
        </p:nvCxnSpPr>
        <p:spPr bwMode="auto">
          <a:xfrm flipH="1">
            <a:off x="10026651" y="4304636"/>
            <a:ext cx="190500" cy="4438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501" name="AutoShape 33"/>
          <p:cNvCxnSpPr>
            <a:cxnSpLocks noChangeShapeType="1"/>
            <a:stCxn id="17487" idx="2"/>
            <a:endCxn id="17492" idx="0"/>
          </p:cNvCxnSpPr>
          <p:nvPr/>
        </p:nvCxnSpPr>
        <p:spPr bwMode="auto">
          <a:xfrm>
            <a:off x="10217153" y="4304635"/>
            <a:ext cx="222249" cy="8766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502" name="AutoShape 34"/>
          <p:cNvCxnSpPr>
            <a:cxnSpLocks noChangeShapeType="1"/>
            <a:stCxn id="17491" idx="2"/>
            <a:endCxn id="17493" idx="0"/>
          </p:cNvCxnSpPr>
          <p:nvPr/>
        </p:nvCxnSpPr>
        <p:spPr bwMode="auto">
          <a:xfrm>
            <a:off x="10026651" y="4687463"/>
            <a:ext cx="0" cy="34399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17458" name="Text Box 35"/>
          <p:cNvSpPr txBox="1">
            <a:spLocks noChangeArrowheads="1"/>
          </p:cNvSpPr>
          <p:nvPr/>
        </p:nvSpPr>
        <p:spPr bwMode="auto">
          <a:xfrm>
            <a:off x="11264902" y="3506804"/>
            <a:ext cx="317500" cy="33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i="1" dirty="0"/>
              <a:t>q</a:t>
            </a:r>
          </a:p>
        </p:txBody>
      </p:sp>
      <p:cxnSp>
        <p:nvCxnSpPr>
          <p:cNvPr id="17459" name="AutoShape 36"/>
          <p:cNvCxnSpPr>
            <a:cxnSpLocks noChangeShapeType="1"/>
            <a:stCxn id="17450" idx="2"/>
            <a:endCxn id="17458" idx="0"/>
          </p:cNvCxnSpPr>
          <p:nvPr/>
        </p:nvCxnSpPr>
        <p:spPr bwMode="auto">
          <a:xfrm>
            <a:off x="11423651" y="3452434"/>
            <a:ext cx="0" cy="5437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17465" name="Text Box 38"/>
          <p:cNvSpPr txBox="1">
            <a:spLocks noChangeArrowheads="1"/>
          </p:cNvSpPr>
          <p:nvPr/>
        </p:nvSpPr>
        <p:spPr bwMode="auto">
          <a:xfrm>
            <a:off x="8280402" y="3540093"/>
            <a:ext cx="317500" cy="33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i="1" dirty="0"/>
              <a:t>e</a:t>
            </a:r>
          </a:p>
        </p:txBody>
      </p:sp>
      <p:sp>
        <p:nvSpPr>
          <p:cNvPr id="17466" name="Text Box 39"/>
          <p:cNvSpPr txBox="1">
            <a:spLocks noChangeArrowheads="1"/>
          </p:cNvSpPr>
          <p:nvPr/>
        </p:nvSpPr>
        <p:spPr bwMode="auto">
          <a:xfrm>
            <a:off x="7772402" y="4392296"/>
            <a:ext cx="317500" cy="33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i="1" dirty="0"/>
              <a:t>p</a:t>
            </a:r>
          </a:p>
        </p:txBody>
      </p:sp>
      <p:sp>
        <p:nvSpPr>
          <p:cNvPr id="17467" name="Text Box 40"/>
          <p:cNvSpPr txBox="1">
            <a:spLocks noChangeArrowheads="1"/>
          </p:cNvSpPr>
          <p:nvPr/>
        </p:nvSpPr>
        <p:spPr bwMode="auto">
          <a:xfrm>
            <a:off x="7962902" y="3966195"/>
            <a:ext cx="317500" cy="33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i="1" dirty="0"/>
              <a:t>h</a:t>
            </a:r>
          </a:p>
        </p:txBody>
      </p:sp>
      <p:sp>
        <p:nvSpPr>
          <p:cNvPr id="17468" name="Text Box 41"/>
          <p:cNvSpPr txBox="1">
            <a:spLocks noChangeArrowheads="1"/>
          </p:cNvSpPr>
          <p:nvPr/>
        </p:nvSpPr>
        <p:spPr bwMode="auto">
          <a:xfrm>
            <a:off x="8534402" y="4392296"/>
            <a:ext cx="317500" cy="33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i="1" dirty="0"/>
              <a:t>f</a:t>
            </a:r>
          </a:p>
        </p:txBody>
      </p:sp>
      <p:sp>
        <p:nvSpPr>
          <p:cNvPr id="17469" name="Text Box 42"/>
          <p:cNvSpPr txBox="1">
            <a:spLocks noChangeArrowheads="1"/>
          </p:cNvSpPr>
          <p:nvPr/>
        </p:nvSpPr>
        <p:spPr bwMode="auto">
          <a:xfrm>
            <a:off x="8534402" y="3966195"/>
            <a:ext cx="317500" cy="33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i="1" dirty="0"/>
              <a:t>r</a:t>
            </a:r>
          </a:p>
        </p:txBody>
      </p:sp>
      <p:sp>
        <p:nvSpPr>
          <p:cNvPr id="17470" name="Text Box 43"/>
          <p:cNvSpPr txBox="1">
            <a:spLocks noChangeArrowheads="1"/>
          </p:cNvSpPr>
          <p:nvPr/>
        </p:nvSpPr>
        <p:spPr bwMode="auto">
          <a:xfrm>
            <a:off x="8153402" y="4392296"/>
            <a:ext cx="317500" cy="33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i="1" dirty="0"/>
              <a:t>q</a:t>
            </a:r>
          </a:p>
        </p:txBody>
      </p:sp>
      <p:sp>
        <p:nvSpPr>
          <p:cNvPr id="17471" name="Text Box 44"/>
          <p:cNvSpPr txBox="1">
            <a:spLocks noChangeArrowheads="1"/>
          </p:cNvSpPr>
          <p:nvPr/>
        </p:nvSpPr>
        <p:spPr bwMode="auto">
          <a:xfrm>
            <a:off x="7772402" y="4775121"/>
            <a:ext cx="317500" cy="33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i="1" dirty="0"/>
              <a:t>q</a:t>
            </a:r>
          </a:p>
        </p:txBody>
      </p:sp>
      <p:sp>
        <p:nvSpPr>
          <p:cNvPr id="17472" name="Text Box 45"/>
          <p:cNvSpPr txBox="1">
            <a:spLocks noChangeArrowheads="1"/>
          </p:cNvSpPr>
          <p:nvPr/>
        </p:nvSpPr>
        <p:spPr bwMode="auto">
          <a:xfrm>
            <a:off x="8343902" y="4775121"/>
            <a:ext cx="317500" cy="33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i="1" dirty="0"/>
              <a:t>c</a:t>
            </a:r>
          </a:p>
        </p:txBody>
      </p:sp>
      <p:sp>
        <p:nvSpPr>
          <p:cNvPr id="17473" name="Text Box 46"/>
          <p:cNvSpPr txBox="1">
            <a:spLocks noChangeArrowheads="1"/>
          </p:cNvSpPr>
          <p:nvPr/>
        </p:nvSpPr>
        <p:spPr bwMode="auto">
          <a:xfrm>
            <a:off x="8597900" y="4818397"/>
            <a:ext cx="635000" cy="33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>
                <a:solidFill>
                  <a:srgbClr val="CC0000"/>
                </a:solidFill>
              </a:rPr>
              <a:t>G</a:t>
            </a:r>
          </a:p>
        </p:txBody>
      </p:sp>
      <p:sp>
        <p:nvSpPr>
          <p:cNvPr id="17474" name="Text Box 47"/>
          <p:cNvSpPr txBox="1">
            <a:spLocks noChangeArrowheads="1"/>
          </p:cNvSpPr>
          <p:nvPr/>
        </p:nvSpPr>
        <p:spPr bwMode="auto">
          <a:xfrm>
            <a:off x="8343902" y="5147960"/>
            <a:ext cx="317500" cy="33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i="1" dirty="0"/>
              <a:t>a</a:t>
            </a:r>
          </a:p>
        </p:txBody>
      </p:sp>
      <p:cxnSp>
        <p:nvCxnSpPr>
          <p:cNvPr id="17475" name="AutoShape 48"/>
          <p:cNvCxnSpPr>
            <a:cxnSpLocks noChangeShapeType="1"/>
            <a:stCxn id="17465" idx="2"/>
            <a:endCxn id="17467" idx="0"/>
          </p:cNvCxnSpPr>
          <p:nvPr/>
        </p:nvCxnSpPr>
        <p:spPr bwMode="auto">
          <a:xfrm flipH="1">
            <a:off x="8121651" y="3878535"/>
            <a:ext cx="317500" cy="8766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476" name="AutoShape 49"/>
          <p:cNvCxnSpPr>
            <a:cxnSpLocks noChangeShapeType="1"/>
            <a:stCxn id="17465" idx="2"/>
            <a:endCxn id="17469" idx="0"/>
          </p:cNvCxnSpPr>
          <p:nvPr/>
        </p:nvCxnSpPr>
        <p:spPr bwMode="auto">
          <a:xfrm>
            <a:off x="8439151" y="3878535"/>
            <a:ext cx="254000" cy="8766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477" name="AutoShape 50"/>
          <p:cNvCxnSpPr>
            <a:cxnSpLocks noChangeShapeType="1"/>
            <a:stCxn id="17467" idx="2"/>
            <a:endCxn id="17466" idx="0"/>
          </p:cNvCxnSpPr>
          <p:nvPr/>
        </p:nvCxnSpPr>
        <p:spPr bwMode="auto">
          <a:xfrm flipH="1">
            <a:off x="7931151" y="4304636"/>
            <a:ext cx="190500" cy="8766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478" name="AutoShape 51"/>
          <p:cNvCxnSpPr>
            <a:cxnSpLocks noChangeShapeType="1"/>
            <a:stCxn id="17467" idx="2"/>
            <a:endCxn id="17470" idx="0"/>
          </p:cNvCxnSpPr>
          <p:nvPr/>
        </p:nvCxnSpPr>
        <p:spPr bwMode="auto">
          <a:xfrm>
            <a:off x="8121651" y="4304636"/>
            <a:ext cx="190500" cy="8766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479" name="AutoShape 52"/>
          <p:cNvCxnSpPr>
            <a:cxnSpLocks noChangeShapeType="1"/>
            <a:stCxn id="17469" idx="2"/>
            <a:endCxn id="17468" idx="0"/>
          </p:cNvCxnSpPr>
          <p:nvPr/>
        </p:nvCxnSpPr>
        <p:spPr bwMode="auto">
          <a:xfrm>
            <a:off x="8693151" y="4304636"/>
            <a:ext cx="0" cy="8766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480" name="AutoShape 53"/>
          <p:cNvCxnSpPr>
            <a:cxnSpLocks noChangeShapeType="1"/>
            <a:stCxn id="17466" idx="2"/>
            <a:endCxn id="17471" idx="0"/>
          </p:cNvCxnSpPr>
          <p:nvPr/>
        </p:nvCxnSpPr>
        <p:spPr bwMode="auto">
          <a:xfrm>
            <a:off x="7931151" y="4730737"/>
            <a:ext cx="0" cy="4438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481" name="AutoShape 54"/>
          <p:cNvCxnSpPr>
            <a:cxnSpLocks noChangeShapeType="1"/>
            <a:stCxn id="17468" idx="2"/>
            <a:endCxn id="17472" idx="0"/>
          </p:cNvCxnSpPr>
          <p:nvPr/>
        </p:nvCxnSpPr>
        <p:spPr bwMode="auto">
          <a:xfrm flipH="1">
            <a:off x="8502651" y="4730737"/>
            <a:ext cx="190500" cy="4438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482" name="AutoShape 55"/>
          <p:cNvCxnSpPr>
            <a:cxnSpLocks noChangeShapeType="1"/>
            <a:stCxn id="17468" idx="2"/>
            <a:endCxn id="17473" idx="0"/>
          </p:cNvCxnSpPr>
          <p:nvPr/>
        </p:nvCxnSpPr>
        <p:spPr bwMode="auto">
          <a:xfrm>
            <a:off x="8693149" y="4730736"/>
            <a:ext cx="222251" cy="8766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483" name="AutoShape 56"/>
          <p:cNvCxnSpPr>
            <a:cxnSpLocks noChangeShapeType="1"/>
            <a:stCxn id="17472" idx="2"/>
            <a:endCxn id="17474" idx="0"/>
          </p:cNvCxnSpPr>
          <p:nvPr/>
        </p:nvCxnSpPr>
        <p:spPr bwMode="auto">
          <a:xfrm>
            <a:off x="8502651" y="5113563"/>
            <a:ext cx="0" cy="34399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461" name="AutoShape 57"/>
          <p:cNvCxnSpPr>
            <a:cxnSpLocks noChangeShapeType="1"/>
            <a:stCxn id="17449" idx="2"/>
            <a:endCxn id="17465" idx="0"/>
          </p:cNvCxnSpPr>
          <p:nvPr/>
        </p:nvCxnSpPr>
        <p:spPr bwMode="auto">
          <a:xfrm>
            <a:off x="7613651" y="3505697"/>
            <a:ext cx="825500" cy="34399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462" name="AutoShape 58"/>
          <p:cNvCxnSpPr>
            <a:cxnSpLocks noChangeShapeType="1"/>
            <a:stCxn id="17446" idx="2"/>
            <a:endCxn id="17449" idx="0"/>
          </p:cNvCxnSpPr>
          <p:nvPr/>
        </p:nvCxnSpPr>
        <p:spPr bwMode="auto">
          <a:xfrm flipH="1">
            <a:off x="7613651" y="3015882"/>
            <a:ext cx="2032000" cy="1513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463" name="AutoShape 59"/>
          <p:cNvCxnSpPr>
            <a:cxnSpLocks noChangeShapeType="1"/>
            <a:stCxn id="17446" idx="2"/>
            <a:endCxn id="17484" idx="0"/>
          </p:cNvCxnSpPr>
          <p:nvPr/>
        </p:nvCxnSpPr>
        <p:spPr bwMode="auto">
          <a:xfrm>
            <a:off x="9645651" y="3015880"/>
            <a:ext cx="266700" cy="981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464" name="AutoShape 60"/>
          <p:cNvCxnSpPr>
            <a:cxnSpLocks noChangeShapeType="1"/>
            <a:stCxn id="17446" idx="2"/>
            <a:endCxn id="17450" idx="0"/>
          </p:cNvCxnSpPr>
          <p:nvPr/>
        </p:nvCxnSpPr>
        <p:spPr bwMode="auto">
          <a:xfrm>
            <a:off x="9645651" y="3015880"/>
            <a:ext cx="1778000" cy="981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grpSp>
        <p:nvGrpSpPr>
          <p:cNvPr id="17416" name="Group 62"/>
          <p:cNvGrpSpPr>
            <a:grpSpLocks/>
          </p:cNvGrpSpPr>
          <p:nvPr/>
        </p:nvGrpSpPr>
        <p:grpSpPr bwMode="auto">
          <a:xfrm>
            <a:off x="681037" y="3124200"/>
            <a:ext cx="3205163" cy="1768475"/>
            <a:chOff x="336" y="576"/>
            <a:chExt cx="4848" cy="2784"/>
          </a:xfrm>
        </p:grpSpPr>
        <p:sp>
          <p:nvSpPr>
            <p:cNvPr id="17418" name="AutoShape 63"/>
            <p:cNvSpPr>
              <a:spLocks noChangeArrowheads="1"/>
            </p:cNvSpPr>
            <p:nvPr/>
          </p:nvSpPr>
          <p:spPr bwMode="auto">
            <a:xfrm>
              <a:off x="336" y="2208"/>
              <a:ext cx="480" cy="480"/>
            </a:xfrm>
            <a:prstGeom prst="flowChartConnector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S</a:t>
              </a:r>
            </a:p>
          </p:txBody>
        </p:sp>
        <p:sp>
          <p:nvSpPr>
            <p:cNvPr id="17419" name="AutoShape 64"/>
            <p:cNvSpPr>
              <a:spLocks noChangeArrowheads="1"/>
            </p:cNvSpPr>
            <p:nvPr/>
          </p:nvSpPr>
          <p:spPr bwMode="auto">
            <a:xfrm>
              <a:off x="4704" y="576"/>
              <a:ext cx="480" cy="480"/>
            </a:xfrm>
            <a:prstGeom prst="flowChartConnector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/>
                <a:t>G</a:t>
              </a:r>
            </a:p>
          </p:txBody>
        </p:sp>
        <p:sp>
          <p:nvSpPr>
            <p:cNvPr id="17420" name="AutoShape 65"/>
            <p:cNvSpPr>
              <a:spLocks noChangeArrowheads="1"/>
            </p:cNvSpPr>
            <p:nvPr/>
          </p:nvSpPr>
          <p:spPr bwMode="auto">
            <a:xfrm>
              <a:off x="1728" y="1776"/>
              <a:ext cx="480" cy="480"/>
            </a:xfrm>
            <a:prstGeom prst="flowChartConnector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d</a:t>
              </a:r>
            </a:p>
          </p:txBody>
        </p:sp>
        <p:sp>
          <p:nvSpPr>
            <p:cNvPr id="17421" name="AutoShape 66"/>
            <p:cNvSpPr>
              <a:spLocks noChangeArrowheads="1"/>
            </p:cNvSpPr>
            <p:nvPr/>
          </p:nvSpPr>
          <p:spPr bwMode="auto">
            <a:xfrm>
              <a:off x="720" y="1056"/>
              <a:ext cx="480" cy="480"/>
            </a:xfrm>
            <a:prstGeom prst="flowChartConnector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b</a:t>
              </a:r>
            </a:p>
          </p:txBody>
        </p:sp>
        <p:sp>
          <p:nvSpPr>
            <p:cNvPr id="17422" name="AutoShape 67"/>
            <p:cNvSpPr>
              <a:spLocks noChangeArrowheads="1"/>
            </p:cNvSpPr>
            <p:nvPr/>
          </p:nvSpPr>
          <p:spPr bwMode="auto">
            <a:xfrm>
              <a:off x="1200" y="2736"/>
              <a:ext cx="480" cy="480"/>
            </a:xfrm>
            <a:prstGeom prst="flowChartConnector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p</a:t>
              </a:r>
            </a:p>
          </p:txBody>
        </p:sp>
        <p:sp>
          <p:nvSpPr>
            <p:cNvPr id="17423" name="AutoShape 68"/>
            <p:cNvSpPr>
              <a:spLocks noChangeArrowheads="1"/>
            </p:cNvSpPr>
            <p:nvPr/>
          </p:nvSpPr>
          <p:spPr bwMode="auto">
            <a:xfrm>
              <a:off x="2352" y="2880"/>
              <a:ext cx="480" cy="480"/>
            </a:xfrm>
            <a:prstGeom prst="flowChartConnector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q</a:t>
              </a:r>
            </a:p>
          </p:txBody>
        </p:sp>
        <p:sp>
          <p:nvSpPr>
            <p:cNvPr id="17424" name="AutoShape 69"/>
            <p:cNvSpPr>
              <a:spLocks noChangeArrowheads="1"/>
            </p:cNvSpPr>
            <p:nvPr/>
          </p:nvSpPr>
          <p:spPr bwMode="auto">
            <a:xfrm>
              <a:off x="2880" y="1008"/>
              <a:ext cx="480" cy="480"/>
            </a:xfrm>
            <a:prstGeom prst="flowChartConnector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c</a:t>
              </a:r>
            </a:p>
          </p:txBody>
        </p:sp>
        <p:sp>
          <p:nvSpPr>
            <p:cNvPr id="17425" name="AutoShape 70"/>
            <p:cNvSpPr>
              <a:spLocks noChangeArrowheads="1"/>
            </p:cNvSpPr>
            <p:nvPr/>
          </p:nvSpPr>
          <p:spPr bwMode="auto">
            <a:xfrm>
              <a:off x="3552" y="1584"/>
              <a:ext cx="480" cy="480"/>
            </a:xfrm>
            <a:prstGeom prst="flowChartConnector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e</a:t>
              </a:r>
            </a:p>
          </p:txBody>
        </p:sp>
        <p:sp>
          <p:nvSpPr>
            <p:cNvPr id="17426" name="AutoShape 71"/>
            <p:cNvSpPr>
              <a:spLocks noChangeArrowheads="1"/>
            </p:cNvSpPr>
            <p:nvPr/>
          </p:nvSpPr>
          <p:spPr bwMode="auto">
            <a:xfrm>
              <a:off x="3168" y="2256"/>
              <a:ext cx="480" cy="480"/>
            </a:xfrm>
            <a:prstGeom prst="flowChartConnector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h</a:t>
              </a:r>
            </a:p>
          </p:txBody>
        </p:sp>
        <p:sp>
          <p:nvSpPr>
            <p:cNvPr id="17427" name="AutoShape 72"/>
            <p:cNvSpPr>
              <a:spLocks noChangeArrowheads="1"/>
            </p:cNvSpPr>
            <p:nvPr/>
          </p:nvSpPr>
          <p:spPr bwMode="auto">
            <a:xfrm>
              <a:off x="1584" y="624"/>
              <a:ext cx="480" cy="480"/>
            </a:xfrm>
            <a:prstGeom prst="flowChartConnector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a</a:t>
              </a:r>
            </a:p>
          </p:txBody>
        </p:sp>
        <p:sp>
          <p:nvSpPr>
            <p:cNvPr id="17428" name="AutoShape 73"/>
            <p:cNvSpPr>
              <a:spLocks noChangeArrowheads="1"/>
            </p:cNvSpPr>
            <p:nvPr/>
          </p:nvSpPr>
          <p:spPr bwMode="auto">
            <a:xfrm>
              <a:off x="4560" y="1872"/>
              <a:ext cx="480" cy="480"/>
            </a:xfrm>
            <a:prstGeom prst="flowChartConnector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f</a:t>
              </a:r>
            </a:p>
          </p:txBody>
        </p:sp>
        <p:sp>
          <p:nvSpPr>
            <p:cNvPr id="17429" name="AutoShape 74"/>
            <p:cNvSpPr>
              <a:spLocks noChangeArrowheads="1"/>
            </p:cNvSpPr>
            <p:nvPr/>
          </p:nvSpPr>
          <p:spPr bwMode="auto">
            <a:xfrm>
              <a:off x="4368" y="2736"/>
              <a:ext cx="480" cy="480"/>
            </a:xfrm>
            <a:prstGeom prst="flowChartConnector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r</a:t>
              </a:r>
            </a:p>
          </p:txBody>
        </p:sp>
        <p:cxnSp>
          <p:nvCxnSpPr>
            <p:cNvPr id="17430" name="AutoShape 75"/>
            <p:cNvCxnSpPr>
              <a:cxnSpLocks noChangeShapeType="1"/>
              <a:stCxn id="17418" idx="5"/>
              <a:endCxn id="17422" idx="2"/>
            </p:cNvCxnSpPr>
            <p:nvPr/>
          </p:nvCxnSpPr>
          <p:spPr bwMode="auto">
            <a:xfrm>
              <a:off x="746" y="2618"/>
              <a:ext cx="454" cy="35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7431" name="AutoShape 76"/>
            <p:cNvCxnSpPr>
              <a:cxnSpLocks noChangeShapeType="1"/>
              <a:stCxn id="17422" idx="5"/>
              <a:endCxn id="17423" idx="2"/>
            </p:cNvCxnSpPr>
            <p:nvPr/>
          </p:nvCxnSpPr>
          <p:spPr bwMode="auto">
            <a:xfrm flipV="1">
              <a:off x="1610" y="3120"/>
              <a:ext cx="742" cy="2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7432" name="AutoShape 77"/>
            <p:cNvCxnSpPr>
              <a:cxnSpLocks noChangeShapeType="1"/>
              <a:stCxn id="17426" idx="3"/>
              <a:endCxn id="17423" idx="7"/>
            </p:cNvCxnSpPr>
            <p:nvPr/>
          </p:nvCxnSpPr>
          <p:spPr bwMode="auto">
            <a:xfrm flipH="1">
              <a:off x="2762" y="2666"/>
              <a:ext cx="476" cy="2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7433" name="AutoShape 78"/>
            <p:cNvCxnSpPr>
              <a:cxnSpLocks noChangeShapeType="1"/>
              <a:stCxn id="17426" idx="2"/>
              <a:endCxn id="17422" idx="6"/>
            </p:cNvCxnSpPr>
            <p:nvPr/>
          </p:nvCxnSpPr>
          <p:spPr bwMode="auto">
            <a:xfrm flipH="1">
              <a:off x="1680" y="2496"/>
              <a:ext cx="1488" cy="48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7434" name="AutoShape 79"/>
            <p:cNvCxnSpPr>
              <a:cxnSpLocks noChangeShapeType="1"/>
              <a:stCxn id="17425" idx="4"/>
              <a:endCxn id="17426" idx="7"/>
            </p:cNvCxnSpPr>
            <p:nvPr/>
          </p:nvCxnSpPr>
          <p:spPr bwMode="auto">
            <a:xfrm flipH="1">
              <a:off x="3578" y="2064"/>
              <a:ext cx="214" cy="26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7435" name="AutoShape 80"/>
            <p:cNvCxnSpPr>
              <a:cxnSpLocks noChangeShapeType="1"/>
              <a:stCxn id="17425" idx="5"/>
              <a:endCxn id="17429" idx="1"/>
            </p:cNvCxnSpPr>
            <p:nvPr/>
          </p:nvCxnSpPr>
          <p:spPr bwMode="auto">
            <a:xfrm>
              <a:off x="3962" y="1994"/>
              <a:ext cx="476" cy="812"/>
            </a:xfrm>
            <a:prstGeom prst="straightConnector1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  <p:cxnSp>
          <p:nvCxnSpPr>
            <p:cNvPr id="17436" name="AutoShape 81"/>
            <p:cNvCxnSpPr>
              <a:cxnSpLocks noChangeShapeType="1"/>
              <a:stCxn id="17429" idx="0"/>
              <a:endCxn id="17428" idx="4"/>
            </p:cNvCxnSpPr>
            <p:nvPr/>
          </p:nvCxnSpPr>
          <p:spPr bwMode="auto">
            <a:xfrm flipV="1">
              <a:off x="4608" y="2352"/>
              <a:ext cx="192" cy="384"/>
            </a:xfrm>
            <a:prstGeom prst="straightConnector1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  <p:cxnSp>
          <p:nvCxnSpPr>
            <p:cNvPr id="17437" name="AutoShape 82"/>
            <p:cNvCxnSpPr>
              <a:cxnSpLocks noChangeShapeType="1"/>
              <a:stCxn id="17428" idx="0"/>
              <a:endCxn id="17419" idx="4"/>
            </p:cNvCxnSpPr>
            <p:nvPr/>
          </p:nvCxnSpPr>
          <p:spPr bwMode="auto">
            <a:xfrm flipV="1">
              <a:off x="4800" y="1056"/>
              <a:ext cx="144" cy="816"/>
            </a:xfrm>
            <a:prstGeom prst="straightConnector1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  <p:cxnSp>
          <p:nvCxnSpPr>
            <p:cNvPr id="17438" name="AutoShape 83"/>
            <p:cNvCxnSpPr>
              <a:cxnSpLocks noChangeShapeType="1"/>
              <a:stCxn id="17418" idx="7"/>
            </p:cNvCxnSpPr>
            <p:nvPr/>
          </p:nvCxnSpPr>
          <p:spPr bwMode="auto">
            <a:xfrm flipV="1">
              <a:off x="746" y="2016"/>
              <a:ext cx="982" cy="262"/>
            </a:xfrm>
            <a:prstGeom prst="straightConnector1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  <p:cxnSp>
          <p:nvCxnSpPr>
            <p:cNvPr id="17439" name="AutoShape 84"/>
            <p:cNvCxnSpPr>
              <a:cxnSpLocks noChangeShapeType="1"/>
              <a:stCxn id="17420" idx="1"/>
              <a:endCxn id="17421" idx="5"/>
            </p:cNvCxnSpPr>
            <p:nvPr/>
          </p:nvCxnSpPr>
          <p:spPr bwMode="auto">
            <a:xfrm flipH="1" flipV="1">
              <a:off x="1130" y="1466"/>
              <a:ext cx="668" cy="38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7440" name="AutoShape 85"/>
            <p:cNvCxnSpPr>
              <a:cxnSpLocks noChangeShapeType="1"/>
              <a:endCxn id="17427" idx="2"/>
            </p:cNvCxnSpPr>
            <p:nvPr/>
          </p:nvCxnSpPr>
          <p:spPr bwMode="auto">
            <a:xfrm flipV="1">
              <a:off x="1152" y="864"/>
              <a:ext cx="432" cy="26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7441" name="AutoShape 86"/>
            <p:cNvCxnSpPr>
              <a:cxnSpLocks noChangeShapeType="1"/>
              <a:stCxn id="17424" idx="2"/>
              <a:endCxn id="17427" idx="6"/>
            </p:cNvCxnSpPr>
            <p:nvPr/>
          </p:nvCxnSpPr>
          <p:spPr bwMode="auto">
            <a:xfrm flipH="1" flipV="1">
              <a:off x="2064" y="864"/>
              <a:ext cx="816" cy="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7442" name="AutoShape 87"/>
            <p:cNvCxnSpPr>
              <a:cxnSpLocks noChangeShapeType="1"/>
              <a:stCxn id="17420" idx="7"/>
              <a:endCxn id="17424" idx="3"/>
            </p:cNvCxnSpPr>
            <p:nvPr/>
          </p:nvCxnSpPr>
          <p:spPr bwMode="auto">
            <a:xfrm flipV="1">
              <a:off x="2138" y="1418"/>
              <a:ext cx="812" cy="42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7443" name="AutoShape 88"/>
            <p:cNvCxnSpPr>
              <a:cxnSpLocks noChangeShapeType="1"/>
              <a:stCxn id="17420" idx="6"/>
              <a:endCxn id="17425" idx="2"/>
            </p:cNvCxnSpPr>
            <p:nvPr/>
          </p:nvCxnSpPr>
          <p:spPr bwMode="auto">
            <a:xfrm flipV="1">
              <a:off x="2208" y="1824"/>
              <a:ext cx="1344" cy="192"/>
            </a:xfrm>
            <a:prstGeom prst="straightConnector1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  <p:cxnSp>
          <p:nvCxnSpPr>
            <p:cNvPr id="17444" name="AutoShape 89"/>
            <p:cNvCxnSpPr>
              <a:cxnSpLocks noChangeShapeType="1"/>
              <a:stCxn id="17428" idx="1"/>
              <a:endCxn id="17424" idx="6"/>
            </p:cNvCxnSpPr>
            <p:nvPr/>
          </p:nvCxnSpPr>
          <p:spPr bwMode="auto">
            <a:xfrm rot="5400000" flipH="1">
              <a:off x="3648" y="960"/>
              <a:ext cx="694" cy="1270"/>
            </a:xfrm>
            <a:prstGeom prst="curvedConnector2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7445" name="AutoShape 90"/>
            <p:cNvCxnSpPr>
              <a:cxnSpLocks noChangeShapeType="1"/>
              <a:stCxn id="17418" idx="6"/>
              <a:endCxn id="17425" idx="3"/>
            </p:cNvCxnSpPr>
            <p:nvPr/>
          </p:nvCxnSpPr>
          <p:spPr bwMode="auto">
            <a:xfrm flipV="1">
              <a:off x="816" y="1994"/>
              <a:ext cx="2806" cy="454"/>
            </a:xfrm>
            <a:prstGeom prst="curvedConnector2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  <p:sp>
        <p:nvSpPr>
          <p:cNvPr id="17413" name="Text Box 92"/>
          <p:cNvSpPr txBox="1">
            <a:spLocks noChangeArrowheads="1"/>
          </p:cNvSpPr>
          <p:nvPr/>
        </p:nvSpPr>
        <p:spPr bwMode="auto">
          <a:xfrm>
            <a:off x="4474795" y="4087297"/>
            <a:ext cx="2068512" cy="12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i="1" dirty="0">
                <a:latin typeface="Calibri" pitchFamily="34" charset="0"/>
              </a:rPr>
              <a:t>Both constructed   </a:t>
            </a:r>
            <a:r>
              <a:rPr lang="en-US" i="1" dirty="0">
                <a:solidFill>
                  <a:schemeClr val="accent3"/>
                </a:solidFill>
                <a:latin typeface="Calibri" pitchFamily="34" charset="0"/>
              </a:rPr>
              <a:t>on demand </a:t>
            </a:r>
            <a:r>
              <a:rPr lang="en-US" i="1" dirty="0">
                <a:latin typeface="Calibri" pitchFamily="34" charset="0"/>
              </a:rPr>
              <a:t>– building out as little as possible</a:t>
            </a:r>
          </a:p>
        </p:txBody>
      </p:sp>
      <p:sp>
        <p:nvSpPr>
          <p:cNvPr id="17415" name="Text Box 94"/>
          <p:cNvSpPr txBox="1">
            <a:spLocks noChangeArrowheads="1"/>
          </p:cNvSpPr>
          <p:nvPr/>
        </p:nvSpPr>
        <p:spPr bwMode="auto">
          <a:xfrm>
            <a:off x="4445001" y="1921296"/>
            <a:ext cx="1981200" cy="12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8" rIns="91432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i="1" dirty="0">
                <a:latin typeface="Calibri" pitchFamily="34" charset="0"/>
              </a:rPr>
              <a:t>Each NODE in in the search tree: PATH from start to that node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6870700" y="2086107"/>
            <a:ext cx="4876800" cy="523220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en-US" sz="2800" dirty="0">
                <a:latin typeface="Calibri" pitchFamily="34" charset="0"/>
              </a:rPr>
              <a:t>Search Tree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609600" y="1981202"/>
            <a:ext cx="3429000" cy="523220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en-US" sz="2800" dirty="0">
                <a:latin typeface="Calibri" pitchFamily="34" charset="0"/>
              </a:rPr>
              <a:t>State Space Graph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06628" y="258586"/>
            <a:ext cx="5165124" cy="1400530"/>
          </a:xfrm>
        </p:spPr>
        <p:txBody>
          <a:bodyPr/>
          <a:lstStyle/>
          <a:p>
            <a:pPr eaLnBrk="1" hangingPunct="1"/>
            <a:r>
              <a:rPr lang="en-US" dirty="0"/>
              <a:t>Searching with a Search Tree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247224" y="1900176"/>
            <a:ext cx="6437781" cy="1981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Search: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Expand out potential plans (tree nodes)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Maintain a </a:t>
            </a:r>
            <a:r>
              <a:rPr lang="en-US" dirty="0">
                <a:solidFill>
                  <a:schemeClr val="accent3"/>
                </a:solidFill>
              </a:rPr>
              <a:t>fringe</a:t>
            </a:r>
            <a:r>
              <a:rPr lang="en-US" dirty="0">
                <a:solidFill>
                  <a:srgbClr val="CC0000"/>
                </a:solidFill>
              </a:rPr>
              <a:t> </a:t>
            </a:r>
            <a:r>
              <a:rPr lang="en-US" dirty="0"/>
              <a:t>of partial plans under consideration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Attempt to expand as few tree nodes as possible</a:t>
            </a:r>
          </a:p>
          <a:p>
            <a:pPr lvl="1" eaLnBrk="1" hangingPunct="1">
              <a:lnSpc>
                <a:spcPct val="90000"/>
              </a:lnSpc>
            </a:pPr>
            <a:endParaRPr lang="en-US" dirty="0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9778" y="4175237"/>
            <a:ext cx="8072437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258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9780" y="4193873"/>
            <a:ext cx="8072437" cy="201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258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9776" y="4194629"/>
            <a:ext cx="8072439" cy="200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D6323E5C-586D-E647-9BDF-AF6A9256A7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26345" y="287788"/>
            <a:ext cx="4952645" cy="2965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General Tree Search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2438399" y="4114799"/>
            <a:ext cx="8484973" cy="23622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800" dirty="0"/>
              <a:t>Important ideas: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Fringe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Expansion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Exploration strategy</a:t>
            </a:r>
          </a:p>
          <a:p>
            <a:pPr lvl="3">
              <a:lnSpc>
                <a:spcPct val="80000"/>
              </a:lnSpc>
            </a:pPr>
            <a:endParaRPr lang="en-US" sz="1600" dirty="0"/>
          </a:p>
          <a:p>
            <a:pPr eaLnBrk="1" hangingPunct="1">
              <a:lnSpc>
                <a:spcPct val="80000"/>
              </a:lnSpc>
            </a:pPr>
            <a:r>
              <a:rPr lang="en-US" sz="2800" dirty="0"/>
              <a:t>Main question: which fringe nodes to explore?</a:t>
            </a: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0139" y="1371603"/>
            <a:ext cx="7459663" cy="2495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58415" y="320040"/>
            <a:ext cx="7800850" cy="585216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Depth-First Search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6111" y="452718"/>
            <a:ext cx="4630107" cy="347348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Depth-First Search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78F0FF-719A-3B4D-B8F6-F667C8C87FFE}"/>
              </a:ext>
            </a:extLst>
          </p:cNvPr>
          <p:cNvSpPr txBox="1"/>
          <p:nvPr/>
        </p:nvSpPr>
        <p:spPr>
          <a:xfrm>
            <a:off x="741110" y="4085955"/>
            <a:ext cx="49952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…applied to simplified city map:</a:t>
            </a:r>
          </a:p>
        </p:txBody>
      </p:sp>
      <p:grpSp>
        <p:nvGrpSpPr>
          <p:cNvPr id="5" name="Group 62">
            <a:extLst>
              <a:ext uri="{FF2B5EF4-FFF2-40B4-BE49-F238E27FC236}">
                <a16:creationId xmlns:a16="http://schemas.microsoft.com/office/drawing/2014/main" id="{988B3001-E074-CF44-A26C-8F334445104D}"/>
              </a:ext>
            </a:extLst>
          </p:cNvPr>
          <p:cNvGrpSpPr>
            <a:grpSpLocks/>
          </p:cNvGrpSpPr>
          <p:nvPr/>
        </p:nvGrpSpPr>
        <p:grpSpPr bwMode="auto">
          <a:xfrm>
            <a:off x="6796244" y="2520779"/>
            <a:ext cx="4102415" cy="2483974"/>
            <a:chOff x="336" y="576"/>
            <a:chExt cx="4848" cy="2784"/>
          </a:xfrm>
        </p:grpSpPr>
        <p:sp>
          <p:nvSpPr>
            <p:cNvPr id="6" name="AutoShape 63">
              <a:extLst>
                <a:ext uri="{FF2B5EF4-FFF2-40B4-BE49-F238E27FC236}">
                  <a16:creationId xmlns:a16="http://schemas.microsoft.com/office/drawing/2014/main" id="{DF2BEC3E-55F3-8249-B189-C267F034F0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" y="2208"/>
              <a:ext cx="480" cy="480"/>
            </a:xfrm>
            <a:prstGeom prst="flowChartConnector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S</a:t>
              </a:r>
            </a:p>
          </p:txBody>
        </p:sp>
        <p:sp>
          <p:nvSpPr>
            <p:cNvPr id="7" name="AutoShape 64">
              <a:extLst>
                <a:ext uri="{FF2B5EF4-FFF2-40B4-BE49-F238E27FC236}">
                  <a16:creationId xmlns:a16="http://schemas.microsoft.com/office/drawing/2014/main" id="{978F9681-57C8-0742-8636-D324262D8C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576"/>
              <a:ext cx="480" cy="480"/>
            </a:xfrm>
            <a:prstGeom prst="flowChartConnector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/>
                <a:t>G</a:t>
              </a:r>
            </a:p>
          </p:txBody>
        </p:sp>
        <p:sp>
          <p:nvSpPr>
            <p:cNvPr id="8" name="AutoShape 65">
              <a:extLst>
                <a:ext uri="{FF2B5EF4-FFF2-40B4-BE49-F238E27FC236}">
                  <a16:creationId xmlns:a16="http://schemas.microsoft.com/office/drawing/2014/main" id="{52198ED6-4809-B245-A4ED-843CC0E8EA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" y="1776"/>
              <a:ext cx="480" cy="480"/>
            </a:xfrm>
            <a:prstGeom prst="flowChartConnector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d</a:t>
              </a:r>
            </a:p>
          </p:txBody>
        </p:sp>
        <p:sp>
          <p:nvSpPr>
            <p:cNvPr id="9" name="AutoShape 66">
              <a:extLst>
                <a:ext uri="{FF2B5EF4-FFF2-40B4-BE49-F238E27FC236}">
                  <a16:creationId xmlns:a16="http://schemas.microsoft.com/office/drawing/2014/main" id="{B8482CB9-1A93-AF48-B3B5-2EA6C9448F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" y="1056"/>
              <a:ext cx="480" cy="480"/>
            </a:xfrm>
            <a:prstGeom prst="flowChartConnector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b</a:t>
              </a:r>
            </a:p>
          </p:txBody>
        </p:sp>
        <p:sp>
          <p:nvSpPr>
            <p:cNvPr id="10" name="AutoShape 67">
              <a:extLst>
                <a:ext uri="{FF2B5EF4-FFF2-40B4-BE49-F238E27FC236}">
                  <a16:creationId xmlns:a16="http://schemas.microsoft.com/office/drawing/2014/main" id="{D15E46B8-140F-3940-AEE7-5D4DD370AA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" y="2736"/>
              <a:ext cx="480" cy="480"/>
            </a:xfrm>
            <a:prstGeom prst="flowChartConnector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p</a:t>
              </a:r>
            </a:p>
          </p:txBody>
        </p:sp>
        <p:sp>
          <p:nvSpPr>
            <p:cNvPr id="11" name="AutoShape 68">
              <a:extLst>
                <a:ext uri="{FF2B5EF4-FFF2-40B4-BE49-F238E27FC236}">
                  <a16:creationId xmlns:a16="http://schemas.microsoft.com/office/drawing/2014/main" id="{AE4E82B5-741A-A24D-AA38-F1EFF54D2B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2" y="2880"/>
              <a:ext cx="480" cy="480"/>
            </a:xfrm>
            <a:prstGeom prst="flowChartConnector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q</a:t>
              </a:r>
            </a:p>
          </p:txBody>
        </p:sp>
        <p:sp>
          <p:nvSpPr>
            <p:cNvPr id="12" name="AutoShape 69">
              <a:extLst>
                <a:ext uri="{FF2B5EF4-FFF2-40B4-BE49-F238E27FC236}">
                  <a16:creationId xmlns:a16="http://schemas.microsoft.com/office/drawing/2014/main" id="{684AFFC7-A097-284B-83B7-3B38CE0D67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0" y="1008"/>
              <a:ext cx="480" cy="480"/>
            </a:xfrm>
            <a:prstGeom prst="flowChartConnector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c</a:t>
              </a:r>
            </a:p>
          </p:txBody>
        </p:sp>
        <p:sp>
          <p:nvSpPr>
            <p:cNvPr id="13" name="AutoShape 70">
              <a:extLst>
                <a:ext uri="{FF2B5EF4-FFF2-40B4-BE49-F238E27FC236}">
                  <a16:creationId xmlns:a16="http://schemas.microsoft.com/office/drawing/2014/main" id="{70E3F369-910C-564E-99D8-75D0C344F2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1584"/>
              <a:ext cx="480" cy="480"/>
            </a:xfrm>
            <a:prstGeom prst="flowChartConnector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e</a:t>
              </a:r>
            </a:p>
          </p:txBody>
        </p:sp>
        <p:sp>
          <p:nvSpPr>
            <p:cNvPr id="14" name="AutoShape 71">
              <a:extLst>
                <a:ext uri="{FF2B5EF4-FFF2-40B4-BE49-F238E27FC236}">
                  <a16:creationId xmlns:a16="http://schemas.microsoft.com/office/drawing/2014/main" id="{ACE5B52A-443C-B44C-A20D-E29B345C41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2256"/>
              <a:ext cx="480" cy="480"/>
            </a:xfrm>
            <a:prstGeom prst="flowChartConnector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h</a:t>
              </a:r>
            </a:p>
          </p:txBody>
        </p:sp>
        <p:sp>
          <p:nvSpPr>
            <p:cNvPr id="15" name="AutoShape 72">
              <a:extLst>
                <a:ext uri="{FF2B5EF4-FFF2-40B4-BE49-F238E27FC236}">
                  <a16:creationId xmlns:a16="http://schemas.microsoft.com/office/drawing/2014/main" id="{B0116B8C-41E5-3A4D-A9E3-BCF4D94B77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624"/>
              <a:ext cx="480" cy="480"/>
            </a:xfrm>
            <a:prstGeom prst="flowChartConnector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a</a:t>
              </a:r>
            </a:p>
          </p:txBody>
        </p:sp>
        <p:sp>
          <p:nvSpPr>
            <p:cNvPr id="16" name="AutoShape 73">
              <a:extLst>
                <a:ext uri="{FF2B5EF4-FFF2-40B4-BE49-F238E27FC236}">
                  <a16:creationId xmlns:a16="http://schemas.microsoft.com/office/drawing/2014/main" id="{B563AD9D-3C0E-2E42-BA77-B33BECE426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0" y="1872"/>
              <a:ext cx="480" cy="480"/>
            </a:xfrm>
            <a:prstGeom prst="flowChartConnector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f</a:t>
              </a:r>
            </a:p>
          </p:txBody>
        </p:sp>
        <p:sp>
          <p:nvSpPr>
            <p:cNvPr id="17" name="AutoShape 74">
              <a:extLst>
                <a:ext uri="{FF2B5EF4-FFF2-40B4-BE49-F238E27FC236}">
                  <a16:creationId xmlns:a16="http://schemas.microsoft.com/office/drawing/2014/main" id="{4923B634-E863-1942-B1EE-A6CE799ABC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8" y="2736"/>
              <a:ext cx="480" cy="480"/>
            </a:xfrm>
            <a:prstGeom prst="flowChartConnector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r</a:t>
              </a:r>
            </a:p>
          </p:txBody>
        </p:sp>
        <p:cxnSp>
          <p:nvCxnSpPr>
            <p:cNvPr id="18" name="AutoShape 75">
              <a:extLst>
                <a:ext uri="{FF2B5EF4-FFF2-40B4-BE49-F238E27FC236}">
                  <a16:creationId xmlns:a16="http://schemas.microsoft.com/office/drawing/2014/main" id="{D3AA6352-051F-254A-AFA0-00AFD8EAFF76}"/>
                </a:ext>
              </a:extLst>
            </p:cNvPr>
            <p:cNvCxnSpPr>
              <a:cxnSpLocks noChangeShapeType="1"/>
              <a:stCxn id="6" idx="5"/>
              <a:endCxn id="10" idx="2"/>
            </p:cNvCxnSpPr>
            <p:nvPr/>
          </p:nvCxnSpPr>
          <p:spPr bwMode="auto">
            <a:xfrm>
              <a:off x="746" y="2618"/>
              <a:ext cx="454" cy="35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9" name="AutoShape 76">
              <a:extLst>
                <a:ext uri="{FF2B5EF4-FFF2-40B4-BE49-F238E27FC236}">
                  <a16:creationId xmlns:a16="http://schemas.microsoft.com/office/drawing/2014/main" id="{13CCEA21-B3DE-4349-80B7-BF6CB1BD1986}"/>
                </a:ext>
              </a:extLst>
            </p:cNvPr>
            <p:cNvCxnSpPr>
              <a:cxnSpLocks noChangeShapeType="1"/>
              <a:stCxn id="10" idx="5"/>
              <a:endCxn id="11" idx="2"/>
            </p:cNvCxnSpPr>
            <p:nvPr/>
          </p:nvCxnSpPr>
          <p:spPr bwMode="auto">
            <a:xfrm flipV="1">
              <a:off x="1610" y="3120"/>
              <a:ext cx="742" cy="2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0" name="AutoShape 77">
              <a:extLst>
                <a:ext uri="{FF2B5EF4-FFF2-40B4-BE49-F238E27FC236}">
                  <a16:creationId xmlns:a16="http://schemas.microsoft.com/office/drawing/2014/main" id="{3E10C887-AD6B-E246-B600-C0FE8FB1FB3F}"/>
                </a:ext>
              </a:extLst>
            </p:cNvPr>
            <p:cNvCxnSpPr>
              <a:cxnSpLocks noChangeShapeType="1"/>
              <a:stCxn id="14" idx="3"/>
              <a:endCxn id="11" idx="7"/>
            </p:cNvCxnSpPr>
            <p:nvPr/>
          </p:nvCxnSpPr>
          <p:spPr bwMode="auto">
            <a:xfrm flipH="1">
              <a:off x="2762" y="2666"/>
              <a:ext cx="476" cy="2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1" name="AutoShape 78">
              <a:extLst>
                <a:ext uri="{FF2B5EF4-FFF2-40B4-BE49-F238E27FC236}">
                  <a16:creationId xmlns:a16="http://schemas.microsoft.com/office/drawing/2014/main" id="{9DF91897-0CE7-4648-A330-3AA1ACF70728}"/>
                </a:ext>
              </a:extLst>
            </p:cNvPr>
            <p:cNvCxnSpPr>
              <a:cxnSpLocks noChangeShapeType="1"/>
              <a:stCxn id="14" idx="2"/>
              <a:endCxn id="10" idx="6"/>
            </p:cNvCxnSpPr>
            <p:nvPr/>
          </p:nvCxnSpPr>
          <p:spPr bwMode="auto">
            <a:xfrm flipH="1">
              <a:off x="1680" y="2496"/>
              <a:ext cx="1488" cy="48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2" name="AutoShape 79">
              <a:extLst>
                <a:ext uri="{FF2B5EF4-FFF2-40B4-BE49-F238E27FC236}">
                  <a16:creationId xmlns:a16="http://schemas.microsoft.com/office/drawing/2014/main" id="{F745B60C-18D6-2F46-9898-8B3E19961917}"/>
                </a:ext>
              </a:extLst>
            </p:cNvPr>
            <p:cNvCxnSpPr>
              <a:cxnSpLocks noChangeShapeType="1"/>
              <a:stCxn id="13" idx="4"/>
              <a:endCxn id="14" idx="7"/>
            </p:cNvCxnSpPr>
            <p:nvPr/>
          </p:nvCxnSpPr>
          <p:spPr bwMode="auto">
            <a:xfrm flipH="1">
              <a:off x="3578" y="2064"/>
              <a:ext cx="214" cy="26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3" name="AutoShape 80">
              <a:extLst>
                <a:ext uri="{FF2B5EF4-FFF2-40B4-BE49-F238E27FC236}">
                  <a16:creationId xmlns:a16="http://schemas.microsoft.com/office/drawing/2014/main" id="{68106329-97D2-6241-ACE1-A00817B951DB}"/>
                </a:ext>
              </a:extLst>
            </p:cNvPr>
            <p:cNvCxnSpPr>
              <a:cxnSpLocks noChangeShapeType="1"/>
              <a:stCxn id="13" idx="5"/>
              <a:endCxn id="17" idx="1"/>
            </p:cNvCxnSpPr>
            <p:nvPr/>
          </p:nvCxnSpPr>
          <p:spPr bwMode="auto">
            <a:xfrm>
              <a:off x="3962" y="1994"/>
              <a:ext cx="476" cy="812"/>
            </a:xfrm>
            <a:prstGeom prst="straightConnector1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  <p:cxnSp>
          <p:nvCxnSpPr>
            <p:cNvPr id="24" name="AutoShape 81">
              <a:extLst>
                <a:ext uri="{FF2B5EF4-FFF2-40B4-BE49-F238E27FC236}">
                  <a16:creationId xmlns:a16="http://schemas.microsoft.com/office/drawing/2014/main" id="{2BFBEC1A-EDEF-0A44-B02F-20315C306DD1}"/>
                </a:ext>
              </a:extLst>
            </p:cNvPr>
            <p:cNvCxnSpPr>
              <a:cxnSpLocks noChangeShapeType="1"/>
              <a:stCxn id="17" idx="0"/>
              <a:endCxn id="16" idx="4"/>
            </p:cNvCxnSpPr>
            <p:nvPr/>
          </p:nvCxnSpPr>
          <p:spPr bwMode="auto">
            <a:xfrm flipV="1">
              <a:off x="4608" y="2352"/>
              <a:ext cx="192" cy="384"/>
            </a:xfrm>
            <a:prstGeom prst="straightConnector1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  <p:cxnSp>
          <p:nvCxnSpPr>
            <p:cNvPr id="25" name="AutoShape 82">
              <a:extLst>
                <a:ext uri="{FF2B5EF4-FFF2-40B4-BE49-F238E27FC236}">
                  <a16:creationId xmlns:a16="http://schemas.microsoft.com/office/drawing/2014/main" id="{97BF9D67-1CCE-464A-852E-2DE4A676D17E}"/>
                </a:ext>
              </a:extLst>
            </p:cNvPr>
            <p:cNvCxnSpPr>
              <a:cxnSpLocks noChangeShapeType="1"/>
              <a:stCxn id="16" idx="0"/>
              <a:endCxn id="7" idx="4"/>
            </p:cNvCxnSpPr>
            <p:nvPr/>
          </p:nvCxnSpPr>
          <p:spPr bwMode="auto">
            <a:xfrm flipV="1">
              <a:off x="4800" y="1056"/>
              <a:ext cx="144" cy="816"/>
            </a:xfrm>
            <a:prstGeom prst="straightConnector1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  <p:cxnSp>
          <p:nvCxnSpPr>
            <p:cNvPr id="26" name="AutoShape 83">
              <a:extLst>
                <a:ext uri="{FF2B5EF4-FFF2-40B4-BE49-F238E27FC236}">
                  <a16:creationId xmlns:a16="http://schemas.microsoft.com/office/drawing/2014/main" id="{B28E506C-205C-E942-9D34-3D0F684CA87F}"/>
                </a:ext>
              </a:extLst>
            </p:cNvPr>
            <p:cNvCxnSpPr>
              <a:cxnSpLocks noChangeShapeType="1"/>
              <a:stCxn id="6" idx="7"/>
            </p:cNvCxnSpPr>
            <p:nvPr/>
          </p:nvCxnSpPr>
          <p:spPr bwMode="auto">
            <a:xfrm flipV="1">
              <a:off x="746" y="2016"/>
              <a:ext cx="982" cy="262"/>
            </a:xfrm>
            <a:prstGeom prst="straightConnector1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  <p:cxnSp>
          <p:nvCxnSpPr>
            <p:cNvPr id="27" name="AutoShape 84">
              <a:extLst>
                <a:ext uri="{FF2B5EF4-FFF2-40B4-BE49-F238E27FC236}">
                  <a16:creationId xmlns:a16="http://schemas.microsoft.com/office/drawing/2014/main" id="{47CCABF8-95FF-1D4E-89AC-CAACD14E9826}"/>
                </a:ext>
              </a:extLst>
            </p:cNvPr>
            <p:cNvCxnSpPr>
              <a:cxnSpLocks noChangeShapeType="1"/>
              <a:stCxn id="8" idx="1"/>
              <a:endCxn id="9" idx="5"/>
            </p:cNvCxnSpPr>
            <p:nvPr/>
          </p:nvCxnSpPr>
          <p:spPr bwMode="auto">
            <a:xfrm flipH="1" flipV="1">
              <a:off x="1130" y="1466"/>
              <a:ext cx="668" cy="38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8" name="AutoShape 85">
              <a:extLst>
                <a:ext uri="{FF2B5EF4-FFF2-40B4-BE49-F238E27FC236}">
                  <a16:creationId xmlns:a16="http://schemas.microsoft.com/office/drawing/2014/main" id="{35A786C3-67A9-9440-B958-B9AE121DD4F3}"/>
                </a:ext>
              </a:extLst>
            </p:cNvPr>
            <p:cNvCxnSpPr>
              <a:cxnSpLocks noChangeShapeType="1"/>
              <a:endCxn id="15" idx="2"/>
            </p:cNvCxnSpPr>
            <p:nvPr/>
          </p:nvCxnSpPr>
          <p:spPr bwMode="auto">
            <a:xfrm flipV="1">
              <a:off x="1152" y="864"/>
              <a:ext cx="432" cy="26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9" name="AutoShape 86">
              <a:extLst>
                <a:ext uri="{FF2B5EF4-FFF2-40B4-BE49-F238E27FC236}">
                  <a16:creationId xmlns:a16="http://schemas.microsoft.com/office/drawing/2014/main" id="{1F8D17AD-C52D-F941-802A-9CD92BC43548}"/>
                </a:ext>
              </a:extLst>
            </p:cNvPr>
            <p:cNvCxnSpPr>
              <a:cxnSpLocks noChangeShapeType="1"/>
              <a:stCxn id="12" idx="2"/>
              <a:endCxn id="15" idx="6"/>
            </p:cNvCxnSpPr>
            <p:nvPr/>
          </p:nvCxnSpPr>
          <p:spPr bwMode="auto">
            <a:xfrm flipH="1" flipV="1">
              <a:off x="2064" y="864"/>
              <a:ext cx="816" cy="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30" name="AutoShape 87">
              <a:extLst>
                <a:ext uri="{FF2B5EF4-FFF2-40B4-BE49-F238E27FC236}">
                  <a16:creationId xmlns:a16="http://schemas.microsoft.com/office/drawing/2014/main" id="{B41B823F-21E1-124A-BD90-DECFF33438E9}"/>
                </a:ext>
              </a:extLst>
            </p:cNvPr>
            <p:cNvCxnSpPr>
              <a:cxnSpLocks noChangeShapeType="1"/>
              <a:stCxn id="8" idx="7"/>
              <a:endCxn id="12" idx="3"/>
            </p:cNvCxnSpPr>
            <p:nvPr/>
          </p:nvCxnSpPr>
          <p:spPr bwMode="auto">
            <a:xfrm flipV="1">
              <a:off x="2138" y="1418"/>
              <a:ext cx="812" cy="42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31" name="AutoShape 88">
              <a:extLst>
                <a:ext uri="{FF2B5EF4-FFF2-40B4-BE49-F238E27FC236}">
                  <a16:creationId xmlns:a16="http://schemas.microsoft.com/office/drawing/2014/main" id="{AE6BD7E6-7FF6-244E-AA57-ED0FFC23BB7A}"/>
                </a:ext>
              </a:extLst>
            </p:cNvPr>
            <p:cNvCxnSpPr>
              <a:cxnSpLocks noChangeShapeType="1"/>
              <a:stCxn id="8" idx="6"/>
              <a:endCxn id="13" idx="2"/>
            </p:cNvCxnSpPr>
            <p:nvPr/>
          </p:nvCxnSpPr>
          <p:spPr bwMode="auto">
            <a:xfrm flipV="1">
              <a:off x="2208" y="1824"/>
              <a:ext cx="1344" cy="192"/>
            </a:xfrm>
            <a:prstGeom prst="straightConnector1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  <p:cxnSp>
          <p:nvCxnSpPr>
            <p:cNvPr id="32" name="AutoShape 89">
              <a:extLst>
                <a:ext uri="{FF2B5EF4-FFF2-40B4-BE49-F238E27FC236}">
                  <a16:creationId xmlns:a16="http://schemas.microsoft.com/office/drawing/2014/main" id="{CCBAF9F3-3E90-4040-BD7A-7488EF749A44}"/>
                </a:ext>
              </a:extLst>
            </p:cNvPr>
            <p:cNvCxnSpPr>
              <a:cxnSpLocks noChangeShapeType="1"/>
              <a:stCxn id="16" idx="1"/>
              <a:endCxn id="12" idx="6"/>
            </p:cNvCxnSpPr>
            <p:nvPr/>
          </p:nvCxnSpPr>
          <p:spPr bwMode="auto">
            <a:xfrm rot="5400000" flipH="1">
              <a:off x="3648" y="960"/>
              <a:ext cx="694" cy="1270"/>
            </a:xfrm>
            <a:prstGeom prst="curvedConnector2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33" name="AutoShape 90">
              <a:extLst>
                <a:ext uri="{FF2B5EF4-FFF2-40B4-BE49-F238E27FC236}">
                  <a16:creationId xmlns:a16="http://schemas.microsoft.com/office/drawing/2014/main" id="{87FFF2B3-E08F-1049-B391-22F8E327C7F9}"/>
                </a:ext>
              </a:extLst>
            </p:cNvPr>
            <p:cNvCxnSpPr>
              <a:cxnSpLocks noChangeShapeType="1"/>
              <a:stCxn id="6" idx="6"/>
              <a:endCxn id="13" idx="3"/>
            </p:cNvCxnSpPr>
            <p:nvPr/>
          </p:nvCxnSpPr>
          <p:spPr bwMode="auto">
            <a:xfrm flipV="1">
              <a:off x="816" y="1994"/>
              <a:ext cx="2806" cy="454"/>
            </a:xfrm>
            <a:prstGeom prst="curvedConnector2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26909835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Depth-First Search</a:t>
            </a:r>
          </a:p>
        </p:txBody>
      </p:sp>
      <p:grpSp>
        <p:nvGrpSpPr>
          <p:cNvPr id="19459" name="Group 3"/>
          <p:cNvGrpSpPr>
            <a:grpSpLocks/>
          </p:cNvGrpSpPr>
          <p:nvPr/>
        </p:nvGrpSpPr>
        <p:grpSpPr bwMode="auto">
          <a:xfrm>
            <a:off x="3124200" y="3433765"/>
            <a:ext cx="5486400" cy="3355591"/>
            <a:chOff x="48" y="2332"/>
            <a:chExt cx="3456" cy="2406"/>
          </a:xfrm>
        </p:grpSpPr>
        <p:sp>
          <p:nvSpPr>
            <p:cNvPr id="19594" name="Text Box 4"/>
            <p:cNvSpPr txBox="1">
              <a:spLocks noChangeArrowheads="1"/>
            </p:cNvSpPr>
            <p:nvPr/>
          </p:nvSpPr>
          <p:spPr bwMode="auto">
            <a:xfrm>
              <a:off x="1728" y="2332"/>
              <a:ext cx="624" cy="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dirty="0"/>
                <a:t>S</a:t>
              </a:r>
            </a:p>
          </p:txBody>
        </p:sp>
        <p:sp>
          <p:nvSpPr>
            <p:cNvPr id="19595" name="Text Box 5"/>
            <p:cNvSpPr txBox="1">
              <a:spLocks noChangeArrowheads="1"/>
            </p:cNvSpPr>
            <p:nvPr/>
          </p:nvSpPr>
          <p:spPr bwMode="auto">
            <a:xfrm>
              <a:off x="48" y="3417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a</a:t>
              </a:r>
            </a:p>
          </p:txBody>
        </p:sp>
        <p:sp>
          <p:nvSpPr>
            <p:cNvPr id="19596" name="Text Box 6"/>
            <p:cNvSpPr txBox="1">
              <a:spLocks noChangeArrowheads="1"/>
            </p:cNvSpPr>
            <p:nvPr/>
          </p:nvSpPr>
          <p:spPr bwMode="auto">
            <a:xfrm>
              <a:off x="48" y="3033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b</a:t>
              </a:r>
            </a:p>
          </p:txBody>
        </p:sp>
        <p:sp>
          <p:nvSpPr>
            <p:cNvPr id="19597" name="Text Box 7"/>
            <p:cNvSpPr txBox="1">
              <a:spLocks noChangeArrowheads="1"/>
            </p:cNvSpPr>
            <p:nvPr/>
          </p:nvSpPr>
          <p:spPr bwMode="auto">
            <a:xfrm>
              <a:off x="384" y="2688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d</a:t>
              </a:r>
            </a:p>
          </p:txBody>
        </p:sp>
        <p:sp>
          <p:nvSpPr>
            <p:cNvPr id="19598" name="Text Box 8"/>
            <p:cNvSpPr txBox="1">
              <a:spLocks noChangeArrowheads="1"/>
            </p:cNvSpPr>
            <p:nvPr/>
          </p:nvSpPr>
          <p:spPr bwMode="auto">
            <a:xfrm>
              <a:off x="3264" y="2640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p</a:t>
              </a:r>
            </a:p>
          </p:txBody>
        </p:sp>
        <p:sp>
          <p:nvSpPr>
            <p:cNvPr id="19599" name="Text Box 9"/>
            <p:cNvSpPr txBox="1">
              <a:spLocks noChangeArrowheads="1"/>
            </p:cNvSpPr>
            <p:nvPr/>
          </p:nvSpPr>
          <p:spPr bwMode="auto">
            <a:xfrm>
              <a:off x="480" y="3417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a</a:t>
              </a:r>
            </a:p>
          </p:txBody>
        </p:sp>
        <p:sp>
          <p:nvSpPr>
            <p:cNvPr id="19600" name="Text Box 10"/>
            <p:cNvSpPr txBox="1">
              <a:spLocks noChangeArrowheads="1"/>
            </p:cNvSpPr>
            <p:nvPr/>
          </p:nvSpPr>
          <p:spPr bwMode="auto">
            <a:xfrm>
              <a:off x="480" y="3033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c</a:t>
              </a:r>
            </a:p>
          </p:txBody>
        </p:sp>
        <p:cxnSp>
          <p:nvCxnSpPr>
            <p:cNvPr id="19601" name="AutoShape 11"/>
            <p:cNvCxnSpPr>
              <a:cxnSpLocks noChangeShapeType="1"/>
              <a:stCxn id="19597" idx="2"/>
              <a:endCxn id="19596" idx="0"/>
            </p:cNvCxnSpPr>
            <p:nvPr/>
          </p:nvCxnSpPr>
          <p:spPr bwMode="auto">
            <a:xfrm flipH="1">
              <a:off x="168" y="2953"/>
              <a:ext cx="336" cy="8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9602" name="AutoShape 12"/>
            <p:cNvCxnSpPr>
              <a:cxnSpLocks noChangeShapeType="1"/>
              <a:stCxn id="19597" idx="2"/>
              <a:endCxn id="19600" idx="0"/>
            </p:cNvCxnSpPr>
            <p:nvPr/>
          </p:nvCxnSpPr>
          <p:spPr bwMode="auto">
            <a:xfrm>
              <a:off x="504" y="2953"/>
              <a:ext cx="96" cy="8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9603" name="AutoShape 13"/>
            <p:cNvCxnSpPr>
              <a:cxnSpLocks noChangeShapeType="1"/>
              <a:stCxn id="19596" idx="2"/>
              <a:endCxn id="19595" idx="0"/>
            </p:cNvCxnSpPr>
            <p:nvPr/>
          </p:nvCxnSpPr>
          <p:spPr bwMode="auto">
            <a:xfrm>
              <a:off x="168" y="3298"/>
              <a:ext cx="0" cy="11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9604" name="AutoShape 14"/>
            <p:cNvCxnSpPr>
              <a:cxnSpLocks noChangeShapeType="1"/>
              <a:stCxn id="19600" idx="2"/>
              <a:endCxn id="19599" idx="0"/>
            </p:cNvCxnSpPr>
            <p:nvPr/>
          </p:nvCxnSpPr>
          <p:spPr bwMode="auto">
            <a:xfrm>
              <a:off x="600" y="3298"/>
              <a:ext cx="0" cy="11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grpSp>
          <p:nvGrpSpPr>
            <p:cNvPr id="19605" name="Group 15"/>
            <p:cNvGrpSpPr>
              <a:grpSpLocks/>
            </p:cNvGrpSpPr>
            <p:nvPr/>
          </p:nvGrpSpPr>
          <p:grpSpPr bwMode="auto">
            <a:xfrm>
              <a:off x="1776" y="2640"/>
              <a:ext cx="1104" cy="1714"/>
              <a:chOff x="1152" y="2640"/>
              <a:chExt cx="1104" cy="1714"/>
            </a:xfrm>
          </p:grpSpPr>
          <p:sp>
            <p:nvSpPr>
              <p:cNvPr id="19632" name="Text Box 16"/>
              <p:cNvSpPr txBox="1">
                <a:spLocks noChangeArrowheads="1"/>
              </p:cNvSpPr>
              <p:nvPr/>
            </p:nvSpPr>
            <p:spPr bwMode="auto">
              <a:xfrm>
                <a:off x="1536" y="2640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e</a:t>
                </a:r>
              </a:p>
            </p:txBody>
          </p:sp>
          <p:sp>
            <p:nvSpPr>
              <p:cNvPr id="19633" name="Text Box 17"/>
              <p:cNvSpPr txBox="1">
                <a:spLocks noChangeArrowheads="1"/>
              </p:cNvSpPr>
              <p:nvPr/>
            </p:nvSpPr>
            <p:spPr bwMode="auto">
              <a:xfrm>
                <a:off x="1152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p</a:t>
                </a:r>
              </a:p>
            </p:txBody>
          </p:sp>
          <p:sp>
            <p:nvSpPr>
              <p:cNvPr id="19634" name="Text Box 18"/>
              <p:cNvSpPr txBox="1">
                <a:spLocks noChangeArrowheads="1"/>
              </p:cNvSpPr>
              <p:nvPr/>
            </p:nvSpPr>
            <p:spPr bwMode="auto">
              <a:xfrm>
                <a:off x="1296" y="3024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h</a:t>
                </a:r>
              </a:p>
            </p:txBody>
          </p:sp>
          <p:sp>
            <p:nvSpPr>
              <p:cNvPr id="19635" name="Text Box 19"/>
              <p:cNvSpPr txBox="1">
                <a:spLocks noChangeArrowheads="1"/>
              </p:cNvSpPr>
              <p:nvPr/>
            </p:nvSpPr>
            <p:spPr bwMode="auto">
              <a:xfrm>
                <a:off x="1728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f</a:t>
                </a:r>
              </a:p>
            </p:txBody>
          </p:sp>
          <p:sp>
            <p:nvSpPr>
              <p:cNvPr id="19636" name="Text Box 20"/>
              <p:cNvSpPr txBox="1">
                <a:spLocks noChangeArrowheads="1"/>
              </p:cNvSpPr>
              <p:nvPr/>
            </p:nvSpPr>
            <p:spPr bwMode="auto">
              <a:xfrm>
                <a:off x="1728" y="3024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r</a:t>
                </a:r>
              </a:p>
            </p:txBody>
          </p:sp>
          <p:sp>
            <p:nvSpPr>
              <p:cNvPr id="19637" name="Text Box 21"/>
              <p:cNvSpPr txBox="1">
                <a:spLocks noChangeArrowheads="1"/>
              </p:cNvSpPr>
              <p:nvPr/>
            </p:nvSpPr>
            <p:spPr bwMode="auto">
              <a:xfrm>
                <a:off x="1440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q</a:t>
                </a:r>
              </a:p>
            </p:txBody>
          </p:sp>
          <p:sp>
            <p:nvSpPr>
              <p:cNvPr id="19638" name="Text Box 22"/>
              <p:cNvSpPr txBox="1">
                <a:spLocks noChangeArrowheads="1"/>
              </p:cNvSpPr>
              <p:nvPr/>
            </p:nvSpPr>
            <p:spPr bwMode="auto">
              <a:xfrm>
                <a:off x="1152" y="3753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q</a:t>
                </a:r>
              </a:p>
            </p:txBody>
          </p:sp>
          <p:sp>
            <p:nvSpPr>
              <p:cNvPr id="19639" name="Text Box 23"/>
              <p:cNvSpPr txBox="1">
                <a:spLocks noChangeArrowheads="1"/>
              </p:cNvSpPr>
              <p:nvPr/>
            </p:nvSpPr>
            <p:spPr bwMode="auto">
              <a:xfrm>
                <a:off x="1584" y="3753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c</a:t>
                </a:r>
              </a:p>
            </p:txBody>
          </p:sp>
          <p:sp>
            <p:nvSpPr>
              <p:cNvPr id="19640" name="Text Box 24"/>
              <p:cNvSpPr txBox="1">
                <a:spLocks noChangeArrowheads="1"/>
              </p:cNvSpPr>
              <p:nvPr/>
            </p:nvSpPr>
            <p:spPr bwMode="auto">
              <a:xfrm>
                <a:off x="1776" y="3792"/>
                <a:ext cx="480" cy="2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600" dirty="0"/>
                  <a:t>G</a:t>
                </a:r>
              </a:p>
            </p:txBody>
          </p:sp>
          <p:sp>
            <p:nvSpPr>
              <p:cNvPr id="19641" name="Text Box 25"/>
              <p:cNvSpPr txBox="1">
                <a:spLocks noChangeArrowheads="1"/>
              </p:cNvSpPr>
              <p:nvPr/>
            </p:nvSpPr>
            <p:spPr bwMode="auto">
              <a:xfrm>
                <a:off x="1584" y="4089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a</a:t>
                </a:r>
              </a:p>
            </p:txBody>
          </p:sp>
          <p:cxnSp>
            <p:nvCxnSpPr>
              <p:cNvPr id="19642" name="AutoShape 26"/>
              <p:cNvCxnSpPr>
                <a:cxnSpLocks noChangeShapeType="1"/>
                <a:stCxn id="19632" idx="2"/>
                <a:endCxn id="19634" idx="0"/>
              </p:cNvCxnSpPr>
              <p:nvPr/>
            </p:nvCxnSpPr>
            <p:spPr bwMode="auto">
              <a:xfrm flipH="1">
                <a:off x="1416" y="2905"/>
                <a:ext cx="240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43" name="AutoShape 27"/>
              <p:cNvCxnSpPr>
                <a:cxnSpLocks noChangeShapeType="1"/>
                <a:stCxn id="19632" idx="2"/>
                <a:endCxn id="19636" idx="0"/>
              </p:cNvCxnSpPr>
              <p:nvPr/>
            </p:nvCxnSpPr>
            <p:spPr bwMode="auto">
              <a:xfrm>
                <a:off x="1656" y="2905"/>
                <a:ext cx="192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44" name="AutoShape 28"/>
              <p:cNvCxnSpPr>
                <a:cxnSpLocks noChangeShapeType="1"/>
                <a:stCxn id="19634" idx="2"/>
                <a:endCxn id="19633" idx="0"/>
              </p:cNvCxnSpPr>
              <p:nvPr/>
            </p:nvCxnSpPr>
            <p:spPr bwMode="auto">
              <a:xfrm flipH="1">
                <a:off x="1272" y="3289"/>
                <a:ext cx="144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45" name="AutoShape 29"/>
              <p:cNvCxnSpPr>
                <a:cxnSpLocks noChangeShapeType="1"/>
                <a:stCxn id="19634" idx="2"/>
                <a:endCxn id="19637" idx="0"/>
              </p:cNvCxnSpPr>
              <p:nvPr/>
            </p:nvCxnSpPr>
            <p:spPr bwMode="auto">
              <a:xfrm>
                <a:off x="1416" y="3289"/>
                <a:ext cx="144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46" name="AutoShape 30"/>
              <p:cNvCxnSpPr>
                <a:cxnSpLocks noChangeShapeType="1"/>
                <a:stCxn id="19636" idx="2"/>
                <a:endCxn id="19635" idx="0"/>
              </p:cNvCxnSpPr>
              <p:nvPr/>
            </p:nvCxnSpPr>
            <p:spPr bwMode="auto">
              <a:xfrm>
                <a:off x="1848" y="3289"/>
                <a:ext cx="0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47" name="AutoShape 31"/>
              <p:cNvCxnSpPr>
                <a:cxnSpLocks noChangeShapeType="1"/>
                <a:stCxn id="19633" idx="2"/>
                <a:endCxn id="19638" idx="0"/>
              </p:cNvCxnSpPr>
              <p:nvPr/>
            </p:nvCxnSpPr>
            <p:spPr bwMode="auto">
              <a:xfrm>
                <a:off x="1272" y="3673"/>
                <a:ext cx="0" cy="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48" name="AutoShape 32"/>
              <p:cNvCxnSpPr>
                <a:cxnSpLocks noChangeShapeType="1"/>
                <a:stCxn id="19635" idx="2"/>
                <a:endCxn id="19639" idx="0"/>
              </p:cNvCxnSpPr>
              <p:nvPr/>
            </p:nvCxnSpPr>
            <p:spPr bwMode="auto">
              <a:xfrm flipH="1">
                <a:off x="1704" y="3673"/>
                <a:ext cx="144" cy="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49" name="AutoShape 33"/>
              <p:cNvCxnSpPr>
                <a:cxnSpLocks noChangeShapeType="1"/>
                <a:stCxn id="19635" idx="2"/>
                <a:endCxn id="19640" idx="0"/>
              </p:cNvCxnSpPr>
              <p:nvPr/>
            </p:nvCxnSpPr>
            <p:spPr bwMode="auto">
              <a:xfrm>
                <a:off x="1848" y="3673"/>
                <a:ext cx="168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50" name="AutoShape 34"/>
              <p:cNvCxnSpPr>
                <a:cxnSpLocks noChangeShapeType="1"/>
                <a:stCxn id="19639" idx="2"/>
                <a:endCxn id="19641" idx="0"/>
              </p:cNvCxnSpPr>
              <p:nvPr/>
            </p:nvCxnSpPr>
            <p:spPr bwMode="auto">
              <a:xfrm>
                <a:off x="1704" y="4018"/>
                <a:ext cx="0" cy="7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sp>
          <p:nvSpPr>
            <p:cNvPr id="19606" name="Text Box 35"/>
            <p:cNvSpPr txBox="1">
              <a:spLocks noChangeArrowheads="1"/>
            </p:cNvSpPr>
            <p:nvPr/>
          </p:nvSpPr>
          <p:spPr bwMode="auto">
            <a:xfrm>
              <a:off x="3264" y="2994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q</a:t>
              </a:r>
            </a:p>
          </p:txBody>
        </p:sp>
        <p:cxnSp>
          <p:nvCxnSpPr>
            <p:cNvPr id="19607" name="AutoShape 36"/>
            <p:cNvCxnSpPr>
              <a:cxnSpLocks noChangeShapeType="1"/>
              <a:stCxn id="19598" idx="2"/>
              <a:endCxn id="19606" idx="0"/>
            </p:cNvCxnSpPr>
            <p:nvPr/>
          </p:nvCxnSpPr>
          <p:spPr bwMode="auto">
            <a:xfrm>
              <a:off x="3384" y="2905"/>
              <a:ext cx="0" cy="8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grpSp>
          <p:nvGrpSpPr>
            <p:cNvPr id="19608" name="Group 37"/>
            <p:cNvGrpSpPr>
              <a:grpSpLocks/>
            </p:cNvGrpSpPr>
            <p:nvPr/>
          </p:nvGrpSpPr>
          <p:grpSpPr bwMode="auto">
            <a:xfrm>
              <a:off x="624" y="3024"/>
              <a:ext cx="1104" cy="1714"/>
              <a:chOff x="1152" y="2640"/>
              <a:chExt cx="1104" cy="1714"/>
            </a:xfrm>
          </p:grpSpPr>
          <p:sp>
            <p:nvSpPr>
              <p:cNvPr id="19613" name="Text Box 38"/>
              <p:cNvSpPr txBox="1">
                <a:spLocks noChangeArrowheads="1"/>
              </p:cNvSpPr>
              <p:nvPr/>
            </p:nvSpPr>
            <p:spPr bwMode="auto">
              <a:xfrm>
                <a:off x="1536" y="2640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e</a:t>
                </a:r>
              </a:p>
            </p:txBody>
          </p:sp>
          <p:sp>
            <p:nvSpPr>
              <p:cNvPr id="19614" name="Text Box 39"/>
              <p:cNvSpPr txBox="1">
                <a:spLocks noChangeArrowheads="1"/>
              </p:cNvSpPr>
              <p:nvPr/>
            </p:nvSpPr>
            <p:spPr bwMode="auto">
              <a:xfrm>
                <a:off x="1152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p</a:t>
                </a:r>
              </a:p>
            </p:txBody>
          </p:sp>
          <p:sp>
            <p:nvSpPr>
              <p:cNvPr id="19615" name="Text Box 40"/>
              <p:cNvSpPr txBox="1">
                <a:spLocks noChangeArrowheads="1"/>
              </p:cNvSpPr>
              <p:nvPr/>
            </p:nvSpPr>
            <p:spPr bwMode="auto">
              <a:xfrm>
                <a:off x="1296" y="3024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h</a:t>
                </a:r>
              </a:p>
            </p:txBody>
          </p:sp>
          <p:sp>
            <p:nvSpPr>
              <p:cNvPr id="19616" name="Text Box 41"/>
              <p:cNvSpPr txBox="1">
                <a:spLocks noChangeArrowheads="1"/>
              </p:cNvSpPr>
              <p:nvPr/>
            </p:nvSpPr>
            <p:spPr bwMode="auto">
              <a:xfrm>
                <a:off x="1728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f</a:t>
                </a:r>
              </a:p>
            </p:txBody>
          </p:sp>
          <p:sp>
            <p:nvSpPr>
              <p:cNvPr id="19617" name="Text Box 42"/>
              <p:cNvSpPr txBox="1">
                <a:spLocks noChangeArrowheads="1"/>
              </p:cNvSpPr>
              <p:nvPr/>
            </p:nvSpPr>
            <p:spPr bwMode="auto">
              <a:xfrm>
                <a:off x="1728" y="3024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r</a:t>
                </a:r>
              </a:p>
            </p:txBody>
          </p:sp>
          <p:sp>
            <p:nvSpPr>
              <p:cNvPr id="19618" name="Text Box 43"/>
              <p:cNvSpPr txBox="1">
                <a:spLocks noChangeArrowheads="1"/>
              </p:cNvSpPr>
              <p:nvPr/>
            </p:nvSpPr>
            <p:spPr bwMode="auto">
              <a:xfrm>
                <a:off x="1440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q</a:t>
                </a:r>
              </a:p>
            </p:txBody>
          </p:sp>
          <p:sp>
            <p:nvSpPr>
              <p:cNvPr id="19619" name="Text Box 44"/>
              <p:cNvSpPr txBox="1">
                <a:spLocks noChangeArrowheads="1"/>
              </p:cNvSpPr>
              <p:nvPr/>
            </p:nvSpPr>
            <p:spPr bwMode="auto">
              <a:xfrm>
                <a:off x="1152" y="3753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q</a:t>
                </a:r>
              </a:p>
            </p:txBody>
          </p:sp>
          <p:sp>
            <p:nvSpPr>
              <p:cNvPr id="19620" name="Text Box 45"/>
              <p:cNvSpPr txBox="1">
                <a:spLocks noChangeArrowheads="1"/>
              </p:cNvSpPr>
              <p:nvPr/>
            </p:nvSpPr>
            <p:spPr bwMode="auto">
              <a:xfrm>
                <a:off x="1584" y="3753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c</a:t>
                </a:r>
              </a:p>
            </p:txBody>
          </p:sp>
          <p:sp>
            <p:nvSpPr>
              <p:cNvPr id="19621" name="Text Box 46"/>
              <p:cNvSpPr txBox="1">
                <a:spLocks noChangeArrowheads="1"/>
              </p:cNvSpPr>
              <p:nvPr/>
            </p:nvSpPr>
            <p:spPr bwMode="auto">
              <a:xfrm>
                <a:off x="1776" y="3792"/>
                <a:ext cx="480" cy="2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600" dirty="0"/>
                  <a:t>G</a:t>
                </a:r>
              </a:p>
            </p:txBody>
          </p:sp>
          <p:sp>
            <p:nvSpPr>
              <p:cNvPr id="19622" name="Text Box 47"/>
              <p:cNvSpPr txBox="1">
                <a:spLocks noChangeArrowheads="1"/>
              </p:cNvSpPr>
              <p:nvPr/>
            </p:nvSpPr>
            <p:spPr bwMode="auto">
              <a:xfrm>
                <a:off x="1584" y="4089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a</a:t>
                </a:r>
              </a:p>
            </p:txBody>
          </p:sp>
          <p:cxnSp>
            <p:nvCxnSpPr>
              <p:cNvPr id="19623" name="AutoShape 48"/>
              <p:cNvCxnSpPr>
                <a:cxnSpLocks noChangeShapeType="1"/>
                <a:stCxn id="19613" idx="2"/>
                <a:endCxn id="19615" idx="0"/>
              </p:cNvCxnSpPr>
              <p:nvPr/>
            </p:nvCxnSpPr>
            <p:spPr bwMode="auto">
              <a:xfrm flipH="1">
                <a:off x="1416" y="2905"/>
                <a:ext cx="240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24" name="AutoShape 49"/>
              <p:cNvCxnSpPr>
                <a:cxnSpLocks noChangeShapeType="1"/>
                <a:stCxn id="19613" idx="2"/>
                <a:endCxn id="19617" idx="0"/>
              </p:cNvCxnSpPr>
              <p:nvPr/>
            </p:nvCxnSpPr>
            <p:spPr bwMode="auto">
              <a:xfrm>
                <a:off x="1656" y="2905"/>
                <a:ext cx="192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25" name="AutoShape 50"/>
              <p:cNvCxnSpPr>
                <a:cxnSpLocks noChangeShapeType="1"/>
                <a:stCxn id="19615" idx="2"/>
                <a:endCxn id="19614" idx="0"/>
              </p:cNvCxnSpPr>
              <p:nvPr/>
            </p:nvCxnSpPr>
            <p:spPr bwMode="auto">
              <a:xfrm flipH="1">
                <a:off x="1272" y="3289"/>
                <a:ext cx="144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26" name="AutoShape 51"/>
              <p:cNvCxnSpPr>
                <a:cxnSpLocks noChangeShapeType="1"/>
                <a:stCxn id="19615" idx="2"/>
                <a:endCxn id="19618" idx="0"/>
              </p:cNvCxnSpPr>
              <p:nvPr/>
            </p:nvCxnSpPr>
            <p:spPr bwMode="auto">
              <a:xfrm>
                <a:off x="1416" y="3289"/>
                <a:ext cx="144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27" name="AutoShape 52"/>
              <p:cNvCxnSpPr>
                <a:cxnSpLocks noChangeShapeType="1"/>
                <a:stCxn id="19617" idx="2"/>
                <a:endCxn id="19616" idx="0"/>
              </p:cNvCxnSpPr>
              <p:nvPr/>
            </p:nvCxnSpPr>
            <p:spPr bwMode="auto">
              <a:xfrm>
                <a:off x="1848" y="3289"/>
                <a:ext cx="0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28" name="AutoShape 53"/>
              <p:cNvCxnSpPr>
                <a:cxnSpLocks noChangeShapeType="1"/>
                <a:stCxn id="19614" idx="2"/>
                <a:endCxn id="19619" idx="0"/>
              </p:cNvCxnSpPr>
              <p:nvPr/>
            </p:nvCxnSpPr>
            <p:spPr bwMode="auto">
              <a:xfrm>
                <a:off x="1272" y="3673"/>
                <a:ext cx="0" cy="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29" name="AutoShape 54"/>
              <p:cNvCxnSpPr>
                <a:cxnSpLocks noChangeShapeType="1"/>
                <a:stCxn id="19616" idx="2"/>
                <a:endCxn id="19620" idx="0"/>
              </p:cNvCxnSpPr>
              <p:nvPr/>
            </p:nvCxnSpPr>
            <p:spPr bwMode="auto">
              <a:xfrm flipH="1">
                <a:off x="1704" y="3673"/>
                <a:ext cx="144" cy="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30" name="AutoShape 55"/>
              <p:cNvCxnSpPr>
                <a:cxnSpLocks noChangeShapeType="1"/>
                <a:stCxn id="19616" idx="2"/>
                <a:endCxn id="19621" idx="0"/>
              </p:cNvCxnSpPr>
              <p:nvPr/>
            </p:nvCxnSpPr>
            <p:spPr bwMode="auto">
              <a:xfrm>
                <a:off x="1848" y="3673"/>
                <a:ext cx="168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31" name="AutoShape 56"/>
              <p:cNvCxnSpPr>
                <a:cxnSpLocks noChangeShapeType="1"/>
                <a:stCxn id="19620" idx="2"/>
                <a:endCxn id="19622" idx="0"/>
              </p:cNvCxnSpPr>
              <p:nvPr/>
            </p:nvCxnSpPr>
            <p:spPr bwMode="auto">
              <a:xfrm>
                <a:off x="1704" y="4018"/>
                <a:ext cx="0" cy="7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cxnSp>
          <p:nvCxnSpPr>
            <p:cNvPr id="19609" name="AutoShape 57"/>
            <p:cNvCxnSpPr>
              <a:cxnSpLocks noChangeShapeType="1"/>
              <a:stCxn id="19597" idx="2"/>
              <a:endCxn id="19613" idx="0"/>
            </p:cNvCxnSpPr>
            <p:nvPr/>
          </p:nvCxnSpPr>
          <p:spPr bwMode="auto">
            <a:xfrm>
              <a:off x="504" y="2953"/>
              <a:ext cx="624" cy="7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9610" name="AutoShape 58"/>
            <p:cNvCxnSpPr>
              <a:cxnSpLocks noChangeShapeType="1"/>
              <a:stCxn id="19594" idx="2"/>
              <a:endCxn id="19597" idx="0"/>
            </p:cNvCxnSpPr>
            <p:nvPr/>
          </p:nvCxnSpPr>
          <p:spPr bwMode="auto">
            <a:xfrm flipH="1">
              <a:off x="504" y="2575"/>
              <a:ext cx="1536" cy="1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9611" name="AutoShape 59"/>
            <p:cNvCxnSpPr>
              <a:cxnSpLocks noChangeShapeType="1"/>
              <a:stCxn id="19594" idx="2"/>
              <a:endCxn id="19632" idx="0"/>
            </p:cNvCxnSpPr>
            <p:nvPr/>
          </p:nvCxnSpPr>
          <p:spPr bwMode="auto">
            <a:xfrm>
              <a:off x="2040" y="2575"/>
              <a:ext cx="240" cy="6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9612" name="AutoShape 60"/>
            <p:cNvCxnSpPr>
              <a:cxnSpLocks noChangeShapeType="1"/>
              <a:stCxn id="19594" idx="2"/>
              <a:endCxn id="19598" idx="0"/>
            </p:cNvCxnSpPr>
            <p:nvPr/>
          </p:nvCxnSpPr>
          <p:spPr bwMode="auto">
            <a:xfrm>
              <a:off x="2040" y="2575"/>
              <a:ext cx="1344" cy="6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797757" name="Line 61"/>
          <p:cNvSpPr>
            <a:spLocks noChangeShapeType="1"/>
          </p:cNvSpPr>
          <p:nvPr/>
        </p:nvSpPr>
        <p:spPr bwMode="auto">
          <a:xfrm flipH="1">
            <a:off x="3835400" y="3738563"/>
            <a:ext cx="2489200" cy="1778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797758" name="Line 62"/>
          <p:cNvSpPr>
            <a:spLocks noChangeShapeType="1"/>
          </p:cNvSpPr>
          <p:nvPr/>
        </p:nvSpPr>
        <p:spPr bwMode="auto">
          <a:xfrm flipH="1">
            <a:off x="3305176" y="4241801"/>
            <a:ext cx="557213" cy="160339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797759" name="Line 63"/>
          <p:cNvSpPr>
            <a:spLocks noChangeShapeType="1"/>
          </p:cNvSpPr>
          <p:nvPr/>
        </p:nvSpPr>
        <p:spPr bwMode="auto">
          <a:xfrm>
            <a:off x="3835401" y="4232277"/>
            <a:ext cx="160339" cy="160339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797760" name="Line 64"/>
          <p:cNvSpPr>
            <a:spLocks noChangeShapeType="1"/>
          </p:cNvSpPr>
          <p:nvPr/>
        </p:nvSpPr>
        <p:spPr bwMode="auto">
          <a:xfrm flipH="1">
            <a:off x="3309943" y="4725988"/>
            <a:ext cx="3175" cy="2286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797761" name="Line 65"/>
          <p:cNvSpPr>
            <a:spLocks noChangeShapeType="1"/>
          </p:cNvSpPr>
          <p:nvPr/>
        </p:nvSpPr>
        <p:spPr bwMode="auto">
          <a:xfrm flipH="1">
            <a:off x="4000506" y="4743451"/>
            <a:ext cx="3175" cy="2286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797762" name="Line 66"/>
          <p:cNvSpPr>
            <a:spLocks noChangeShapeType="1"/>
          </p:cNvSpPr>
          <p:nvPr/>
        </p:nvSpPr>
        <p:spPr bwMode="auto">
          <a:xfrm>
            <a:off x="3832225" y="4256089"/>
            <a:ext cx="995363" cy="142875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797763" name="Line 67"/>
          <p:cNvSpPr>
            <a:spLocks noChangeShapeType="1"/>
          </p:cNvSpPr>
          <p:nvPr/>
        </p:nvSpPr>
        <p:spPr bwMode="auto">
          <a:xfrm flipH="1">
            <a:off x="4432306" y="4732339"/>
            <a:ext cx="398463" cy="2032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797764" name="Line 68"/>
          <p:cNvSpPr>
            <a:spLocks noChangeShapeType="1"/>
          </p:cNvSpPr>
          <p:nvPr/>
        </p:nvSpPr>
        <p:spPr bwMode="auto">
          <a:xfrm flipH="1">
            <a:off x="4233865" y="5253044"/>
            <a:ext cx="219075" cy="211137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797765" name="Line 69"/>
          <p:cNvSpPr>
            <a:spLocks noChangeShapeType="1"/>
          </p:cNvSpPr>
          <p:nvPr/>
        </p:nvSpPr>
        <p:spPr bwMode="auto">
          <a:xfrm>
            <a:off x="4238630" y="5797551"/>
            <a:ext cx="3175" cy="1778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91432" tIns="45718" rIns="91432" bIns="45718"/>
          <a:lstStyle/>
          <a:p>
            <a:endParaRPr lang="en-US"/>
          </a:p>
        </p:txBody>
      </p:sp>
      <p:grpSp>
        <p:nvGrpSpPr>
          <p:cNvPr id="19469" name="Group 70"/>
          <p:cNvGrpSpPr>
            <a:grpSpLocks/>
          </p:cNvGrpSpPr>
          <p:nvPr/>
        </p:nvGrpSpPr>
        <p:grpSpPr bwMode="auto">
          <a:xfrm>
            <a:off x="4491037" y="1371604"/>
            <a:ext cx="3205163" cy="1768475"/>
            <a:chOff x="816" y="1056"/>
            <a:chExt cx="4176" cy="2304"/>
          </a:xfrm>
        </p:grpSpPr>
        <p:grpSp>
          <p:nvGrpSpPr>
            <p:cNvPr id="19564" name="Group 71"/>
            <p:cNvGrpSpPr>
              <a:grpSpLocks/>
            </p:cNvGrpSpPr>
            <p:nvPr/>
          </p:nvGrpSpPr>
          <p:grpSpPr bwMode="auto">
            <a:xfrm>
              <a:off x="816" y="1056"/>
              <a:ext cx="4176" cy="2304"/>
              <a:chOff x="336" y="576"/>
              <a:chExt cx="4848" cy="2784"/>
            </a:xfrm>
          </p:grpSpPr>
          <p:sp>
            <p:nvSpPr>
              <p:cNvPr id="19566" name="AutoShape 72"/>
              <p:cNvSpPr>
                <a:spLocks noChangeArrowheads="1"/>
              </p:cNvSpPr>
              <p:nvPr/>
            </p:nvSpPr>
            <p:spPr bwMode="auto">
              <a:xfrm>
                <a:off x="336" y="2208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/>
                  <a:t>S</a:t>
                </a:r>
              </a:p>
            </p:txBody>
          </p:sp>
          <p:sp>
            <p:nvSpPr>
              <p:cNvPr id="19567" name="AutoShape 73"/>
              <p:cNvSpPr>
                <a:spLocks noChangeArrowheads="1"/>
              </p:cNvSpPr>
              <p:nvPr/>
            </p:nvSpPr>
            <p:spPr bwMode="auto">
              <a:xfrm>
                <a:off x="4704" y="57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/>
                  <a:t>G</a:t>
                </a:r>
              </a:p>
            </p:txBody>
          </p:sp>
          <p:sp>
            <p:nvSpPr>
              <p:cNvPr id="19568" name="AutoShape 74"/>
              <p:cNvSpPr>
                <a:spLocks noChangeArrowheads="1"/>
              </p:cNvSpPr>
              <p:nvPr/>
            </p:nvSpPr>
            <p:spPr bwMode="auto">
              <a:xfrm>
                <a:off x="1728" y="177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d</a:t>
                </a:r>
              </a:p>
            </p:txBody>
          </p:sp>
          <p:sp>
            <p:nvSpPr>
              <p:cNvPr id="19569" name="AutoShape 75"/>
              <p:cNvSpPr>
                <a:spLocks noChangeArrowheads="1"/>
              </p:cNvSpPr>
              <p:nvPr/>
            </p:nvSpPr>
            <p:spPr bwMode="auto">
              <a:xfrm>
                <a:off x="720" y="105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b</a:t>
                </a:r>
              </a:p>
            </p:txBody>
          </p:sp>
          <p:sp>
            <p:nvSpPr>
              <p:cNvPr id="19570" name="AutoShape 76"/>
              <p:cNvSpPr>
                <a:spLocks noChangeArrowheads="1"/>
              </p:cNvSpPr>
              <p:nvPr/>
            </p:nvSpPr>
            <p:spPr bwMode="auto">
              <a:xfrm>
                <a:off x="1200" y="273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p</a:t>
                </a:r>
              </a:p>
            </p:txBody>
          </p:sp>
          <p:sp>
            <p:nvSpPr>
              <p:cNvPr id="19571" name="AutoShape 77"/>
              <p:cNvSpPr>
                <a:spLocks noChangeArrowheads="1"/>
              </p:cNvSpPr>
              <p:nvPr/>
            </p:nvSpPr>
            <p:spPr bwMode="auto">
              <a:xfrm>
                <a:off x="2352" y="2880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q</a:t>
                </a:r>
              </a:p>
            </p:txBody>
          </p:sp>
          <p:sp>
            <p:nvSpPr>
              <p:cNvPr id="19572" name="AutoShape 78"/>
              <p:cNvSpPr>
                <a:spLocks noChangeArrowheads="1"/>
              </p:cNvSpPr>
              <p:nvPr/>
            </p:nvSpPr>
            <p:spPr bwMode="auto">
              <a:xfrm>
                <a:off x="2880" y="1008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c</a:t>
                </a:r>
              </a:p>
            </p:txBody>
          </p:sp>
          <p:sp>
            <p:nvSpPr>
              <p:cNvPr id="19573" name="AutoShape 79"/>
              <p:cNvSpPr>
                <a:spLocks noChangeArrowheads="1"/>
              </p:cNvSpPr>
              <p:nvPr/>
            </p:nvSpPr>
            <p:spPr bwMode="auto">
              <a:xfrm>
                <a:off x="3552" y="1584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e</a:t>
                </a:r>
              </a:p>
            </p:txBody>
          </p:sp>
          <p:sp>
            <p:nvSpPr>
              <p:cNvPr id="19574" name="AutoShape 80"/>
              <p:cNvSpPr>
                <a:spLocks noChangeArrowheads="1"/>
              </p:cNvSpPr>
              <p:nvPr/>
            </p:nvSpPr>
            <p:spPr bwMode="auto">
              <a:xfrm>
                <a:off x="3168" y="225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h</a:t>
                </a:r>
              </a:p>
            </p:txBody>
          </p:sp>
          <p:sp>
            <p:nvSpPr>
              <p:cNvPr id="19575" name="AutoShape 81"/>
              <p:cNvSpPr>
                <a:spLocks noChangeArrowheads="1"/>
              </p:cNvSpPr>
              <p:nvPr/>
            </p:nvSpPr>
            <p:spPr bwMode="auto">
              <a:xfrm>
                <a:off x="1584" y="624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a</a:t>
                </a:r>
              </a:p>
            </p:txBody>
          </p:sp>
          <p:sp>
            <p:nvSpPr>
              <p:cNvPr id="19576" name="AutoShape 82"/>
              <p:cNvSpPr>
                <a:spLocks noChangeArrowheads="1"/>
              </p:cNvSpPr>
              <p:nvPr/>
            </p:nvSpPr>
            <p:spPr bwMode="auto">
              <a:xfrm>
                <a:off x="4560" y="1872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f</a:t>
                </a:r>
              </a:p>
            </p:txBody>
          </p:sp>
          <p:sp>
            <p:nvSpPr>
              <p:cNvPr id="19577" name="AutoShape 83"/>
              <p:cNvSpPr>
                <a:spLocks noChangeArrowheads="1"/>
              </p:cNvSpPr>
              <p:nvPr/>
            </p:nvSpPr>
            <p:spPr bwMode="auto">
              <a:xfrm>
                <a:off x="4368" y="273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r</a:t>
                </a:r>
              </a:p>
            </p:txBody>
          </p:sp>
          <p:cxnSp>
            <p:nvCxnSpPr>
              <p:cNvPr id="19578" name="AutoShape 84"/>
              <p:cNvCxnSpPr>
                <a:cxnSpLocks noChangeShapeType="1"/>
                <a:stCxn id="19566" idx="5"/>
                <a:endCxn id="19570" idx="2"/>
              </p:cNvCxnSpPr>
              <p:nvPr/>
            </p:nvCxnSpPr>
            <p:spPr bwMode="auto">
              <a:xfrm>
                <a:off x="746" y="2618"/>
                <a:ext cx="454" cy="35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79" name="AutoShape 85"/>
              <p:cNvCxnSpPr>
                <a:cxnSpLocks noChangeShapeType="1"/>
                <a:stCxn id="19570" idx="5"/>
                <a:endCxn id="19571" idx="2"/>
              </p:cNvCxnSpPr>
              <p:nvPr/>
            </p:nvCxnSpPr>
            <p:spPr bwMode="auto">
              <a:xfrm flipV="1">
                <a:off x="1610" y="3120"/>
                <a:ext cx="742" cy="2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80" name="AutoShape 86"/>
              <p:cNvCxnSpPr>
                <a:cxnSpLocks noChangeShapeType="1"/>
                <a:stCxn id="19574" idx="3"/>
                <a:endCxn id="19571" idx="7"/>
              </p:cNvCxnSpPr>
              <p:nvPr/>
            </p:nvCxnSpPr>
            <p:spPr bwMode="auto">
              <a:xfrm flipH="1">
                <a:off x="2762" y="2666"/>
                <a:ext cx="476" cy="28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81" name="AutoShape 87"/>
              <p:cNvCxnSpPr>
                <a:cxnSpLocks noChangeShapeType="1"/>
                <a:stCxn id="19574" idx="2"/>
                <a:endCxn id="19570" idx="6"/>
              </p:cNvCxnSpPr>
              <p:nvPr/>
            </p:nvCxnSpPr>
            <p:spPr bwMode="auto">
              <a:xfrm flipH="1">
                <a:off x="1680" y="2496"/>
                <a:ext cx="1488" cy="4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82" name="AutoShape 88"/>
              <p:cNvCxnSpPr>
                <a:cxnSpLocks noChangeShapeType="1"/>
                <a:stCxn id="19573" idx="4"/>
                <a:endCxn id="19574" idx="7"/>
              </p:cNvCxnSpPr>
              <p:nvPr/>
            </p:nvCxnSpPr>
            <p:spPr bwMode="auto">
              <a:xfrm flipH="1">
                <a:off x="3578" y="2064"/>
                <a:ext cx="214" cy="2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83" name="AutoShape 89"/>
              <p:cNvCxnSpPr>
                <a:cxnSpLocks noChangeShapeType="1"/>
                <a:stCxn id="19573" idx="5"/>
                <a:endCxn id="19577" idx="1"/>
              </p:cNvCxnSpPr>
              <p:nvPr/>
            </p:nvCxnSpPr>
            <p:spPr bwMode="auto">
              <a:xfrm>
                <a:off x="3962" y="1994"/>
                <a:ext cx="476" cy="81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84" name="AutoShape 90"/>
              <p:cNvCxnSpPr>
                <a:cxnSpLocks noChangeShapeType="1"/>
                <a:stCxn id="19577" idx="0"/>
                <a:endCxn id="19576" idx="4"/>
              </p:cNvCxnSpPr>
              <p:nvPr/>
            </p:nvCxnSpPr>
            <p:spPr bwMode="auto">
              <a:xfrm flipV="1">
                <a:off x="4608" y="2352"/>
                <a:ext cx="192" cy="38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85" name="AutoShape 91"/>
              <p:cNvCxnSpPr>
                <a:cxnSpLocks noChangeShapeType="1"/>
                <a:stCxn id="19576" idx="0"/>
                <a:endCxn id="19567" idx="4"/>
              </p:cNvCxnSpPr>
              <p:nvPr/>
            </p:nvCxnSpPr>
            <p:spPr bwMode="auto">
              <a:xfrm flipV="1">
                <a:off x="4800" y="1056"/>
                <a:ext cx="144" cy="81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86" name="AutoShape 92"/>
              <p:cNvCxnSpPr>
                <a:cxnSpLocks noChangeShapeType="1"/>
                <a:stCxn id="19566" idx="7"/>
              </p:cNvCxnSpPr>
              <p:nvPr/>
            </p:nvCxnSpPr>
            <p:spPr bwMode="auto">
              <a:xfrm flipV="1">
                <a:off x="746" y="2016"/>
                <a:ext cx="982" cy="2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87" name="AutoShape 93"/>
              <p:cNvCxnSpPr>
                <a:cxnSpLocks noChangeShapeType="1"/>
                <a:stCxn id="19568" idx="1"/>
                <a:endCxn id="19569" idx="5"/>
              </p:cNvCxnSpPr>
              <p:nvPr/>
            </p:nvCxnSpPr>
            <p:spPr bwMode="auto">
              <a:xfrm flipH="1" flipV="1">
                <a:off x="1130" y="1466"/>
                <a:ext cx="668" cy="3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88" name="AutoShape 94"/>
              <p:cNvCxnSpPr>
                <a:cxnSpLocks noChangeShapeType="1"/>
                <a:endCxn id="19575" idx="2"/>
              </p:cNvCxnSpPr>
              <p:nvPr/>
            </p:nvCxnSpPr>
            <p:spPr bwMode="auto">
              <a:xfrm flipV="1">
                <a:off x="1152" y="864"/>
                <a:ext cx="432" cy="2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89" name="AutoShape 95"/>
              <p:cNvCxnSpPr>
                <a:cxnSpLocks noChangeShapeType="1"/>
                <a:stCxn id="19572" idx="2"/>
                <a:endCxn id="19575" idx="6"/>
              </p:cNvCxnSpPr>
              <p:nvPr/>
            </p:nvCxnSpPr>
            <p:spPr bwMode="auto">
              <a:xfrm flipH="1" flipV="1">
                <a:off x="2064" y="864"/>
                <a:ext cx="816" cy="38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90" name="AutoShape 96"/>
              <p:cNvCxnSpPr>
                <a:cxnSpLocks noChangeShapeType="1"/>
                <a:stCxn id="19568" idx="7"/>
                <a:endCxn id="19572" idx="3"/>
              </p:cNvCxnSpPr>
              <p:nvPr/>
            </p:nvCxnSpPr>
            <p:spPr bwMode="auto">
              <a:xfrm flipV="1">
                <a:off x="2138" y="1418"/>
                <a:ext cx="812" cy="42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91" name="AutoShape 97"/>
              <p:cNvCxnSpPr>
                <a:cxnSpLocks noChangeShapeType="1"/>
                <a:stCxn id="19568" idx="6"/>
                <a:endCxn id="19573" idx="2"/>
              </p:cNvCxnSpPr>
              <p:nvPr/>
            </p:nvCxnSpPr>
            <p:spPr bwMode="auto">
              <a:xfrm flipV="1">
                <a:off x="2208" y="1824"/>
                <a:ext cx="1344" cy="19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92" name="AutoShape 98"/>
              <p:cNvCxnSpPr>
                <a:cxnSpLocks noChangeShapeType="1"/>
                <a:stCxn id="19576" idx="1"/>
                <a:endCxn id="19572" idx="6"/>
              </p:cNvCxnSpPr>
              <p:nvPr/>
            </p:nvCxnSpPr>
            <p:spPr bwMode="auto">
              <a:xfrm rot="5400000" flipH="1">
                <a:off x="3648" y="960"/>
                <a:ext cx="694" cy="1270"/>
              </a:xfrm>
              <a:prstGeom prst="curvedConnector2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93" name="AutoShape 99"/>
              <p:cNvCxnSpPr>
                <a:cxnSpLocks noChangeShapeType="1"/>
                <a:stCxn id="19566" idx="6"/>
                <a:endCxn id="19573" idx="3"/>
              </p:cNvCxnSpPr>
              <p:nvPr/>
            </p:nvCxnSpPr>
            <p:spPr bwMode="auto">
              <a:xfrm flipV="1">
                <a:off x="816" y="1994"/>
                <a:ext cx="2806" cy="454"/>
              </a:xfrm>
              <a:prstGeom prst="curvedConnector2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</p:grpSp>
        <p:cxnSp>
          <p:nvCxnSpPr>
            <p:cNvPr id="19565" name="AutoShape 100"/>
            <p:cNvCxnSpPr>
              <a:cxnSpLocks noChangeShapeType="1"/>
              <a:stCxn id="19571" idx="6"/>
              <a:endCxn id="19577" idx="2"/>
            </p:cNvCxnSpPr>
            <p:nvPr/>
          </p:nvCxnSpPr>
          <p:spPr bwMode="auto">
            <a:xfrm flipV="1">
              <a:off x="2966" y="3043"/>
              <a:ext cx="1323" cy="119"/>
            </a:xfrm>
            <a:prstGeom prst="straightConnector1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</p:spPr>
        </p:cxnSp>
      </p:grpSp>
      <p:sp>
        <p:nvSpPr>
          <p:cNvPr id="19470" name="AutoShape 101"/>
          <p:cNvSpPr>
            <a:spLocks noChangeArrowheads="1"/>
          </p:cNvSpPr>
          <p:nvPr/>
        </p:nvSpPr>
        <p:spPr bwMode="auto">
          <a:xfrm>
            <a:off x="4491038" y="2408237"/>
            <a:ext cx="317500" cy="304800"/>
          </a:xfrm>
          <a:prstGeom prst="flowChartConnector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pPr algn="ctr"/>
            <a:endParaRPr lang="en-US" sz="1200" dirty="0"/>
          </a:p>
        </p:txBody>
      </p:sp>
      <p:grpSp>
        <p:nvGrpSpPr>
          <p:cNvPr id="7" name="Group 102"/>
          <p:cNvGrpSpPr>
            <a:grpSpLocks/>
          </p:cNvGrpSpPr>
          <p:nvPr/>
        </p:nvGrpSpPr>
        <p:grpSpPr bwMode="auto">
          <a:xfrm>
            <a:off x="5333180" y="2835275"/>
            <a:ext cx="807272" cy="304800"/>
            <a:chOff x="1914" y="2963"/>
            <a:chExt cx="1052" cy="397"/>
          </a:xfrm>
        </p:grpSpPr>
        <p:sp>
          <p:nvSpPr>
            <p:cNvPr id="19562" name="AutoShape 103"/>
            <p:cNvSpPr>
              <a:spLocks noChangeArrowheads="1"/>
            </p:cNvSpPr>
            <p:nvPr/>
          </p:nvSpPr>
          <p:spPr bwMode="auto">
            <a:xfrm>
              <a:off x="2553" y="2963"/>
              <a:ext cx="413" cy="397"/>
            </a:xfrm>
            <a:prstGeom prst="flowChartConnector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q</a:t>
              </a:r>
            </a:p>
          </p:txBody>
        </p:sp>
        <p:cxnSp>
          <p:nvCxnSpPr>
            <p:cNvPr id="19563" name="AutoShape 104"/>
            <p:cNvCxnSpPr>
              <a:cxnSpLocks noChangeShapeType="1"/>
              <a:stCxn id="19560" idx="5"/>
              <a:endCxn id="19562" idx="2"/>
            </p:cNvCxnSpPr>
            <p:nvPr/>
          </p:nvCxnSpPr>
          <p:spPr bwMode="auto">
            <a:xfrm flipV="1">
              <a:off x="1914" y="3162"/>
              <a:ext cx="639" cy="20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8" name="Group 105"/>
          <p:cNvGrpSpPr>
            <a:grpSpLocks/>
          </p:cNvGrpSpPr>
          <p:nvPr/>
        </p:nvGrpSpPr>
        <p:grpSpPr bwMode="auto">
          <a:xfrm>
            <a:off x="5062538" y="2591572"/>
            <a:ext cx="1299841" cy="456433"/>
            <a:chOff x="1560" y="2646"/>
            <a:chExt cx="1695" cy="595"/>
          </a:xfrm>
        </p:grpSpPr>
        <p:sp>
          <p:nvSpPr>
            <p:cNvPr id="19560" name="AutoShape 106"/>
            <p:cNvSpPr>
              <a:spLocks noChangeArrowheads="1"/>
            </p:cNvSpPr>
            <p:nvPr/>
          </p:nvSpPr>
          <p:spPr bwMode="auto">
            <a:xfrm>
              <a:off x="1560" y="2844"/>
              <a:ext cx="414" cy="397"/>
            </a:xfrm>
            <a:prstGeom prst="flowChartConnector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p</a:t>
              </a:r>
            </a:p>
          </p:txBody>
        </p:sp>
        <p:cxnSp>
          <p:nvCxnSpPr>
            <p:cNvPr id="19561" name="AutoShape 107"/>
            <p:cNvCxnSpPr>
              <a:cxnSpLocks noChangeShapeType="1"/>
              <a:stCxn id="19558" idx="2"/>
              <a:endCxn id="19560" idx="6"/>
            </p:cNvCxnSpPr>
            <p:nvPr/>
          </p:nvCxnSpPr>
          <p:spPr bwMode="auto">
            <a:xfrm flipH="1">
              <a:off x="1974" y="2646"/>
              <a:ext cx="1281" cy="396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9" name="Group 108"/>
          <p:cNvGrpSpPr>
            <a:grpSpLocks/>
          </p:cNvGrpSpPr>
          <p:nvPr/>
        </p:nvGrpSpPr>
        <p:grpSpPr bwMode="auto">
          <a:xfrm>
            <a:off x="6362702" y="2316463"/>
            <a:ext cx="412751" cy="428328"/>
            <a:chOff x="3255" y="2287"/>
            <a:chExt cx="538" cy="557"/>
          </a:xfrm>
        </p:grpSpPr>
        <p:sp>
          <p:nvSpPr>
            <p:cNvPr id="19558" name="AutoShape 109"/>
            <p:cNvSpPr>
              <a:spLocks noChangeArrowheads="1"/>
            </p:cNvSpPr>
            <p:nvPr/>
          </p:nvSpPr>
          <p:spPr bwMode="auto">
            <a:xfrm>
              <a:off x="3255" y="2446"/>
              <a:ext cx="414" cy="398"/>
            </a:xfrm>
            <a:prstGeom prst="flowChartConnector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h</a:t>
              </a:r>
            </a:p>
          </p:txBody>
        </p:sp>
        <p:cxnSp>
          <p:nvCxnSpPr>
            <p:cNvPr id="19559" name="AutoShape 110"/>
            <p:cNvCxnSpPr>
              <a:cxnSpLocks noChangeShapeType="1"/>
              <a:stCxn id="19544" idx="4"/>
              <a:endCxn id="19558" idx="7"/>
            </p:cNvCxnSpPr>
            <p:nvPr/>
          </p:nvCxnSpPr>
          <p:spPr bwMode="auto">
            <a:xfrm flipH="1">
              <a:off x="3608" y="2287"/>
              <a:ext cx="185" cy="218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10" name="Group 111"/>
          <p:cNvGrpSpPr>
            <a:grpSpLocks/>
          </p:cNvGrpSpPr>
          <p:nvPr/>
        </p:nvGrpSpPr>
        <p:grpSpPr bwMode="auto">
          <a:xfrm>
            <a:off x="7283450" y="2195514"/>
            <a:ext cx="317500" cy="548964"/>
            <a:chOff x="4454" y="2129"/>
            <a:chExt cx="414" cy="715"/>
          </a:xfrm>
        </p:grpSpPr>
        <p:sp>
          <p:nvSpPr>
            <p:cNvPr id="19556" name="AutoShape 112"/>
            <p:cNvSpPr>
              <a:spLocks noChangeArrowheads="1"/>
            </p:cNvSpPr>
            <p:nvPr/>
          </p:nvSpPr>
          <p:spPr bwMode="auto">
            <a:xfrm>
              <a:off x="4454" y="2129"/>
              <a:ext cx="414" cy="397"/>
            </a:xfrm>
            <a:prstGeom prst="flowChartConnector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f</a:t>
              </a:r>
            </a:p>
          </p:txBody>
        </p:sp>
        <p:cxnSp>
          <p:nvCxnSpPr>
            <p:cNvPr id="19557" name="AutoShape 113"/>
            <p:cNvCxnSpPr>
              <a:cxnSpLocks noChangeShapeType="1"/>
              <a:stCxn id="797828" idx="0"/>
              <a:endCxn id="19556" idx="4"/>
            </p:cNvCxnSpPr>
            <p:nvPr/>
          </p:nvCxnSpPr>
          <p:spPr bwMode="auto">
            <a:xfrm flipV="1">
              <a:off x="4495" y="2526"/>
              <a:ext cx="166" cy="318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11" name="Group 114"/>
          <p:cNvGrpSpPr>
            <a:grpSpLocks/>
          </p:cNvGrpSpPr>
          <p:nvPr/>
        </p:nvGrpSpPr>
        <p:grpSpPr bwMode="auto">
          <a:xfrm>
            <a:off x="7378702" y="1371602"/>
            <a:ext cx="317500" cy="824137"/>
            <a:chOff x="4579" y="1056"/>
            <a:chExt cx="413" cy="1055"/>
          </a:xfrm>
        </p:grpSpPr>
        <p:sp>
          <p:nvSpPr>
            <p:cNvPr id="19554" name="AutoShape 115"/>
            <p:cNvSpPr>
              <a:spLocks noChangeArrowheads="1"/>
            </p:cNvSpPr>
            <p:nvPr/>
          </p:nvSpPr>
          <p:spPr bwMode="auto">
            <a:xfrm>
              <a:off x="4579" y="1056"/>
              <a:ext cx="413" cy="397"/>
            </a:xfrm>
            <a:prstGeom prst="flowChartConnector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200" dirty="0"/>
            </a:p>
          </p:txBody>
        </p:sp>
        <p:cxnSp>
          <p:nvCxnSpPr>
            <p:cNvPr id="19555" name="AutoShape 116"/>
            <p:cNvCxnSpPr>
              <a:cxnSpLocks noChangeShapeType="1"/>
              <a:stCxn id="19556" idx="0"/>
              <a:endCxn id="19554" idx="4"/>
            </p:cNvCxnSpPr>
            <p:nvPr/>
          </p:nvCxnSpPr>
          <p:spPr bwMode="auto">
            <a:xfrm flipV="1">
              <a:off x="4662" y="1453"/>
              <a:ext cx="124" cy="658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12" name="Group 117"/>
          <p:cNvGrpSpPr>
            <a:grpSpLocks/>
          </p:cNvGrpSpPr>
          <p:nvPr/>
        </p:nvGrpSpPr>
        <p:grpSpPr bwMode="auto">
          <a:xfrm>
            <a:off x="4800862" y="2133603"/>
            <a:ext cx="928424" cy="318758"/>
            <a:chOff x="1219" y="2049"/>
            <a:chExt cx="1210" cy="416"/>
          </a:xfrm>
        </p:grpSpPr>
        <p:sp>
          <p:nvSpPr>
            <p:cNvPr id="19552" name="AutoShape 118"/>
            <p:cNvSpPr>
              <a:spLocks noChangeArrowheads="1"/>
            </p:cNvSpPr>
            <p:nvPr/>
          </p:nvSpPr>
          <p:spPr bwMode="auto">
            <a:xfrm>
              <a:off x="2015" y="2049"/>
              <a:ext cx="414" cy="397"/>
            </a:xfrm>
            <a:prstGeom prst="flowChartConnector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d</a:t>
              </a:r>
            </a:p>
          </p:txBody>
        </p:sp>
        <p:cxnSp>
          <p:nvCxnSpPr>
            <p:cNvPr id="19553" name="AutoShape 119"/>
            <p:cNvCxnSpPr>
              <a:cxnSpLocks noChangeShapeType="1"/>
            </p:cNvCxnSpPr>
            <p:nvPr/>
          </p:nvCxnSpPr>
          <p:spPr bwMode="auto">
            <a:xfrm flipV="1">
              <a:off x="1219" y="2248"/>
              <a:ext cx="846" cy="217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13" name="Group 120"/>
          <p:cNvGrpSpPr>
            <a:grpSpLocks/>
          </p:cNvGrpSpPr>
          <p:nvPr/>
        </p:nvGrpSpPr>
        <p:grpSpPr bwMode="auto">
          <a:xfrm>
            <a:off x="4745037" y="1676401"/>
            <a:ext cx="712789" cy="502091"/>
            <a:chOff x="1147" y="1453"/>
            <a:chExt cx="929" cy="655"/>
          </a:xfrm>
        </p:grpSpPr>
        <p:sp>
          <p:nvSpPr>
            <p:cNvPr id="19550" name="AutoShape 121"/>
            <p:cNvSpPr>
              <a:spLocks noChangeArrowheads="1"/>
            </p:cNvSpPr>
            <p:nvPr/>
          </p:nvSpPr>
          <p:spPr bwMode="auto">
            <a:xfrm>
              <a:off x="1147" y="1453"/>
              <a:ext cx="413" cy="397"/>
            </a:xfrm>
            <a:prstGeom prst="flowChartConnector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b</a:t>
              </a:r>
            </a:p>
          </p:txBody>
        </p:sp>
        <p:cxnSp>
          <p:nvCxnSpPr>
            <p:cNvPr id="19551" name="AutoShape 122"/>
            <p:cNvCxnSpPr>
              <a:cxnSpLocks noChangeShapeType="1"/>
              <a:stCxn id="19568" idx="1"/>
              <a:endCxn id="19550" idx="5"/>
            </p:cNvCxnSpPr>
            <p:nvPr/>
          </p:nvCxnSpPr>
          <p:spPr bwMode="auto">
            <a:xfrm flipH="1" flipV="1">
              <a:off x="1500" y="1792"/>
              <a:ext cx="576" cy="316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14" name="Group 123"/>
          <p:cNvGrpSpPr>
            <a:grpSpLocks/>
          </p:cNvGrpSpPr>
          <p:nvPr/>
        </p:nvGrpSpPr>
        <p:grpSpPr bwMode="auto">
          <a:xfrm>
            <a:off x="5021262" y="1401763"/>
            <a:ext cx="611188" cy="319088"/>
            <a:chOff x="1507" y="1096"/>
            <a:chExt cx="797" cy="416"/>
          </a:xfrm>
        </p:grpSpPr>
        <p:sp>
          <p:nvSpPr>
            <p:cNvPr id="19548" name="AutoShape 124"/>
            <p:cNvSpPr>
              <a:spLocks noChangeArrowheads="1"/>
            </p:cNvSpPr>
            <p:nvPr/>
          </p:nvSpPr>
          <p:spPr bwMode="auto">
            <a:xfrm>
              <a:off x="1891" y="1096"/>
              <a:ext cx="413" cy="397"/>
            </a:xfrm>
            <a:prstGeom prst="flowChartConnector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a</a:t>
              </a:r>
            </a:p>
          </p:txBody>
        </p:sp>
        <p:cxnSp>
          <p:nvCxnSpPr>
            <p:cNvPr id="19549" name="AutoShape 125"/>
            <p:cNvCxnSpPr>
              <a:cxnSpLocks noChangeShapeType="1"/>
              <a:endCxn id="19548" idx="2"/>
            </p:cNvCxnSpPr>
            <p:nvPr/>
          </p:nvCxnSpPr>
          <p:spPr bwMode="auto">
            <a:xfrm flipV="1">
              <a:off x="1507" y="1295"/>
              <a:ext cx="372" cy="217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15" name="Group 126"/>
          <p:cNvGrpSpPr>
            <a:grpSpLocks/>
          </p:cNvGrpSpPr>
          <p:nvPr/>
        </p:nvGrpSpPr>
        <p:grpSpPr bwMode="auto">
          <a:xfrm>
            <a:off x="5682429" y="1646237"/>
            <a:ext cx="807272" cy="532259"/>
            <a:chOff x="2369" y="1414"/>
            <a:chExt cx="1052" cy="694"/>
          </a:xfrm>
        </p:grpSpPr>
        <p:sp>
          <p:nvSpPr>
            <p:cNvPr id="19546" name="AutoShape 127"/>
            <p:cNvSpPr>
              <a:spLocks noChangeArrowheads="1"/>
            </p:cNvSpPr>
            <p:nvPr/>
          </p:nvSpPr>
          <p:spPr bwMode="auto">
            <a:xfrm>
              <a:off x="3007" y="1414"/>
              <a:ext cx="414" cy="397"/>
            </a:xfrm>
            <a:prstGeom prst="flowChartConnector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c</a:t>
              </a:r>
            </a:p>
          </p:txBody>
        </p:sp>
        <p:cxnSp>
          <p:nvCxnSpPr>
            <p:cNvPr id="19547" name="AutoShape 128"/>
            <p:cNvCxnSpPr>
              <a:cxnSpLocks noChangeShapeType="1"/>
              <a:stCxn id="19552" idx="7"/>
              <a:endCxn id="19546" idx="3"/>
            </p:cNvCxnSpPr>
            <p:nvPr/>
          </p:nvCxnSpPr>
          <p:spPr bwMode="auto">
            <a:xfrm flipV="1">
              <a:off x="2369" y="1753"/>
              <a:ext cx="698" cy="355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16" name="Group 129"/>
          <p:cNvGrpSpPr>
            <a:grpSpLocks/>
          </p:cNvGrpSpPr>
          <p:nvPr/>
        </p:nvGrpSpPr>
        <p:grpSpPr bwMode="auto">
          <a:xfrm>
            <a:off x="5729611" y="2011363"/>
            <a:ext cx="1204590" cy="304800"/>
            <a:chOff x="2429" y="1890"/>
            <a:chExt cx="1571" cy="397"/>
          </a:xfrm>
        </p:grpSpPr>
        <p:sp>
          <p:nvSpPr>
            <p:cNvPr id="19544" name="AutoShape 130"/>
            <p:cNvSpPr>
              <a:spLocks noChangeArrowheads="1"/>
            </p:cNvSpPr>
            <p:nvPr/>
          </p:nvSpPr>
          <p:spPr bwMode="auto">
            <a:xfrm>
              <a:off x="3586" y="1890"/>
              <a:ext cx="414" cy="397"/>
            </a:xfrm>
            <a:prstGeom prst="flowChartConnector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e</a:t>
              </a:r>
            </a:p>
          </p:txBody>
        </p:sp>
        <p:cxnSp>
          <p:nvCxnSpPr>
            <p:cNvPr id="19545" name="AutoShape 131"/>
            <p:cNvCxnSpPr>
              <a:cxnSpLocks noChangeShapeType="1"/>
              <a:stCxn id="19552" idx="6"/>
              <a:endCxn id="19544" idx="2"/>
            </p:cNvCxnSpPr>
            <p:nvPr/>
          </p:nvCxnSpPr>
          <p:spPr bwMode="auto">
            <a:xfrm flipV="1">
              <a:off x="2429" y="2089"/>
              <a:ext cx="1157" cy="159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</p:grpSp>
      <p:sp>
        <p:nvSpPr>
          <p:cNvPr id="797828" name="AutoShape 132"/>
          <p:cNvSpPr>
            <a:spLocks noChangeArrowheads="1"/>
          </p:cNvSpPr>
          <p:nvPr/>
        </p:nvSpPr>
        <p:spPr bwMode="auto">
          <a:xfrm>
            <a:off x="7156450" y="2744791"/>
            <a:ext cx="317500" cy="303213"/>
          </a:xfrm>
          <a:prstGeom prst="flowChartConnector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pPr algn="ctr"/>
            <a:r>
              <a:rPr lang="en-US" sz="1500" i="1" dirty="0"/>
              <a:t>r</a:t>
            </a:r>
          </a:p>
        </p:txBody>
      </p:sp>
      <p:cxnSp>
        <p:nvCxnSpPr>
          <p:cNvPr id="797829" name="AutoShape 133"/>
          <p:cNvCxnSpPr>
            <a:cxnSpLocks noChangeShapeType="1"/>
            <a:stCxn id="19544" idx="5"/>
            <a:endCxn id="797828" idx="1"/>
          </p:cNvCxnSpPr>
          <p:nvPr/>
        </p:nvCxnSpPr>
        <p:spPr bwMode="auto">
          <a:xfrm>
            <a:off x="6888161" y="2290766"/>
            <a:ext cx="314325" cy="479425"/>
          </a:xfrm>
          <a:prstGeom prst="straightConnector1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</p:spPr>
      </p:cxnSp>
      <p:grpSp>
        <p:nvGrpSpPr>
          <p:cNvPr id="17" name="Group 134"/>
          <p:cNvGrpSpPr>
            <a:grpSpLocks/>
          </p:cNvGrpSpPr>
          <p:nvPr/>
        </p:nvGrpSpPr>
        <p:grpSpPr bwMode="auto">
          <a:xfrm>
            <a:off x="5316538" y="1408117"/>
            <a:ext cx="855337" cy="389758"/>
            <a:chOff x="1891" y="1104"/>
            <a:chExt cx="1116" cy="508"/>
          </a:xfrm>
        </p:grpSpPr>
        <p:cxnSp>
          <p:nvCxnSpPr>
            <p:cNvPr id="19542" name="AutoShape 135"/>
            <p:cNvCxnSpPr>
              <a:cxnSpLocks noChangeShapeType="1"/>
              <a:stCxn id="19546" idx="2"/>
              <a:endCxn id="19543" idx="6"/>
            </p:cNvCxnSpPr>
            <p:nvPr/>
          </p:nvCxnSpPr>
          <p:spPr bwMode="auto">
            <a:xfrm flipH="1" flipV="1">
              <a:off x="2304" y="1302"/>
              <a:ext cx="703" cy="310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  <p:sp>
          <p:nvSpPr>
            <p:cNvPr id="19543" name="AutoShape 136"/>
            <p:cNvSpPr>
              <a:spLocks noChangeArrowheads="1"/>
            </p:cNvSpPr>
            <p:nvPr/>
          </p:nvSpPr>
          <p:spPr bwMode="auto">
            <a:xfrm>
              <a:off x="1891" y="1104"/>
              <a:ext cx="413" cy="397"/>
            </a:xfrm>
            <a:prstGeom prst="flowChartConnector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500" i="1" dirty="0"/>
            </a:p>
          </p:txBody>
        </p:sp>
      </p:grpSp>
      <p:grpSp>
        <p:nvGrpSpPr>
          <p:cNvPr id="18" name="Group 137"/>
          <p:cNvGrpSpPr>
            <a:grpSpLocks/>
          </p:cNvGrpSpPr>
          <p:nvPr/>
        </p:nvGrpSpPr>
        <p:grpSpPr bwMode="auto">
          <a:xfrm>
            <a:off x="6186488" y="1655767"/>
            <a:ext cx="1143767" cy="583895"/>
            <a:chOff x="3024" y="1427"/>
            <a:chExt cx="1492" cy="760"/>
          </a:xfrm>
        </p:grpSpPr>
        <p:cxnSp>
          <p:nvCxnSpPr>
            <p:cNvPr id="19540" name="AutoShape 138"/>
            <p:cNvCxnSpPr>
              <a:cxnSpLocks noChangeShapeType="1"/>
              <a:stCxn id="19556" idx="1"/>
              <a:endCxn id="19546" idx="6"/>
            </p:cNvCxnSpPr>
            <p:nvPr/>
          </p:nvCxnSpPr>
          <p:spPr bwMode="auto">
            <a:xfrm rot="16200000" flipV="1">
              <a:off x="3680" y="1352"/>
              <a:ext cx="575" cy="1096"/>
            </a:xfrm>
            <a:prstGeom prst="curvedConnector2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  <p:sp>
          <p:nvSpPr>
            <p:cNvPr id="19541" name="AutoShape 139"/>
            <p:cNvSpPr>
              <a:spLocks noChangeArrowheads="1"/>
            </p:cNvSpPr>
            <p:nvPr/>
          </p:nvSpPr>
          <p:spPr bwMode="auto">
            <a:xfrm>
              <a:off x="3024" y="1427"/>
              <a:ext cx="414" cy="397"/>
            </a:xfrm>
            <a:prstGeom prst="flowChartConnector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500" i="1" dirty="0"/>
            </a:p>
          </p:txBody>
        </p:sp>
      </p:grpSp>
      <p:sp>
        <p:nvSpPr>
          <p:cNvPr id="19485" name="Line 140"/>
          <p:cNvSpPr>
            <a:spLocks noChangeShapeType="1"/>
          </p:cNvSpPr>
          <p:nvPr/>
        </p:nvSpPr>
        <p:spPr bwMode="auto">
          <a:xfrm>
            <a:off x="3" y="3371851"/>
            <a:ext cx="1219199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797837" name="Oval 141"/>
          <p:cNvSpPr>
            <a:spLocks noChangeArrowheads="1"/>
          </p:cNvSpPr>
          <p:nvPr/>
        </p:nvSpPr>
        <p:spPr bwMode="auto">
          <a:xfrm>
            <a:off x="6140455" y="3478213"/>
            <a:ext cx="290513" cy="265112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38" name="Oval 142"/>
          <p:cNvSpPr>
            <a:spLocks noChangeArrowheads="1"/>
          </p:cNvSpPr>
          <p:nvPr/>
        </p:nvSpPr>
        <p:spPr bwMode="auto">
          <a:xfrm>
            <a:off x="3729039" y="3971930"/>
            <a:ext cx="290512" cy="265113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39" name="Oval 143"/>
          <p:cNvSpPr>
            <a:spLocks noChangeArrowheads="1"/>
          </p:cNvSpPr>
          <p:nvPr/>
        </p:nvSpPr>
        <p:spPr bwMode="auto">
          <a:xfrm>
            <a:off x="3165481" y="4451356"/>
            <a:ext cx="290513" cy="265113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40" name="Oval 144"/>
          <p:cNvSpPr>
            <a:spLocks noChangeArrowheads="1"/>
          </p:cNvSpPr>
          <p:nvPr/>
        </p:nvSpPr>
        <p:spPr bwMode="auto">
          <a:xfrm>
            <a:off x="3865563" y="4451356"/>
            <a:ext cx="290512" cy="265113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41" name="Oval 145"/>
          <p:cNvSpPr>
            <a:spLocks noChangeArrowheads="1"/>
          </p:cNvSpPr>
          <p:nvPr/>
        </p:nvSpPr>
        <p:spPr bwMode="auto">
          <a:xfrm>
            <a:off x="4686305" y="4433888"/>
            <a:ext cx="290513" cy="265112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42" name="Oval 146"/>
          <p:cNvSpPr>
            <a:spLocks noChangeArrowheads="1"/>
          </p:cNvSpPr>
          <p:nvPr/>
        </p:nvSpPr>
        <p:spPr bwMode="auto">
          <a:xfrm>
            <a:off x="3163888" y="5006981"/>
            <a:ext cx="290512" cy="265113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43" name="Oval 147"/>
          <p:cNvSpPr>
            <a:spLocks noChangeArrowheads="1"/>
          </p:cNvSpPr>
          <p:nvPr/>
        </p:nvSpPr>
        <p:spPr bwMode="auto">
          <a:xfrm>
            <a:off x="3856039" y="4999039"/>
            <a:ext cx="290512" cy="265112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44" name="Oval 148"/>
          <p:cNvSpPr>
            <a:spLocks noChangeArrowheads="1"/>
          </p:cNvSpPr>
          <p:nvPr/>
        </p:nvSpPr>
        <p:spPr bwMode="auto">
          <a:xfrm>
            <a:off x="4325939" y="4981581"/>
            <a:ext cx="290512" cy="265113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45" name="Oval 149"/>
          <p:cNvSpPr>
            <a:spLocks noChangeArrowheads="1"/>
          </p:cNvSpPr>
          <p:nvPr/>
        </p:nvSpPr>
        <p:spPr bwMode="auto">
          <a:xfrm>
            <a:off x="5002213" y="4972056"/>
            <a:ext cx="290512" cy="265113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46" name="Oval 150"/>
          <p:cNvSpPr>
            <a:spLocks noChangeArrowheads="1"/>
          </p:cNvSpPr>
          <p:nvPr/>
        </p:nvSpPr>
        <p:spPr bwMode="auto">
          <a:xfrm>
            <a:off x="4087813" y="5510213"/>
            <a:ext cx="290512" cy="265112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47" name="Oval 151"/>
          <p:cNvSpPr>
            <a:spLocks noChangeArrowheads="1"/>
          </p:cNvSpPr>
          <p:nvPr/>
        </p:nvSpPr>
        <p:spPr bwMode="auto">
          <a:xfrm>
            <a:off x="4532313" y="5518156"/>
            <a:ext cx="290512" cy="265113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48" name="Oval 152"/>
          <p:cNvSpPr>
            <a:spLocks noChangeArrowheads="1"/>
          </p:cNvSpPr>
          <p:nvPr/>
        </p:nvSpPr>
        <p:spPr bwMode="auto">
          <a:xfrm>
            <a:off x="4105281" y="6015039"/>
            <a:ext cx="290513" cy="265112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49" name="Oval 153"/>
          <p:cNvSpPr>
            <a:spLocks noChangeArrowheads="1"/>
          </p:cNvSpPr>
          <p:nvPr/>
        </p:nvSpPr>
        <p:spPr bwMode="auto">
          <a:xfrm>
            <a:off x="4992688" y="5519739"/>
            <a:ext cx="290512" cy="265112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50" name="Oval 154"/>
          <p:cNvSpPr>
            <a:spLocks noChangeArrowheads="1"/>
          </p:cNvSpPr>
          <p:nvPr/>
        </p:nvSpPr>
        <p:spPr bwMode="auto">
          <a:xfrm>
            <a:off x="4772030" y="6007105"/>
            <a:ext cx="290513" cy="265113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51" name="Oval 155"/>
          <p:cNvSpPr>
            <a:spLocks noChangeArrowheads="1"/>
          </p:cNvSpPr>
          <p:nvPr/>
        </p:nvSpPr>
        <p:spPr bwMode="auto">
          <a:xfrm>
            <a:off x="5254630" y="6034088"/>
            <a:ext cx="290513" cy="265112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52" name="Oval 156"/>
          <p:cNvSpPr>
            <a:spLocks noChangeArrowheads="1"/>
          </p:cNvSpPr>
          <p:nvPr/>
        </p:nvSpPr>
        <p:spPr bwMode="auto">
          <a:xfrm>
            <a:off x="4787905" y="6477005"/>
            <a:ext cx="290513" cy="265113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53" name="Line 157"/>
          <p:cNvSpPr>
            <a:spLocks noChangeShapeType="1"/>
          </p:cNvSpPr>
          <p:nvPr/>
        </p:nvSpPr>
        <p:spPr bwMode="auto">
          <a:xfrm flipH="1" flipV="1">
            <a:off x="4824413" y="4733930"/>
            <a:ext cx="309563" cy="180975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797854" name="Line 158"/>
          <p:cNvSpPr>
            <a:spLocks noChangeShapeType="1"/>
          </p:cNvSpPr>
          <p:nvPr/>
        </p:nvSpPr>
        <p:spPr bwMode="auto">
          <a:xfrm flipH="1" flipV="1">
            <a:off x="4438653" y="5254630"/>
            <a:ext cx="258763" cy="214313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797855" name="Line 159"/>
          <p:cNvSpPr>
            <a:spLocks noChangeShapeType="1"/>
          </p:cNvSpPr>
          <p:nvPr/>
        </p:nvSpPr>
        <p:spPr bwMode="auto">
          <a:xfrm flipH="1" flipV="1">
            <a:off x="5138743" y="5253040"/>
            <a:ext cx="3175" cy="223837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797856" name="Line 160"/>
          <p:cNvSpPr>
            <a:spLocks noChangeShapeType="1"/>
          </p:cNvSpPr>
          <p:nvPr/>
        </p:nvSpPr>
        <p:spPr bwMode="auto">
          <a:xfrm flipH="1" flipV="1">
            <a:off x="5129213" y="5791201"/>
            <a:ext cx="258763" cy="196851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797857" name="Line 161"/>
          <p:cNvSpPr>
            <a:spLocks noChangeShapeType="1"/>
          </p:cNvSpPr>
          <p:nvPr/>
        </p:nvSpPr>
        <p:spPr bwMode="auto">
          <a:xfrm flipV="1">
            <a:off x="4918076" y="5792788"/>
            <a:ext cx="212725" cy="163512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797858" name="Line 162"/>
          <p:cNvSpPr>
            <a:spLocks noChangeShapeType="1"/>
          </p:cNvSpPr>
          <p:nvPr/>
        </p:nvSpPr>
        <p:spPr bwMode="auto">
          <a:xfrm flipV="1">
            <a:off x="4900618" y="6280154"/>
            <a:ext cx="7937" cy="173039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19508" name="Oval 163"/>
          <p:cNvSpPr>
            <a:spLocks noChangeArrowheads="1"/>
          </p:cNvSpPr>
          <p:nvPr/>
        </p:nvSpPr>
        <p:spPr bwMode="auto">
          <a:xfrm>
            <a:off x="6142037" y="3479805"/>
            <a:ext cx="290512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60" name="Oval 164"/>
          <p:cNvSpPr>
            <a:spLocks noChangeArrowheads="1"/>
          </p:cNvSpPr>
          <p:nvPr/>
        </p:nvSpPr>
        <p:spPr bwMode="auto">
          <a:xfrm>
            <a:off x="3730630" y="3973513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61" name="Oval 165"/>
          <p:cNvSpPr>
            <a:spLocks noChangeArrowheads="1"/>
          </p:cNvSpPr>
          <p:nvPr/>
        </p:nvSpPr>
        <p:spPr bwMode="auto">
          <a:xfrm>
            <a:off x="6524630" y="3906839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62" name="Oval 166"/>
          <p:cNvSpPr>
            <a:spLocks noChangeArrowheads="1"/>
          </p:cNvSpPr>
          <p:nvPr/>
        </p:nvSpPr>
        <p:spPr bwMode="auto">
          <a:xfrm>
            <a:off x="8269288" y="3922713"/>
            <a:ext cx="290512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63" name="Oval 167"/>
          <p:cNvSpPr>
            <a:spLocks noChangeArrowheads="1"/>
          </p:cNvSpPr>
          <p:nvPr/>
        </p:nvSpPr>
        <p:spPr bwMode="auto">
          <a:xfrm>
            <a:off x="3167063" y="4452939"/>
            <a:ext cx="290512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64" name="Oval 168"/>
          <p:cNvSpPr>
            <a:spLocks noChangeArrowheads="1"/>
          </p:cNvSpPr>
          <p:nvPr/>
        </p:nvSpPr>
        <p:spPr bwMode="auto">
          <a:xfrm>
            <a:off x="3867156" y="4452939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65" name="Oval 169"/>
          <p:cNvSpPr>
            <a:spLocks noChangeArrowheads="1"/>
          </p:cNvSpPr>
          <p:nvPr/>
        </p:nvSpPr>
        <p:spPr bwMode="auto">
          <a:xfrm>
            <a:off x="4687888" y="4435481"/>
            <a:ext cx="290512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66" name="Oval 170"/>
          <p:cNvSpPr>
            <a:spLocks noChangeArrowheads="1"/>
          </p:cNvSpPr>
          <p:nvPr/>
        </p:nvSpPr>
        <p:spPr bwMode="auto">
          <a:xfrm>
            <a:off x="3165481" y="5008563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67" name="Oval 171"/>
          <p:cNvSpPr>
            <a:spLocks noChangeArrowheads="1"/>
          </p:cNvSpPr>
          <p:nvPr/>
        </p:nvSpPr>
        <p:spPr bwMode="auto">
          <a:xfrm>
            <a:off x="3857630" y="4992688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68" name="Oval 172"/>
          <p:cNvSpPr>
            <a:spLocks noChangeArrowheads="1"/>
          </p:cNvSpPr>
          <p:nvPr/>
        </p:nvSpPr>
        <p:spPr bwMode="auto">
          <a:xfrm>
            <a:off x="4327530" y="4983163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69" name="Oval 173"/>
          <p:cNvSpPr>
            <a:spLocks noChangeArrowheads="1"/>
          </p:cNvSpPr>
          <p:nvPr/>
        </p:nvSpPr>
        <p:spPr bwMode="auto">
          <a:xfrm>
            <a:off x="5003805" y="4973639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70" name="Oval 174"/>
          <p:cNvSpPr>
            <a:spLocks noChangeArrowheads="1"/>
          </p:cNvSpPr>
          <p:nvPr/>
        </p:nvSpPr>
        <p:spPr bwMode="auto">
          <a:xfrm>
            <a:off x="4089405" y="5511805"/>
            <a:ext cx="290513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71" name="Oval 175"/>
          <p:cNvSpPr>
            <a:spLocks noChangeArrowheads="1"/>
          </p:cNvSpPr>
          <p:nvPr/>
        </p:nvSpPr>
        <p:spPr bwMode="auto">
          <a:xfrm>
            <a:off x="4533905" y="5519739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72" name="Oval 176"/>
          <p:cNvSpPr>
            <a:spLocks noChangeArrowheads="1"/>
          </p:cNvSpPr>
          <p:nvPr/>
        </p:nvSpPr>
        <p:spPr bwMode="auto">
          <a:xfrm>
            <a:off x="4114805" y="6016630"/>
            <a:ext cx="290513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73" name="Oval 177"/>
          <p:cNvSpPr>
            <a:spLocks noChangeArrowheads="1"/>
          </p:cNvSpPr>
          <p:nvPr/>
        </p:nvSpPr>
        <p:spPr bwMode="auto">
          <a:xfrm>
            <a:off x="4994281" y="5521330"/>
            <a:ext cx="290513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74" name="Oval 178"/>
          <p:cNvSpPr>
            <a:spLocks noChangeArrowheads="1"/>
          </p:cNvSpPr>
          <p:nvPr/>
        </p:nvSpPr>
        <p:spPr bwMode="auto">
          <a:xfrm>
            <a:off x="4773613" y="6008688"/>
            <a:ext cx="290512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75" name="Oval 179"/>
          <p:cNvSpPr>
            <a:spLocks noChangeArrowheads="1"/>
          </p:cNvSpPr>
          <p:nvPr/>
        </p:nvSpPr>
        <p:spPr bwMode="auto">
          <a:xfrm>
            <a:off x="5256213" y="6035681"/>
            <a:ext cx="290512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76" name="Oval 180"/>
          <p:cNvSpPr>
            <a:spLocks noChangeArrowheads="1"/>
          </p:cNvSpPr>
          <p:nvPr/>
        </p:nvSpPr>
        <p:spPr bwMode="auto">
          <a:xfrm>
            <a:off x="4789488" y="6478588"/>
            <a:ext cx="290512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77" name="Oval 181"/>
          <p:cNvSpPr>
            <a:spLocks noChangeArrowheads="1"/>
          </p:cNvSpPr>
          <p:nvPr/>
        </p:nvSpPr>
        <p:spPr bwMode="auto">
          <a:xfrm>
            <a:off x="3165481" y="5000630"/>
            <a:ext cx="290513" cy="265113"/>
          </a:xfrm>
          <a:prstGeom prst="ellipse">
            <a:avLst/>
          </a:pr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78" name="Oval 182"/>
          <p:cNvSpPr>
            <a:spLocks noChangeArrowheads="1"/>
          </p:cNvSpPr>
          <p:nvPr/>
        </p:nvSpPr>
        <p:spPr bwMode="auto">
          <a:xfrm>
            <a:off x="3167063" y="4445005"/>
            <a:ext cx="290512" cy="265113"/>
          </a:xfrm>
          <a:prstGeom prst="ellipse">
            <a:avLst/>
          </a:pr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79" name="Oval 183"/>
          <p:cNvSpPr>
            <a:spLocks noChangeArrowheads="1"/>
          </p:cNvSpPr>
          <p:nvPr/>
        </p:nvSpPr>
        <p:spPr bwMode="auto">
          <a:xfrm>
            <a:off x="3857630" y="4992688"/>
            <a:ext cx="290513" cy="265112"/>
          </a:xfrm>
          <a:prstGeom prst="ellipse">
            <a:avLst/>
          </a:pr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80" name="Oval 184"/>
          <p:cNvSpPr>
            <a:spLocks noChangeArrowheads="1"/>
          </p:cNvSpPr>
          <p:nvPr/>
        </p:nvSpPr>
        <p:spPr bwMode="auto">
          <a:xfrm>
            <a:off x="3867156" y="4445005"/>
            <a:ext cx="290513" cy="265113"/>
          </a:xfrm>
          <a:prstGeom prst="ellipse">
            <a:avLst/>
          </a:pr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81" name="Oval 185"/>
          <p:cNvSpPr>
            <a:spLocks noChangeArrowheads="1"/>
          </p:cNvSpPr>
          <p:nvPr/>
        </p:nvSpPr>
        <p:spPr bwMode="auto">
          <a:xfrm>
            <a:off x="4089405" y="5503863"/>
            <a:ext cx="290513" cy="265112"/>
          </a:xfrm>
          <a:prstGeom prst="ellipse">
            <a:avLst/>
          </a:pr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82" name="Oval 186"/>
          <p:cNvSpPr>
            <a:spLocks noChangeArrowheads="1"/>
          </p:cNvSpPr>
          <p:nvPr/>
        </p:nvSpPr>
        <p:spPr bwMode="auto">
          <a:xfrm>
            <a:off x="4106863" y="6008688"/>
            <a:ext cx="290512" cy="265112"/>
          </a:xfrm>
          <a:prstGeom prst="ellipse">
            <a:avLst/>
          </a:pr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grpSp>
        <p:nvGrpSpPr>
          <p:cNvPr id="19" name="Group 187"/>
          <p:cNvGrpSpPr>
            <a:grpSpLocks/>
          </p:cNvGrpSpPr>
          <p:nvPr/>
        </p:nvGrpSpPr>
        <p:grpSpPr bwMode="auto">
          <a:xfrm>
            <a:off x="5821364" y="2698751"/>
            <a:ext cx="588963" cy="431800"/>
            <a:chOff x="2762" y="1745"/>
            <a:chExt cx="371" cy="272"/>
          </a:xfrm>
        </p:grpSpPr>
        <p:cxnSp>
          <p:nvCxnSpPr>
            <p:cNvPr id="19538" name="AutoShape 188"/>
            <p:cNvCxnSpPr>
              <a:cxnSpLocks noChangeShapeType="1"/>
            </p:cNvCxnSpPr>
            <p:nvPr/>
          </p:nvCxnSpPr>
          <p:spPr bwMode="auto">
            <a:xfrm flipH="1">
              <a:off x="2934" y="1745"/>
              <a:ext cx="199" cy="114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  <p:sp>
          <p:nvSpPr>
            <p:cNvPr id="19539" name="AutoShape 189"/>
            <p:cNvSpPr>
              <a:spLocks noChangeArrowheads="1"/>
            </p:cNvSpPr>
            <p:nvPr/>
          </p:nvSpPr>
          <p:spPr bwMode="auto">
            <a:xfrm>
              <a:off x="2762" y="1825"/>
              <a:ext cx="200" cy="192"/>
            </a:xfrm>
            <a:prstGeom prst="flowChartConnector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500" i="1" dirty="0"/>
            </a:p>
          </p:txBody>
        </p:sp>
      </p:grpSp>
      <p:sp>
        <p:nvSpPr>
          <p:cNvPr id="797886" name="Oval 190"/>
          <p:cNvSpPr>
            <a:spLocks noChangeArrowheads="1"/>
          </p:cNvSpPr>
          <p:nvPr/>
        </p:nvSpPr>
        <p:spPr bwMode="auto">
          <a:xfrm>
            <a:off x="4327530" y="4983163"/>
            <a:ext cx="290513" cy="265112"/>
          </a:xfrm>
          <a:prstGeom prst="ellipse">
            <a:avLst/>
          </a:pr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87" name="Oval 191"/>
          <p:cNvSpPr>
            <a:spLocks noChangeArrowheads="1"/>
          </p:cNvSpPr>
          <p:nvPr/>
        </p:nvSpPr>
        <p:spPr bwMode="auto">
          <a:xfrm>
            <a:off x="4533905" y="5519739"/>
            <a:ext cx="290513" cy="265112"/>
          </a:xfrm>
          <a:prstGeom prst="ellipse">
            <a:avLst/>
          </a:pr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88" name="Oval 192"/>
          <p:cNvSpPr>
            <a:spLocks noChangeArrowheads="1"/>
          </p:cNvSpPr>
          <p:nvPr/>
        </p:nvSpPr>
        <p:spPr bwMode="auto">
          <a:xfrm>
            <a:off x="4773613" y="6008688"/>
            <a:ext cx="290512" cy="265112"/>
          </a:xfrm>
          <a:prstGeom prst="ellipse">
            <a:avLst/>
          </a:pr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89" name="Oval 193"/>
          <p:cNvSpPr>
            <a:spLocks noChangeArrowheads="1"/>
          </p:cNvSpPr>
          <p:nvPr/>
        </p:nvSpPr>
        <p:spPr bwMode="auto">
          <a:xfrm>
            <a:off x="4789488" y="6478588"/>
            <a:ext cx="290512" cy="265112"/>
          </a:xfrm>
          <a:prstGeom prst="ellipse">
            <a:avLst/>
          </a:pr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19537" name="Text Box 194"/>
          <p:cNvSpPr txBox="1">
            <a:spLocks noChangeArrowheads="1"/>
          </p:cNvSpPr>
          <p:nvPr/>
        </p:nvSpPr>
        <p:spPr bwMode="auto">
          <a:xfrm>
            <a:off x="381000" y="1371602"/>
            <a:ext cx="2281237" cy="1338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 dirty="0">
                <a:latin typeface="Calibri" pitchFamily="34" charset="0"/>
              </a:rPr>
              <a:t>Strategy: expand a deepest node first</a:t>
            </a:r>
          </a:p>
          <a:p>
            <a:pPr>
              <a:spcBef>
                <a:spcPct val="50000"/>
              </a:spcBef>
            </a:pPr>
            <a:r>
              <a:rPr lang="en-US" i="1" dirty="0">
                <a:latin typeface="Calibri" pitchFamily="34" charset="0"/>
              </a:rPr>
              <a:t>Implementation: Fringe is a (LIFO) stack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7757" grpId="0" animBg="1"/>
      <p:bldP spid="797758" grpId="0" animBg="1"/>
      <p:bldP spid="797758" grpId="1" animBg="1"/>
      <p:bldP spid="797759" grpId="0" animBg="1"/>
      <p:bldP spid="797759" grpId="1" animBg="1"/>
      <p:bldP spid="797760" grpId="0" animBg="1"/>
      <p:bldP spid="797760" grpId="1" animBg="1"/>
      <p:bldP spid="797761" grpId="0" animBg="1"/>
      <p:bldP spid="797761" grpId="1" animBg="1"/>
      <p:bldP spid="797762" grpId="0" animBg="1"/>
      <p:bldP spid="797763" grpId="0" animBg="1"/>
      <p:bldP spid="797763" grpId="1" animBg="1"/>
      <p:bldP spid="797764" grpId="0" animBg="1"/>
      <p:bldP spid="797764" grpId="1" animBg="1"/>
      <p:bldP spid="797765" grpId="0" animBg="1"/>
      <p:bldP spid="797765" grpId="1" animBg="1"/>
      <p:bldP spid="797765" grpId="2" animBg="1"/>
      <p:bldP spid="797828" grpId="0" animBg="1"/>
      <p:bldP spid="797837" grpId="0" animBg="1"/>
      <p:bldP spid="797838" grpId="0" animBg="1"/>
      <p:bldP spid="797839" grpId="0" animBg="1"/>
      <p:bldP spid="797839" grpId="1" animBg="1"/>
      <p:bldP spid="797840" grpId="0" animBg="1"/>
      <p:bldP spid="797840" grpId="1" animBg="1"/>
      <p:bldP spid="797841" grpId="0" animBg="1"/>
      <p:bldP spid="797842" grpId="0" animBg="1"/>
      <p:bldP spid="797842" grpId="1" animBg="1"/>
      <p:bldP spid="797843" grpId="0" animBg="1"/>
      <p:bldP spid="797843" grpId="1" animBg="1"/>
      <p:bldP spid="797844" grpId="0" animBg="1"/>
      <p:bldP spid="797844" grpId="1" animBg="1"/>
      <p:bldP spid="797845" grpId="0" animBg="1"/>
      <p:bldP spid="797846" grpId="0" animBg="1"/>
      <p:bldP spid="797846" grpId="1" animBg="1"/>
      <p:bldP spid="797847" grpId="0" animBg="1"/>
      <p:bldP spid="797847" grpId="1" animBg="1"/>
      <p:bldP spid="797848" grpId="0" animBg="1"/>
      <p:bldP spid="797848" grpId="1" animBg="1"/>
      <p:bldP spid="797849" grpId="0" animBg="1"/>
      <p:bldP spid="797850" grpId="0" animBg="1"/>
      <p:bldP spid="797850" grpId="1" animBg="1"/>
      <p:bldP spid="797851" grpId="0" animBg="1"/>
      <p:bldP spid="797852" grpId="0" animBg="1"/>
      <p:bldP spid="797852" grpId="1" animBg="1"/>
      <p:bldP spid="797853" grpId="0" animBg="1"/>
      <p:bldP spid="797854" grpId="0" animBg="1"/>
      <p:bldP spid="797854" grpId="1" animBg="1"/>
      <p:bldP spid="797855" grpId="0" animBg="1"/>
      <p:bldP spid="797856" grpId="0" animBg="1"/>
      <p:bldP spid="797857" grpId="0" animBg="1"/>
      <p:bldP spid="797857" grpId="1" animBg="1"/>
      <p:bldP spid="797858" grpId="0" animBg="1"/>
      <p:bldP spid="797858" grpId="1" animBg="1"/>
      <p:bldP spid="797860" grpId="0" animBg="1"/>
      <p:bldP spid="797861" grpId="0" animBg="1"/>
      <p:bldP spid="797862" grpId="0" animBg="1"/>
      <p:bldP spid="797863" grpId="0" animBg="1"/>
      <p:bldP spid="797864" grpId="0" animBg="1"/>
      <p:bldP spid="797865" grpId="0" animBg="1"/>
      <p:bldP spid="797866" grpId="0" animBg="1"/>
      <p:bldP spid="797867" grpId="0" animBg="1"/>
      <p:bldP spid="797868" grpId="0" animBg="1"/>
      <p:bldP spid="797869" grpId="0" animBg="1"/>
      <p:bldP spid="797870" grpId="0" animBg="1"/>
      <p:bldP spid="797871" grpId="0" animBg="1"/>
      <p:bldP spid="797872" grpId="0" animBg="1"/>
      <p:bldP spid="797873" grpId="0" animBg="1"/>
      <p:bldP spid="797874" grpId="0" animBg="1"/>
      <p:bldP spid="797875" grpId="0" animBg="1"/>
      <p:bldP spid="797876" grpId="0" animBg="1"/>
      <p:bldP spid="797877" grpId="0" animBg="1"/>
      <p:bldP spid="797878" grpId="0" animBg="1"/>
      <p:bldP spid="797879" grpId="0" animBg="1"/>
      <p:bldP spid="797880" grpId="0" animBg="1"/>
      <p:bldP spid="797881" grpId="0" animBg="1"/>
      <p:bldP spid="797882" grpId="0" animBg="1"/>
      <p:bldP spid="797886" grpId="0" animBg="1"/>
      <p:bldP spid="797887" grpId="0" animBg="1"/>
      <p:bldP spid="797888" grpId="0" animBg="1"/>
      <p:bldP spid="79788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/>
              <a:t>Search Algorithm Properties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idx="1"/>
          </p:nvPr>
        </p:nvSpPr>
        <p:spPr>
          <a:xfrm>
            <a:off x="406400" y="1295402"/>
            <a:ext cx="11379200" cy="4729164"/>
          </a:xfrm>
        </p:spPr>
        <p:txBody>
          <a:bodyPr/>
          <a:lstStyle/>
          <a:p>
            <a:r>
              <a:rPr lang="en-US" sz="2400" dirty="0"/>
              <a:t>Time complexity?</a:t>
            </a:r>
          </a:p>
          <a:p>
            <a:r>
              <a:rPr lang="en-US" sz="2400" dirty="0"/>
              <a:t>Space complexity?</a:t>
            </a:r>
          </a:p>
          <a:p>
            <a:pPr lvl="1"/>
            <a:endParaRPr lang="en-US" sz="2000" dirty="0"/>
          </a:p>
          <a:p>
            <a:r>
              <a:rPr lang="en-US" sz="2400" dirty="0"/>
              <a:t>Cartoon of search tree:</a:t>
            </a:r>
          </a:p>
          <a:p>
            <a:pPr lvl="1"/>
            <a:r>
              <a:rPr lang="en-US" sz="2000" dirty="0"/>
              <a:t>b is the branching factor</a:t>
            </a:r>
          </a:p>
          <a:p>
            <a:pPr lvl="1"/>
            <a:r>
              <a:rPr lang="en-US" sz="2000" dirty="0"/>
              <a:t>m is the maximum depth</a:t>
            </a:r>
          </a:p>
          <a:p>
            <a:pPr lvl="1"/>
            <a:r>
              <a:rPr lang="en-US" sz="2000" dirty="0"/>
              <a:t>solutions at various depths</a:t>
            </a:r>
          </a:p>
          <a:p>
            <a:pPr lvl="1"/>
            <a:endParaRPr lang="en-US" sz="2000" dirty="0"/>
          </a:p>
          <a:p>
            <a:r>
              <a:rPr lang="en-US" sz="2400" dirty="0"/>
              <a:t>Number of nodes in entire tree?</a:t>
            </a:r>
          </a:p>
          <a:p>
            <a:pPr lvl="1"/>
            <a:r>
              <a:rPr lang="en-US" sz="2000" dirty="0"/>
              <a:t>1 + b + b</a:t>
            </a:r>
            <a:r>
              <a:rPr lang="en-US" sz="2000" baseline="30000" dirty="0"/>
              <a:t>2</a:t>
            </a:r>
            <a:r>
              <a:rPr lang="en-US" sz="2000" dirty="0"/>
              <a:t> + …. </a:t>
            </a:r>
            <a:r>
              <a:rPr lang="en-US" sz="2000" dirty="0" err="1"/>
              <a:t>b</a:t>
            </a:r>
            <a:r>
              <a:rPr lang="en-US" sz="2000" baseline="30000" dirty="0" err="1"/>
              <a:t>m</a:t>
            </a:r>
            <a:r>
              <a:rPr lang="en-US" sz="2000" dirty="0"/>
              <a:t> = O(</a:t>
            </a:r>
            <a:r>
              <a:rPr lang="en-US" sz="2000" dirty="0" err="1"/>
              <a:t>b</a:t>
            </a:r>
            <a:r>
              <a:rPr lang="en-US" sz="2000" baseline="30000" dirty="0" err="1"/>
              <a:t>m</a:t>
            </a:r>
            <a:r>
              <a:rPr lang="en-US" sz="2000" dirty="0"/>
              <a:t>)</a:t>
            </a:r>
          </a:p>
          <a:p>
            <a:endParaRPr lang="en-US" sz="2400" dirty="0"/>
          </a:p>
        </p:txBody>
      </p:sp>
      <p:sp>
        <p:nvSpPr>
          <p:cNvPr id="6" name="Freeform 30"/>
          <p:cNvSpPr>
            <a:spLocks/>
          </p:cNvSpPr>
          <p:nvPr/>
        </p:nvSpPr>
        <p:spPr bwMode="auto">
          <a:xfrm>
            <a:off x="6737351" y="2763841"/>
            <a:ext cx="2927351" cy="2554287"/>
          </a:xfrm>
          <a:custGeom>
            <a:avLst/>
            <a:gdLst>
              <a:gd name="T0" fmla="*/ 0 w 1844"/>
              <a:gd name="T1" fmla="*/ 2147483647 h 1609"/>
              <a:gd name="T2" fmla="*/ 2147483647 w 1844"/>
              <a:gd name="T3" fmla="*/ 2147483647 h 1609"/>
              <a:gd name="T4" fmla="*/ 2147483647 w 1844"/>
              <a:gd name="T5" fmla="*/ 0 h 1609"/>
              <a:gd name="T6" fmla="*/ 0 w 1844"/>
              <a:gd name="T7" fmla="*/ 2147483647 h 1609"/>
              <a:gd name="T8" fmla="*/ 0 60000 65536"/>
              <a:gd name="T9" fmla="*/ 0 60000 65536"/>
              <a:gd name="T10" fmla="*/ 0 60000 65536"/>
              <a:gd name="T11" fmla="*/ 0 60000 65536"/>
              <a:gd name="T12" fmla="*/ 0 w 1844"/>
              <a:gd name="T13" fmla="*/ 0 h 1609"/>
              <a:gd name="T14" fmla="*/ 1844 w 1844"/>
              <a:gd name="T15" fmla="*/ 1609 h 16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4" h="1609">
                <a:moveTo>
                  <a:pt x="0" y="1609"/>
                </a:moveTo>
                <a:lnTo>
                  <a:pt x="1844" y="1609"/>
                </a:lnTo>
                <a:lnTo>
                  <a:pt x="915" y="0"/>
                </a:lnTo>
                <a:lnTo>
                  <a:pt x="0" y="160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7" name="Oval 31"/>
          <p:cNvSpPr>
            <a:spLocks noChangeArrowheads="1"/>
          </p:cNvSpPr>
          <p:nvPr/>
        </p:nvSpPr>
        <p:spPr bwMode="auto">
          <a:xfrm>
            <a:off x="8091487" y="2693989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8" name="Oval 32"/>
          <p:cNvSpPr>
            <a:spLocks noChangeArrowheads="1"/>
          </p:cNvSpPr>
          <p:nvPr/>
        </p:nvSpPr>
        <p:spPr bwMode="auto">
          <a:xfrm>
            <a:off x="7859714" y="3119440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9" name="Oval 33"/>
          <p:cNvSpPr>
            <a:spLocks noChangeArrowheads="1"/>
          </p:cNvSpPr>
          <p:nvPr/>
        </p:nvSpPr>
        <p:spPr bwMode="auto">
          <a:xfrm>
            <a:off x="8335963" y="3109913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0" name="Text Box 34"/>
          <p:cNvSpPr txBox="1">
            <a:spLocks noChangeArrowheads="1"/>
          </p:cNvSpPr>
          <p:nvPr/>
        </p:nvSpPr>
        <p:spPr bwMode="auto">
          <a:xfrm>
            <a:off x="7989890" y="2970214"/>
            <a:ext cx="274639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…</a:t>
            </a:r>
          </a:p>
        </p:txBody>
      </p:sp>
      <p:sp>
        <p:nvSpPr>
          <p:cNvPr id="11" name="Freeform 35"/>
          <p:cNvSpPr>
            <a:spLocks/>
          </p:cNvSpPr>
          <p:nvPr/>
        </p:nvSpPr>
        <p:spPr bwMode="auto">
          <a:xfrm>
            <a:off x="7972427" y="2924175"/>
            <a:ext cx="444500" cy="88900"/>
          </a:xfrm>
          <a:custGeom>
            <a:avLst/>
            <a:gdLst>
              <a:gd name="T0" fmla="*/ 0 w 280"/>
              <a:gd name="T1" fmla="*/ 2147483647 h 56"/>
              <a:gd name="T2" fmla="*/ 2147483647 w 280"/>
              <a:gd name="T3" fmla="*/ 2147483647 h 56"/>
              <a:gd name="T4" fmla="*/ 2147483647 w 280"/>
              <a:gd name="T5" fmla="*/ 0 h 56"/>
              <a:gd name="T6" fmla="*/ 0 60000 65536"/>
              <a:gd name="T7" fmla="*/ 0 60000 65536"/>
              <a:gd name="T8" fmla="*/ 0 60000 65536"/>
              <a:gd name="T9" fmla="*/ 0 w 280"/>
              <a:gd name="T10" fmla="*/ 0 h 56"/>
              <a:gd name="T11" fmla="*/ 280 w 280"/>
              <a:gd name="T12" fmla="*/ 56 h 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0" h="56">
                <a:moveTo>
                  <a:pt x="0" y="11"/>
                </a:moveTo>
                <a:cubicBezTo>
                  <a:pt x="52" y="33"/>
                  <a:pt x="104" y="56"/>
                  <a:pt x="151" y="54"/>
                </a:cubicBezTo>
                <a:cubicBezTo>
                  <a:pt x="198" y="52"/>
                  <a:pt x="239" y="26"/>
                  <a:pt x="28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sm" len="sm"/>
          </a:ln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2" name="Text Box 36"/>
          <p:cNvSpPr txBox="1">
            <a:spLocks noChangeArrowheads="1"/>
          </p:cNvSpPr>
          <p:nvPr/>
        </p:nvSpPr>
        <p:spPr bwMode="auto">
          <a:xfrm>
            <a:off x="8374061" y="2722565"/>
            <a:ext cx="298451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</a:t>
            </a:r>
          </a:p>
        </p:txBody>
      </p:sp>
      <p:sp>
        <p:nvSpPr>
          <p:cNvPr id="13" name="Text Box 37"/>
          <p:cNvSpPr txBox="1">
            <a:spLocks noChangeArrowheads="1"/>
          </p:cNvSpPr>
          <p:nvPr/>
        </p:nvSpPr>
        <p:spPr bwMode="auto">
          <a:xfrm>
            <a:off x="9801225" y="2574926"/>
            <a:ext cx="1119187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1 node</a:t>
            </a:r>
          </a:p>
        </p:txBody>
      </p:sp>
      <p:sp>
        <p:nvSpPr>
          <p:cNvPr id="14" name="Text Box 38"/>
          <p:cNvSpPr txBox="1">
            <a:spLocks noChangeArrowheads="1"/>
          </p:cNvSpPr>
          <p:nvPr/>
        </p:nvSpPr>
        <p:spPr bwMode="auto">
          <a:xfrm>
            <a:off x="9802814" y="2928937"/>
            <a:ext cx="1119188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 nodes</a:t>
            </a:r>
          </a:p>
        </p:txBody>
      </p:sp>
      <p:sp>
        <p:nvSpPr>
          <p:cNvPr id="15" name="Text Box 39"/>
          <p:cNvSpPr txBox="1">
            <a:spLocks noChangeArrowheads="1"/>
          </p:cNvSpPr>
          <p:nvPr/>
        </p:nvSpPr>
        <p:spPr bwMode="auto">
          <a:xfrm>
            <a:off x="9802814" y="3340100"/>
            <a:ext cx="1119188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</a:t>
            </a:r>
            <a:r>
              <a:rPr lang="en-US" baseline="30000"/>
              <a:t>2</a:t>
            </a:r>
            <a:r>
              <a:rPr lang="en-US"/>
              <a:t> nodes</a:t>
            </a:r>
          </a:p>
        </p:txBody>
      </p:sp>
      <p:sp>
        <p:nvSpPr>
          <p:cNvPr id="16" name="Text Box 40"/>
          <p:cNvSpPr txBox="1">
            <a:spLocks noChangeArrowheads="1"/>
          </p:cNvSpPr>
          <p:nvPr/>
        </p:nvSpPr>
        <p:spPr bwMode="auto">
          <a:xfrm>
            <a:off x="9817102" y="4965702"/>
            <a:ext cx="14605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b</a:t>
            </a:r>
            <a:r>
              <a:rPr lang="en-US" baseline="30000" dirty="0" err="1"/>
              <a:t>m</a:t>
            </a:r>
            <a:r>
              <a:rPr lang="en-US" dirty="0"/>
              <a:t> nodes</a:t>
            </a:r>
          </a:p>
        </p:txBody>
      </p:sp>
      <p:sp>
        <p:nvSpPr>
          <p:cNvPr id="17" name="Oval 41"/>
          <p:cNvSpPr>
            <a:spLocks noChangeArrowheads="1"/>
          </p:cNvSpPr>
          <p:nvPr/>
        </p:nvSpPr>
        <p:spPr bwMode="auto">
          <a:xfrm>
            <a:off x="8050213" y="5235575"/>
            <a:ext cx="179387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8" name="Oval 42"/>
          <p:cNvSpPr>
            <a:spLocks noChangeArrowheads="1"/>
          </p:cNvSpPr>
          <p:nvPr/>
        </p:nvSpPr>
        <p:spPr bwMode="auto">
          <a:xfrm>
            <a:off x="8583614" y="4159251"/>
            <a:ext cx="179388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21" name="AutoShape 45"/>
          <p:cNvSpPr>
            <a:spLocks/>
          </p:cNvSpPr>
          <p:nvPr/>
        </p:nvSpPr>
        <p:spPr bwMode="auto">
          <a:xfrm>
            <a:off x="6305551" y="2514603"/>
            <a:ext cx="265112" cy="2811463"/>
          </a:xfrm>
          <a:prstGeom prst="leftBrace">
            <a:avLst>
              <a:gd name="adj1" fmla="val 8837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22" name="Text Box 46"/>
          <p:cNvSpPr txBox="1">
            <a:spLocks noChangeArrowheads="1"/>
          </p:cNvSpPr>
          <p:nvPr/>
        </p:nvSpPr>
        <p:spPr bwMode="auto">
          <a:xfrm>
            <a:off x="5235576" y="3725865"/>
            <a:ext cx="1265237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m tiers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/>
      <p:bldP spid="11" grpId="0" animBg="1"/>
      <p:bldP spid="12" grpId="0"/>
      <p:bldP spid="13" grpId="0"/>
      <p:bldP spid="14" grpId="0"/>
      <p:bldP spid="15" grpId="0"/>
      <p:bldP spid="16" grpId="0"/>
      <p:bldP spid="17" grpId="0" animBg="1"/>
      <p:bldP spid="18" grpId="0" animBg="1"/>
      <p:bldP spid="21" grpId="0" animBg="1"/>
      <p:bldP spid="2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 47"/>
          <p:cNvSpPr>
            <a:spLocks/>
          </p:cNvSpPr>
          <p:nvPr/>
        </p:nvSpPr>
        <p:spPr bwMode="auto">
          <a:xfrm>
            <a:off x="7348535" y="2003423"/>
            <a:ext cx="1906588" cy="2554288"/>
          </a:xfrm>
          <a:custGeom>
            <a:avLst/>
            <a:gdLst>
              <a:gd name="T0" fmla="*/ 0 w 1201"/>
              <a:gd name="T1" fmla="*/ 2147483647 h 1609"/>
              <a:gd name="T2" fmla="*/ 2147483647 w 1201"/>
              <a:gd name="T3" fmla="*/ 2147483647 h 1609"/>
              <a:gd name="T4" fmla="*/ 2147483647 w 1201"/>
              <a:gd name="T5" fmla="*/ 2147483647 h 1609"/>
              <a:gd name="T6" fmla="*/ 2147483647 w 1201"/>
              <a:gd name="T7" fmla="*/ 0 h 1609"/>
              <a:gd name="T8" fmla="*/ 0 w 1201"/>
              <a:gd name="T9" fmla="*/ 2147483647 h 1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1"/>
              <a:gd name="T16" fmla="*/ 0 h 1609"/>
              <a:gd name="T17" fmla="*/ 1201 w 1201"/>
              <a:gd name="T18" fmla="*/ 1609 h 1609"/>
              <a:gd name="connsiteX0" fmla="*/ 0 w 10000"/>
              <a:gd name="connsiteY0" fmla="*/ 10000 h 10000"/>
              <a:gd name="connsiteX1" fmla="*/ 10000 w 10000"/>
              <a:gd name="connsiteY1" fmla="*/ 9975 h 10000"/>
              <a:gd name="connsiteX2" fmla="*/ 9018 w 10000"/>
              <a:gd name="connsiteY2" fmla="*/ 4388 h 10000"/>
              <a:gd name="connsiteX3" fmla="*/ 7619 w 10000"/>
              <a:gd name="connsiteY3" fmla="*/ 0 h 10000"/>
              <a:gd name="connsiteX4" fmla="*/ 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10000" y="9975"/>
                </a:lnTo>
                <a:cubicBezTo>
                  <a:pt x="9806" y="8135"/>
                  <a:pt x="9212" y="6228"/>
                  <a:pt x="9018" y="4388"/>
                </a:cubicBezTo>
                <a:lnTo>
                  <a:pt x="7619" y="0"/>
                </a:lnTo>
                <a:lnTo>
                  <a:pt x="0" y="1000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Depth-First Search (DFS) Properties</a:t>
            </a:r>
          </a:p>
        </p:txBody>
      </p:sp>
      <p:sp>
        <p:nvSpPr>
          <p:cNvPr id="30" name="Content Placeholder 29"/>
          <p:cNvSpPr>
            <a:spLocks noGrp="1"/>
          </p:cNvSpPr>
          <p:nvPr>
            <p:ph idx="1"/>
          </p:nvPr>
        </p:nvSpPr>
        <p:spPr>
          <a:xfrm>
            <a:off x="254000" y="1366836"/>
            <a:ext cx="5678332" cy="5491164"/>
          </a:xfrm>
        </p:spPr>
        <p:txBody>
          <a:bodyPr>
            <a:normAutofit fontScale="70000" lnSpcReduction="20000"/>
          </a:bodyPr>
          <a:lstStyle/>
          <a:p>
            <a:r>
              <a:rPr lang="en-US" sz="2400" dirty="0"/>
              <a:t>What nodes DFS expand?</a:t>
            </a:r>
          </a:p>
          <a:p>
            <a:pPr lvl="1"/>
            <a:r>
              <a:rPr lang="en-US" sz="2000" dirty="0"/>
              <a:t>Some left prefix of the tree.</a:t>
            </a:r>
          </a:p>
          <a:p>
            <a:pPr lvl="1"/>
            <a:r>
              <a:rPr lang="en-US" sz="2000" dirty="0"/>
              <a:t>Could process the whole tree!</a:t>
            </a:r>
          </a:p>
          <a:p>
            <a:pPr lvl="1"/>
            <a:r>
              <a:rPr lang="en-US" sz="2000" dirty="0"/>
              <a:t>If m is finite, takes time O(</a:t>
            </a:r>
            <a:r>
              <a:rPr lang="en-US" sz="2000" dirty="0" err="1"/>
              <a:t>b</a:t>
            </a:r>
            <a:r>
              <a:rPr lang="en-US" sz="2000" baseline="30000" dirty="0" err="1"/>
              <a:t>m</a:t>
            </a:r>
            <a:r>
              <a:rPr lang="en-US" sz="2000" dirty="0"/>
              <a:t>)</a:t>
            </a:r>
          </a:p>
          <a:p>
            <a:pPr lvl="3"/>
            <a:endParaRPr lang="en-US" sz="1200" dirty="0"/>
          </a:p>
          <a:p>
            <a:r>
              <a:rPr lang="en-US" sz="2400" dirty="0"/>
              <a:t>How much space does the fringe take?</a:t>
            </a:r>
          </a:p>
          <a:p>
            <a:pPr lvl="1"/>
            <a:r>
              <a:rPr lang="en-US" sz="2000" dirty="0"/>
              <a:t>Only has siblings on path to root, so O(</a:t>
            </a:r>
            <a:r>
              <a:rPr lang="en-US" sz="2000" dirty="0" err="1"/>
              <a:t>bm</a:t>
            </a:r>
            <a:r>
              <a:rPr lang="en-US" sz="2000" dirty="0"/>
              <a:t>)</a:t>
            </a:r>
          </a:p>
          <a:p>
            <a:pPr lvl="3"/>
            <a:endParaRPr lang="en-US" sz="1200" dirty="0"/>
          </a:p>
          <a:p>
            <a:r>
              <a:rPr lang="en-US" sz="2400" dirty="0"/>
              <a:t>Is it complete?</a:t>
            </a:r>
          </a:p>
          <a:p>
            <a:pPr lvl="1"/>
            <a:r>
              <a:rPr lang="en-US" sz="2000" dirty="0"/>
              <a:t>Complete: Guaranteed to find a solution if one exists?</a:t>
            </a:r>
            <a:endParaRPr lang="en-US" sz="2400" dirty="0"/>
          </a:p>
          <a:p>
            <a:pPr lvl="1"/>
            <a:r>
              <a:rPr lang="en-US" sz="2000" dirty="0"/>
              <a:t>m could be infinite, so yes if we prevent cycles (more later)</a:t>
            </a:r>
          </a:p>
          <a:p>
            <a:pPr lvl="3"/>
            <a:endParaRPr lang="en-US" sz="1200" dirty="0"/>
          </a:p>
          <a:p>
            <a:r>
              <a:rPr lang="en-US" sz="2400" dirty="0"/>
              <a:t>Is it optimal?</a:t>
            </a:r>
          </a:p>
          <a:p>
            <a:pPr lvl="1"/>
            <a:r>
              <a:rPr lang="en-US" sz="2000" dirty="0"/>
              <a:t>Optimal: Guaranteed to find the least cost path?</a:t>
            </a:r>
          </a:p>
          <a:p>
            <a:pPr lvl="1"/>
            <a:r>
              <a:rPr lang="en-US" sz="2000" dirty="0"/>
              <a:t>No, it finds the “leftmost” solution, regardless of depth or cost</a:t>
            </a:r>
          </a:p>
          <a:p>
            <a:pPr lvl="1"/>
            <a:r>
              <a:rPr lang="en-US" sz="2000" dirty="0"/>
              <a:t>Example assuming children of S are [d, e, p]</a:t>
            </a:r>
          </a:p>
          <a:p>
            <a:pPr lvl="2"/>
            <a:r>
              <a:rPr lang="en-US" sz="1800" dirty="0"/>
              <a:t>Visiting d before e means missing the shorter path</a:t>
            </a: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6019800" y="1752601"/>
            <a:ext cx="5867400" cy="2900363"/>
            <a:chOff x="1328738" y="2012950"/>
            <a:chExt cx="5867400" cy="2900363"/>
          </a:xfrm>
        </p:grpSpPr>
        <p:sp>
          <p:nvSpPr>
            <p:cNvPr id="23585" name="Freeform 30"/>
            <p:cNvSpPr>
              <a:spLocks/>
            </p:cNvSpPr>
            <p:nvPr/>
          </p:nvSpPr>
          <p:spPr bwMode="auto">
            <a:xfrm>
              <a:off x="2655888" y="2262188"/>
              <a:ext cx="2927350" cy="2554287"/>
            </a:xfrm>
            <a:custGeom>
              <a:avLst/>
              <a:gdLst>
                <a:gd name="T0" fmla="*/ 0 w 1844"/>
                <a:gd name="T1" fmla="*/ 2147483647 h 1609"/>
                <a:gd name="T2" fmla="*/ 2147483647 w 1844"/>
                <a:gd name="T3" fmla="*/ 2147483647 h 1609"/>
                <a:gd name="T4" fmla="*/ 2147483647 w 1844"/>
                <a:gd name="T5" fmla="*/ 0 h 1609"/>
                <a:gd name="T6" fmla="*/ 0 w 1844"/>
                <a:gd name="T7" fmla="*/ 2147483647 h 160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44"/>
                <a:gd name="T13" fmla="*/ 0 h 1609"/>
                <a:gd name="T14" fmla="*/ 1844 w 1844"/>
                <a:gd name="T15" fmla="*/ 1609 h 160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44" h="1609">
                  <a:moveTo>
                    <a:pt x="0" y="1609"/>
                  </a:moveTo>
                  <a:lnTo>
                    <a:pt x="1844" y="1609"/>
                  </a:lnTo>
                  <a:lnTo>
                    <a:pt x="915" y="0"/>
                  </a:lnTo>
                  <a:lnTo>
                    <a:pt x="0" y="1609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86" name="Oval 31"/>
            <p:cNvSpPr>
              <a:spLocks noChangeArrowheads="1"/>
            </p:cNvSpPr>
            <p:nvPr/>
          </p:nvSpPr>
          <p:spPr bwMode="auto">
            <a:xfrm>
              <a:off x="4010025" y="2192338"/>
              <a:ext cx="179388" cy="1793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87" name="Oval 32"/>
            <p:cNvSpPr>
              <a:spLocks noChangeArrowheads="1"/>
            </p:cNvSpPr>
            <p:nvPr/>
          </p:nvSpPr>
          <p:spPr bwMode="auto">
            <a:xfrm>
              <a:off x="3778250" y="2617788"/>
              <a:ext cx="179388" cy="1793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88" name="Oval 33"/>
            <p:cNvSpPr>
              <a:spLocks noChangeArrowheads="1"/>
            </p:cNvSpPr>
            <p:nvPr/>
          </p:nvSpPr>
          <p:spPr bwMode="auto">
            <a:xfrm>
              <a:off x="4254500" y="2608263"/>
              <a:ext cx="179388" cy="1793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89" name="Text Box 34"/>
            <p:cNvSpPr txBox="1">
              <a:spLocks noChangeArrowheads="1"/>
            </p:cNvSpPr>
            <p:nvPr/>
          </p:nvSpPr>
          <p:spPr bwMode="auto">
            <a:xfrm>
              <a:off x="3908425" y="2468563"/>
              <a:ext cx="27463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…</a:t>
              </a:r>
            </a:p>
          </p:txBody>
        </p:sp>
        <p:sp>
          <p:nvSpPr>
            <p:cNvPr id="23590" name="Freeform 35"/>
            <p:cNvSpPr>
              <a:spLocks/>
            </p:cNvSpPr>
            <p:nvPr/>
          </p:nvSpPr>
          <p:spPr bwMode="auto">
            <a:xfrm>
              <a:off x="3890963" y="2422525"/>
              <a:ext cx="444500" cy="88900"/>
            </a:xfrm>
            <a:custGeom>
              <a:avLst/>
              <a:gdLst>
                <a:gd name="T0" fmla="*/ 0 w 280"/>
                <a:gd name="T1" fmla="*/ 2147483647 h 56"/>
                <a:gd name="T2" fmla="*/ 2147483647 w 280"/>
                <a:gd name="T3" fmla="*/ 2147483647 h 56"/>
                <a:gd name="T4" fmla="*/ 2147483647 w 280"/>
                <a:gd name="T5" fmla="*/ 0 h 56"/>
                <a:gd name="T6" fmla="*/ 0 60000 65536"/>
                <a:gd name="T7" fmla="*/ 0 60000 65536"/>
                <a:gd name="T8" fmla="*/ 0 60000 65536"/>
                <a:gd name="T9" fmla="*/ 0 w 280"/>
                <a:gd name="T10" fmla="*/ 0 h 56"/>
                <a:gd name="T11" fmla="*/ 280 w 280"/>
                <a:gd name="T12" fmla="*/ 56 h 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0" h="56">
                  <a:moveTo>
                    <a:pt x="0" y="11"/>
                  </a:moveTo>
                  <a:cubicBezTo>
                    <a:pt x="52" y="33"/>
                    <a:pt x="104" y="56"/>
                    <a:pt x="151" y="54"/>
                  </a:cubicBezTo>
                  <a:cubicBezTo>
                    <a:pt x="198" y="52"/>
                    <a:pt x="239" y="26"/>
                    <a:pt x="28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91" name="Text Box 36"/>
            <p:cNvSpPr txBox="1">
              <a:spLocks noChangeArrowheads="1"/>
            </p:cNvSpPr>
            <p:nvPr/>
          </p:nvSpPr>
          <p:spPr bwMode="auto">
            <a:xfrm>
              <a:off x="4292599" y="2220913"/>
              <a:ext cx="29845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b</a:t>
              </a:r>
            </a:p>
          </p:txBody>
        </p:sp>
        <p:sp>
          <p:nvSpPr>
            <p:cNvPr id="23592" name="Text Box 37"/>
            <p:cNvSpPr txBox="1">
              <a:spLocks noChangeArrowheads="1"/>
            </p:cNvSpPr>
            <p:nvPr/>
          </p:nvSpPr>
          <p:spPr bwMode="auto">
            <a:xfrm>
              <a:off x="5719763" y="2073275"/>
              <a:ext cx="111918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1 node</a:t>
              </a:r>
            </a:p>
          </p:txBody>
        </p:sp>
        <p:sp>
          <p:nvSpPr>
            <p:cNvPr id="23593" name="Text Box 38"/>
            <p:cNvSpPr txBox="1">
              <a:spLocks noChangeArrowheads="1"/>
            </p:cNvSpPr>
            <p:nvPr/>
          </p:nvSpPr>
          <p:spPr bwMode="auto">
            <a:xfrm>
              <a:off x="5721350" y="2427287"/>
              <a:ext cx="111918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b nodes</a:t>
              </a:r>
            </a:p>
          </p:txBody>
        </p:sp>
        <p:sp>
          <p:nvSpPr>
            <p:cNvPr id="23594" name="Text Box 39"/>
            <p:cNvSpPr txBox="1">
              <a:spLocks noChangeArrowheads="1"/>
            </p:cNvSpPr>
            <p:nvPr/>
          </p:nvSpPr>
          <p:spPr bwMode="auto">
            <a:xfrm>
              <a:off x="5721350" y="2838450"/>
              <a:ext cx="111918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b</a:t>
              </a:r>
              <a:r>
                <a:rPr lang="en-US" baseline="30000"/>
                <a:t>2</a:t>
              </a:r>
              <a:r>
                <a:rPr lang="en-US"/>
                <a:t> nodes</a:t>
              </a:r>
            </a:p>
          </p:txBody>
        </p:sp>
        <p:sp>
          <p:nvSpPr>
            <p:cNvPr id="23595" name="Text Box 40"/>
            <p:cNvSpPr txBox="1">
              <a:spLocks noChangeArrowheads="1"/>
            </p:cNvSpPr>
            <p:nvPr/>
          </p:nvSpPr>
          <p:spPr bwMode="auto">
            <a:xfrm>
              <a:off x="5735638" y="4464050"/>
              <a:ext cx="14605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b</a:t>
              </a:r>
              <a:r>
                <a:rPr lang="en-US" baseline="30000"/>
                <a:t>m</a:t>
              </a:r>
              <a:r>
                <a:rPr lang="en-US"/>
                <a:t> nodes</a:t>
              </a:r>
            </a:p>
          </p:txBody>
        </p:sp>
        <p:sp>
          <p:nvSpPr>
            <p:cNvPr id="23596" name="Oval 41"/>
            <p:cNvSpPr>
              <a:spLocks noChangeArrowheads="1"/>
            </p:cNvSpPr>
            <p:nvPr/>
          </p:nvSpPr>
          <p:spPr bwMode="auto">
            <a:xfrm>
              <a:off x="4502151" y="4733925"/>
              <a:ext cx="179387" cy="179388"/>
            </a:xfrm>
            <a:prstGeom prst="ellipse">
              <a:avLst/>
            </a:prstGeom>
            <a:solidFill>
              <a:srgbClr val="FF99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0" name="AutoShape 45"/>
            <p:cNvSpPr>
              <a:spLocks/>
            </p:cNvSpPr>
            <p:nvPr/>
          </p:nvSpPr>
          <p:spPr bwMode="auto">
            <a:xfrm>
              <a:off x="2224088" y="2012950"/>
              <a:ext cx="265112" cy="2811463"/>
            </a:xfrm>
            <a:prstGeom prst="leftBrace">
              <a:avLst>
                <a:gd name="adj1" fmla="val 88373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1" name="Text Box 46"/>
            <p:cNvSpPr txBox="1">
              <a:spLocks noChangeArrowheads="1"/>
            </p:cNvSpPr>
            <p:nvPr/>
          </p:nvSpPr>
          <p:spPr bwMode="auto">
            <a:xfrm>
              <a:off x="1328738" y="3224213"/>
              <a:ext cx="126523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/>
                <a:t>m tiers</a:t>
              </a:r>
            </a:p>
          </p:txBody>
        </p:sp>
      </p:grpSp>
      <p:sp>
        <p:nvSpPr>
          <p:cNvPr id="31" name="Freeform 47"/>
          <p:cNvSpPr>
            <a:spLocks/>
          </p:cNvSpPr>
          <p:nvPr/>
        </p:nvSpPr>
        <p:spPr bwMode="auto">
          <a:xfrm>
            <a:off x="7389813" y="2057317"/>
            <a:ext cx="1373163" cy="2478171"/>
          </a:xfrm>
          <a:custGeom>
            <a:avLst/>
            <a:gdLst>
              <a:gd name="T0" fmla="*/ 0 w 1201"/>
              <a:gd name="T1" fmla="*/ 2147483647 h 1609"/>
              <a:gd name="T2" fmla="*/ 2147483647 w 1201"/>
              <a:gd name="T3" fmla="*/ 2147483647 h 1609"/>
              <a:gd name="T4" fmla="*/ 2147483647 w 1201"/>
              <a:gd name="T5" fmla="*/ 2147483647 h 1609"/>
              <a:gd name="T6" fmla="*/ 2147483647 w 1201"/>
              <a:gd name="T7" fmla="*/ 0 h 1609"/>
              <a:gd name="T8" fmla="*/ 0 w 1201"/>
              <a:gd name="T9" fmla="*/ 2147483647 h 1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1"/>
              <a:gd name="T16" fmla="*/ 0 h 1609"/>
              <a:gd name="T17" fmla="*/ 1201 w 1201"/>
              <a:gd name="T18" fmla="*/ 1609 h 1609"/>
              <a:gd name="connsiteX0" fmla="*/ 0 w 11997"/>
              <a:gd name="connsiteY0" fmla="*/ 9702 h 9702"/>
              <a:gd name="connsiteX1" fmla="*/ 10000 w 11997"/>
              <a:gd name="connsiteY1" fmla="*/ 9677 h 9702"/>
              <a:gd name="connsiteX2" fmla="*/ 9417 w 11997"/>
              <a:gd name="connsiteY2" fmla="*/ 4158 h 9702"/>
              <a:gd name="connsiteX3" fmla="*/ 11997 w 11997"/>
              <a:gd name="connsiteY3" fmla="*/ 0 h 9702"/>
              <a:gd name="connsiteX4" fmla="*/ 0 w 11997"/>
              <a:gd name="connsiteY4" fmla="*/ 9702 h 9702"/>
              <a:gd name="connsiteX0" fmla="*/ 0 w 10000"/>
              <a:gd name="connsiteY0" fmla="*/ 10000 h 10000"/>
              <a:gd name="connsiteX1" fmla="*/ 8335 w 10000"/>
              <a:gd name="connsiteY1" fmla="*/ 9974 h 10000"/>
              <a:gd name="connsiteX2" fmla="*/ 8890 w 10000"/>
              <a:gd name="connsiteY2" fmla="*/ 4305 h 10000"/>
              <a:gd name="connsiteX3" fmla="*/ 10000 w 10000"/>
              <a:gd name="connsiteY3" fmla="*/ 0 h 10000"/>
              <a:gd name="connsiteX4" fmla="*/ 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8335" y="9974"/>
                </a:lnTo>
                <a:cubicBezTo>
                  <a:pt x="8174" y="8078"/>
                  <a:pt x="9052" y="6201"/>
                  <a:pt x="8890" y="4305"/>
                </a:cubicBezTo>
                <a:lnTo>
                  <a:pt x="10000" y="0"/>
                </a:lnTo>
                <a:lnTo>
                  <a:pt x="0" y="1000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32" name="Freeform 47"/>
          <p:cNvSpPr>
            <a:spLocks/>
          </p:cNvSpPr>
          <p:nvPr/>
        </p:nvSpPr>
        <p:spPr bwMode="auto">
          <a:xfrm>
            <a:off x="7389840" y="2057403"/>
            <a:ext cx="1373179" cy="2514599"/>
          </a:xfrm>
          <a:custGeom>
            <a:avLst/>
            <a:gdLst>
              <a:gd name="T0" fmla="*/ 0 w 1201"/>
              <a:gd name="T1" fmla="*/ 2147483647 h 1609"/>
              <a:gd name="T2" fmla="*/ 2147483647 w 1201"/>
              <a:gd name="T3" fmla="*/ 2147483647 h 1609"/>
              <a:gd name="T4" fmla="*/ 2147483647 w 1201"/>
              <a:gd name="T5" fmla="*/ 2147483647 h 1609"/>
              <a:gd name="T6" fmla="*/ 2147483647 w 1201"/>
              <a:gd name="T7" fmla="*/ 0 h 1609"/>
              <a:gd name="T8" fmla="*/ 0 w 1201"/>
              <a:gd name="T9" fmla="*/ 2147483647 h 1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1"/>
              <a:gd name="T16" fmla="*/ 0 h 1609"/>
              <a:gd name="T17" fmla="*/ 1201 w 1201"/>
              <a:gd name="T18" fmla="*/ 1609 h 1609"/>
              <a:gd name="connsiteX0" fmla="*/ 0 w 11997"/>
              <a:gd name="connsiteY0" fmla="*/ 9702 h 9702"/>
              <a:gd name="connsiteX1" fmla="*/ 10000 w 11997"/>
              <a:gd name="connsiteY1" fmla="*/ 9677 h 9702"/>
              <a:gd name="connsiteX2" fmla="*/ 9417 w 11997"/>
              <a:gd name="connsiteY2" fmla="*/ 4158 h 9702"/>
              <a:gd name="connsiteX3" fmla="*/ 11997 w 11997"/>
              <a:gd name="connsiteY3" fmla="*/ 0 h 9702"/>
              <a:gd name="connsiteX4" fmla="*/ 0 w 11997"/>
              <a:gd name="connsiteY4" fmla="*/ 9702 h 9702"/>
              <a:gd name="connsiteX0" fmla="*/ 0 w 10000"/>
              <a:gd name="connsiteY0" fmla="*/ 10000 h 10000"/>
              <a:gd name="connsiteX1" fmla="*/ 8335 w 10000"/>
              <a:gd name="connsiteY1" fmla="*/ 9974 h 10000"/>
              <a:gd name="connsiteX2" fmla="*/ 8890 w 10000"/>
              <a:gd name="connsiteY2" fmla="*/ 4305 h 10000"/>
              <a:gd name="connsiteX3" fmla="*/ 10000 w 10000"/>
              <a:gd name="connsiteY3" fmla="*/ 0 h 10000"/>
              <a:gd name="connsiteX4" fmla="*/ 0 w 10000"/>
              <a:gd name="connsiteY4" fmla="*/ 10000 h 10000"/>
              <a:gd name="connsiteX0" fmla="*/ 0 w 16352"/>
              <a:gd name="connsiteY0" fmla="*/ 10000 h 10000"/>
              <a:gd name="connsiteX1" fmla="*/ 8335 w 16352"/>
              <a:gd name="connsiteY1" fmla="*/ 9974 h 10000"/>
              <a:gd name="connsiteX2" fmla="*/ 8890 w 16352"/>
              <a:gd name="connsiteY2" fmla="*/ 4305 h 10000"/>
              <a:gd name="connsiteX3" fmla="*/ 16352 w 16352"/>
              <a:gd name="connsiteY3" fmla="*/ 0 h 10000"/>
              <a:gd name="connsiteX4" fmla="*/ 0 w 16352"/>
              <a:gd name="connsiteY4" fmla="*/ 10000 h 10000"/>
              <a:gd name="connsiteX0" fmla="*/ 0 w 16352"/>
              <a:gd name="connsiteY0" fmla="*/ 10000 h 10000"/>
              <a:gd name="connsiteX1" fmla="*/ 8335 w 16352"/>
              <a:gd name="connsiteY1" fmla="*/ 9974 h 10000"/>
              <a:gd name="connsiteX2" fmla="*/ 10907 w 16352"/>
              <a:gd name="connsiteY2" fmla="*/ 4612 h 10000"/>
              <a:gd name="connsiteX3" fmla="*/ 16352 w 16352"/>
              <a:gd name="connsiteY3" fmla="*/ 0 h 10000"/>
              <a:gd name="connsiteX4" fmla="*/ 0 w 16352"/>
              <a:gd name="connsiteY4" fmla="*/ 10000 h 10000"/>
              <a:gd name="connsiteX0" fmla="*/ 0 w 16352"/>
              <a:gd name="connsiteY0" fmla="*/ 10000 h 10000"/>
              <a:gd name="connsiteX1" fmla="*/ 8335 w 16352"/>
              <a:gd name="connsiteY1" fmla="*/ 9974 h 10000"/>
              <a:gd name="connsiteX2" fmla="*/ 10907 w 16352"/>
              <a:gd name="connsiteY2" fmla="*/ 4612 h 10000"/>
              <a:gd name="connsiteX3" fmla="*/ 16352 w 16352"/>
              <a:gd name="connsiteY3" fmla="*/ 0 h 10000"/>
              <a:gd name="connsiteX4" fmla="*/ 0 w 16352"/>
              <a:gd name="connsiteY4" fmla="*/ 10000 h 10000"/>
              <a:gd name="connsiteX0" fmla="*/ 0 w 16352"/>
              <a:gd name="connsiteY0" fmla="*/ 10000 h 10147"/>
              <a:gd name="connsiteX1" fmla="*/ 6370 w 16352"/>
              <a:gd name="connsiteY1" fmla="*/ 10147 h 10147"/>
              <a:gd name="connsiteX2" fmla="*/ 10907 w 16352"/>
              <a:gd name="connsiteY2" fmla="*/ 4612 h 10147"/>
              <a:gd name="connsiteX3" fmla="*/ 16352 w 16352"/>
              <a:gd name="connsiteY3" fmla="*/ 0 h 10147"/>
              <a:gd name="connsiteX4" fmla="*/ 0 w 16352"/>
              <a:gd name="connsiteY4" fmla="*/ 10000 h 10147"/>
              <a:gd name="connsiteX0" fmla="*/ 0 w 16352"/>
              <a:gd name="connsiteY0" fmla="*/ 10000 h 10147"/>
              <a:gd name="connsiteX1" fmla="*/ 6370 w 16352"/>
              <a:gd name="connsiteY1" fmla="*/ 10147 h 10147"/>
              <a:gd name="connsiteX2" fmla="*/ 10907 w 16352"/>
              <a:gd name="connsiteY2" fmla="*/ 4612 h 10147"/>
              <a:gd name="connsiteX3" fmla="*/ 16352 w 16352"/>
              <a:gd name="connsiteY3" fmla="*/ 0 h 10147"/>
              <a:gd name="connsiteX4" fmla="*/ 0 w 16352"/>
              <a:gd name="connsiteY4" fmla="*/ 10000 h 10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2" h="10147">
                <a:moveTo>
                  <a:pt x="0" y="10000"/>
                </a:moveTo>
                <a:lnTo>
                  <a:pt x="6370" y="10147"/>
                </a:lnTo>
                <a:cubicBezTo>
                  <a:pt x="6209" y="8251"/>
                  <a:pt x="8940" y="7679"/>
                  <a:pt x="10907" y="4612"/>
                </a:cubicBezTo>
                <a:lnTo>
                  <a:pt x="16352" y="0"/>
                </a:lnTo>
                <a:lnTo>
                  <a:pt x="0" y="1000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33" name="Oval 41"/>
          <p:cNvSpPr>
            <a:spLocks noChangeArrowheads="1"/>
          </p:cNvSpPr>
          <p:nvPr/>
        </p:nvSpPr>
        <p:spPr bwMode="auto">
          <a:xfrm>
            <a:off x="9421813" y="3429002"/>
            <a:ext cx="179387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6" tIns="45718" rIns="91436" bIns="45718" anchor="ctr"/>
          <a:lstStyle/>
          <a:p>
            <a:endParaRPr lang="en-US"/>
          </a:p>
        </p:txBody>
      </p:sp>
      <p:grpSp>
        <p:nvGrpSpPr>
          <p:cNvPr id="23" name="Group 62">
            <a:extLst>
              <a:ext uri="{FF2B5EF4-FFF2-40B4-BE49-F238E27FC236}">
                <a16:creationId xmlns:a16="http://schemas.microsoft.com/office/drawing/2014/main" id="{AFF04BB5-5E6C-8247-A6C3-9BC35243C15E}"/>
              </a:ext>
            </a:extLst>
          </p:cNvPr>
          <p:cNvGrpSpPr>
            <a:grpSpLocks/>
          </p:cNvGrpSpPr>
          <p:nvPr/>
        </p:nvGrpSpPr>
        <p:grpSpPr bwMode="auto">
          <a:xfrm>
            <a:off x="6945076" y="4809993"/>
            <a:ext cx="3308822" cy="1829067"/>
            <a:chOff x="336" y="576"/>
            <a:chExt cx="4848" cy="2784"/>
          </a:xfrm>
        </p:grpSpPr>
        <p:sp>
          <p:nvSpPr>
            <p:cNvPr id="24" name="AutoShape 63">
              <a:extLst>
                <a:ext uri="{FF2B5EF4-FFF2-40B4-BE49-F238E27FC236}">
                  <a16:creationId xmlns:a16="http://schemas.microsoft.com/office/drawing/2014/main" id="{BF0EE9AE-F2A3-BE44-ABC8-D263943AB9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" y="2208"/>
              <a:ext cx="480" cy="480"/>
            </a:xfrm>
            <a:prstGeom prst="flowChartConnector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S</a:t>
              </a:r>
            </a:p>
          </p:txBody>
        </p:sp>
        <p:sp>
          <p:nvSpPr>
            <p:cNvPr id="25" name="AutoShape 64">
              <a:extLst>
                <a:ext uri="{FF2B5EF4-FFF2-40B4-BE49-F238E27FC236}">
                  <a16:creationId xmlns:a16="http://schemas.microsoft.com/office/drawing/2014/main" id="{59477662-C71C-C54A-B767-2C4EB753CE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576"/>
              <a:ext cx="480" cy="480"/>
            </a:xfrm>
            <a:prstGeom prst="flowChartConnector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/>
                <a:t>G</a:t>
              </a:r>
            </a:p>
          </p:txBody>
        </p:sp>
        <p:sp>
          <p:nvSpPr>
            <p:cNvPr id="26" name="AutoShape 65">
              <a:extLst>
                <a:ext uri="{FF2B5EF4-FFF2-40B4-BE49-F238E27FC236}">
                  <a16:creationId xmlns:a16="http://schemas.microsoft.com/office/drawing/2014/main" id="{454E5D35-DF7A-CC40-87CA-CC65B76D75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" y="1776"/>
              <a:ext cx="480" cy="480"/>
            </a:xfrm>
            <a:prstGeom prst="flowChartConnector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d</a:t>
              </a:r>
            </a:p>
          </p:txBody>
        </p:sp>
        <p:sp>
          <p:nvSpPr>
            <p:cNvPr id="27" name="AutoShape 66">
              <a:extLst>
                <a:ext uri="{FF2B5EF4-FFF2-40B4-BE49-F238E27FC236}">
                  <a16:creationId xmlns:a16="http://schemas.microsoft.com/office/drawing/2014/main" id="{63991B97-90C1-3147-AA5C-46798995EC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" y="1056"/>
              <a:ext cx="480" cy="480"/>
            </a:xfrm>
            <a:prstGeom prst="flowChartConnector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b</a:t>
              </a:r>
            </a:p>
          </p:txBody>
        </p:sp>
        <p:sp>
          <p:nvSpPr>
            <p:cNvPr id="28" name="AutoShape 67">
              <a:extLst>
                <a:ext uri="{FF2B5EF4-FFF2-40B4-BE49-F238E27FC236}">
                  <a16:creationId xmlns:a16="http://schemas.microsoft.com/office/drawing/2014/main" id="{FB7EFE73-E155-D64F-BDC8-3976FC2191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" y="2736"/>
              <a:ext cx="480" cy="480"/>
            </a:xfrm>
            <a:prstGeom prst="flowChartConnector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p</a:t>
              </a:r>
            </a:p>
          </p:txBody>
        </p:sp>
        <p:sp>
          <p:nvSpPr>
            <p:cNvPr id="34" name="AutoShape 68">
              <a:extLst>
                <a:ext uri="{FF2B5EF4-FFF2-40B4-BE49-F238E27FC236}">
                  <a16:creationId xmlns:a16="http://schemas.microsoft.com/office/drawing/2014/main" id="{4EF89E1C-B28B-CE4E-98A6-416346C2D8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2" y="2880"/>
              <a:ext cx="480" cy="480"/>
            </a:xfrm>
            <a:prstGeom prst="flowChartConnector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q</a:t>
              </a:r>
            </a:p>
          </p:txBody>
        </p:sp>
        <p:sp>
          <p:nvSpPr>
            <p:cNvPr id="35" name="AutoShape 69">
              <a:extLst>
                <a:ext uri="{FF2B5EF4-FFF2-40B4-BE49-F238E27FC236}">
                  <a16:creationId xmlns:a16="http://schemas.microsoft.com/office/drawing/2014/main" id="{0FB884E7-FF01-5645-A971-EB28C2CB1B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0" y="1008"/>
              <a:ext cx="480" cy="480"/>
            </a:xfrm>
            <a:prstGeom prst="flowChartConnector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c</a:t>
              </a:r>
            </a:p>
          </p:txBody>
        </p:sp>
        <p:sp>
          <p:nvSpPr>
            <p:cNvPr id="36" name="AutoShape 70">
              <a:extLst>
                <a:ext uri="{FF2B5EF4-FFF2-40B4-BE49-F238E27FC236}">
                  <a16:creationId xmlns:a16="http://schemas.microsoft.com/office/drawing/2014/main" id="{300D9378-01F4-094E-99BB-1DDA1D07EB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1584"/>
              <a:ext cx="480" cy="480"/>
            </a:xfrm>
            <a:prstGeom prst="flowChartConnector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e</a:t>
              </a:r>
            </a:p>
          </p:txBody>
        </p:sp>
        <p:sp>
          <p:nvSpPr>
            <p:cNvPr id="37" name="AutoShape 71">
              <a:extLst>
                <a:ext uri="{FF2B5EF4-FFF2-40B4-BE49-F238E27FC236}">
                  <a16:creationId xmlns:a16="http://schemas.microsoft.com/office/drawing/2014/main" id="{8B9FFE3C-5253-F241-A4FE-DEB371AB7A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2256"/>
              <a:ext cx="480" cy="480"/>
            </a:xfrm>
            <a:prstGeom prst="flowChartConnector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h</a:t>
              </a:r>
            </a:p>
          </p:txBody>
        </p:sp>
        <p:sp>
          <p:nvSpPr>
            <p:cNvPr id="38" name="AutoShape 72">
              <a:extLst>
                <a:ext uri="{FF2B5EF4-FFF2-40B4-BE49-F238E27FC236}">
                  <a16:creationId xmlns:a16="http://schemas.microsoft.com/office/drawing/2014/main" id="{8360225C-9FE8-F341-B1FF-B02FB4F2DB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624"/>
              <a:ext cx="480" cy="480"/>
            </a:xfrm>
            <a:prstGeom prst="flowChartConnector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a</a:t>
              </a:r>
            </a:p>
          </p:txBody>
        </p:sp>
        <p:sp>
          <p:nvSpPr>
            <p:cNvPr id="39" name="AutoShape 73">
              <a:extLst>
                <a:ext uri="{FF2B5EF4-FFF2-40B4-BE49-F238E27FC236}">
                  <a16:creationId xmlns:a16="http://schemas.microsoft.com/office/drawing/2014/main" id="{FDEE2ECE-796B-B748-83EA-06BA941901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0" y="1872"/>
              <a:ext cx="480" cy="480"/>
            </a:xfrm>
            <a:prstGeom prst="flowChartConnector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f</a:t>
              </a:r>
            </a:p>
          </p:txBody>
        </p:sp>
        <p:sp>
          <p:nvSpPr>
            <p:cNvPr id="40" name="AutoShape 74">
              <a:extLst>
                <a:ext uri="{FF2B5EF4-FFF2-40B4-BE49-F238E27FC236}">
                  <a16:creationId xmlns:a16="http://schemas.microsoft.com/office/drawing/2014/main" id="{99A22E15-1BA9-C14B-9CE2-16FC743843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8" y="2736"/>
              <a:ext cx="480" cy="480"/>
            </a:xfrm>
            <a:prstGeom prst="flowChartConnector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r</a:t>
              </a:r>
            </a:p>
          </p:txBody>
        </p:sp>
        <p:cxnSp>
          <p:nvCxnSpPr>
            <p:cNvPr id="41" name="AutoShape 75">
              <a:extLst>
                <a:ext uri="{FF2B5EF4-FFF2-40B4-BE49-F238E27FC236}">
                  <a16:creationId xmlns:a16="http://schemas.microsoft.com/office/drawing/2014/main" id="{ED855ED3-D648-8A4B-B698-010A8F237D0E}"/>
                </a:ext>
              </a:extLst>
            </p:cNvPr>
            <p:cNvCxnSpPr>
              <a:cxnSpLocks noChangeShapeType="1"/>
              <a:stCxn id="24" idx="5"/>
              <a:endCxn id="28" idx="2"/>
            </p:cNvCxnSpPr>
            <p:nvPr/>
          </p:nvCxnSpPr>
          <p:spPr bwMode="auto">
            <a:xfrm>
              <a:off x="746" y="2618"/>
              <a:ext cx="454" cy="35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42" name="AutoShape 76">
              <a:extLst>
                <a:ext uri="{FF2B5EF4-FFF2-40B4-BE49-F238E27FC236}">
                  <a16:creationId xmlns:a16="http://schemas.microsoft.com/office/drawing/2014/main" id="{FA08D1BB-E6B2-EE44-B3A8-2C78A7E3F92B}"/>
                </a:ext>
              </a:extLst>
            </p:cNvPr>
            <p:cNvCxnSpPr>
              <a:cxnSpLocks noChangeShapeType="1"/>
              <a:stCxn id="28" idx="5"/>
              <a:endCxn id="34" idx="2"/>
            </p:cNvCxnSpPr>
            <p:nvPr/>
          </p:nvCxnSpPr>
          <p:spPr bwMode="auto">
            <a:xfrm flipV="1">
              <a:off x="1610" y="3120"/>
              <a:ext cx="742" cy="2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43" name="AutoShape 77">
              <a:extLst>
                <a:ext uri="{FF2B5EF4-FFF2-40B4-BE49-F238E27FC236}">
                  <a16:creationId xmlns:a16="http://schemas.microsoft.com/office/drawing/2014/main" id="{AB8966E5-7FA9-684E-90AE-19683D774185}"/>
                </a:ext>
              </a:extLst>
            </p:cNvPr>
            <p:cNvCxnSpPr>
              <a:cxnSpLocks noChangeShapeType="1"/>
              <a:stCxn id="37" idx="3"/>
              <a:endCxn id="34" idx="7"/>
            </p:cNvCxnSpPr>
            <p:nvPr/>
          </p:nvCxnSpPr>
          <p:spPr bwMode="auto">
            <a:xfrm flipH="1">
              <a:off x="2762" y="2666"/>
              <a:ext cx="476" cy="2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44" name="AutoShape 78">
              <a:extLst>
                <a:ext uri="{FF2B5EF4-FFF2-40B4-BE49-F238E27FC236}">
                  <a16:creationId xmlns:a16="http://schemas.microsoft.com/office/drawing/2014/main" id="{9016A9B6-152D-6048-A398-1A109A3DAE5A}"/>
                </a:ext>
              </a:extLst>
            </p:cNvPr>
            <p:cNvCxnSpPr>
              <a:cxnSpLocks noChangeShapeType="1"/>
              <a:stCxn id="37" idx="2"/>
              <a:endCxn id="28" idx="6"/>
            </p:cNvCxnSpPr>
            <p:nvPr/>
          </p:nvCxnSpPr>
          <p:spPr bwMode="auto">
            <a:xfrm flipH="1">
              <a:off x="1680" y="2496"/>
              <a:ext cx="1488" cy="48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45" name="AutoShape 79">
              <a:extLst>
                <a:ext uri="{FF2B5EF4-FFF2-40B4-BE49-F238E27FC236}">
                  <a16:creationId xmlns:a16="http://schemas.microsoft.com/office/drawing/2014/main" id="{F084DBEE-89B5-474C-A074-1AB65ADB0E2D}"/>
                </a:ext>
              </a:extLst>
            </p:cNvPr>
            <p:cNvCxnSpPr>
              <a:cxnSpLocks noChangeShapeType="1"/>
              <a:stCxn id="36" idx="4"/>
              <a:endCxn id="37" idx="7"/>
            </p:cNvCxnSpPr>
            <p:nvPr/>
          </p:nvCxnSpPr>
          <p:spPr bwMode="auto">
            <a:xfrm flipH="1">
              <a:off x="3578" y="2064"/>
              <a:ext cx="214" cy="26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46" name="AutoShape 80">
              <a:extLst>
                <a:ext uri="{FF2B5EF4-FFF2-40B4-BE49-F238E27FC236}">
                  <a16:creationId xmlns:a16="http://schemas.microsoft.com/office/drawing/2014/main" id="{B4FF000A-31CA-1148-9DC1-9E34C1DBA36F}"/>
                </a:ext>
              </a:extLst>
            </p:cNvPr>
            <p:cNvCxnSpPr>
              <a:cxnSpLocks noChangeShapeType="1"/>
              <a:stCxn id="36" idx="5"/>
              <a:endCxn id="40" idx="1"/>
            </p:cNvCxnSpPr>
            <p:nvPr/>
          </p:nvCxnSpPr>
          <p:spPr bwMode="auto">
            <a:xfrm>
              <a:off x="3962" y="1994"/>
              <a:ext cx="476" cy="812"/>
            </a:xfrm>
            <a:prstGeom prst="straightConnector1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  <p:cxnSp>
          <p:nvCxnSpPr>
            <p:cNvPr id="47" name="AutoShape 81">
              <a:extLst>
                <a:ext uri="{FF2B5EF4-FFF2-40B4-BE49-F238E27FC236}">
                  <a16:creationId xmlns:a16="http://schemas.microsoft.com/office/drawing/2014/main" id="{CA4298E7-6B77-4944-8D6C-0D1BB270D094}"/>
                </a:ext>
              </a:extLst>
            </p:cNvPr>
            <p:cNvCxnSpPr>
              <a:cxnSpLocks noChangeShapeType="1"/>
              <a:stCxn id="40" idx="0"/>
              <a:endCxn id="39" idx="4"/>
            </p:cNvCxnSpPr>
            <p:nvPr/>
          </p:nvCxnSpPr>
          <p:spPr bwMode="auto">
            <a:xfrm flipV="1">
              <a:off x="4608" y="2352"/>
              <a:ext cx="192" cy="384"/>
            </a:xfrm>
            <a:prstGeom prst="straightConnector1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  <p:cxnSp>
          <p:nvCxnSpPr>
            <p:cNvPr id="48" name="AutoShape 82">
              <a:extLst>
                <a:ext uri="{FF2B5EF4-FFF2-40B4-BE49-F238E27FC236}">
                  <a16:creationId xmlns:a16="http://schemas.microsoft.com/office/drawing/2014/main" id="{FB840C1D-D5BF-CC42-83E0-08A38AB0C4F8}"/>
                </a:ext>
              </a:extLst>
            </p:cNvPr>
            <p:cNvCxnSpPr>
              <a:cxnSpLocks noChangeShapeType="1"/>
              <a:stCxn id="39" idx="0"/>
              <a:endCxn id="25" idx="4"/>
            </p:cNvCxnSpPr>
            <p:nvPr/>
          </p:nvCxnSpPr>
          <p:spPr bwMode="auto">
            <a:xfrm flipV="1">
              <a:off x="4800" y="1056"/>
              <a:ext cx="144" cy="816"/>
            </a:xfrm>
            <a:prstGeom prst="straightConnector1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  <p:cxnSp>
          <p:nvCxnSpPr>
            <p:cNvPr id="49" name="AutoShape 83">
              <a:extLst>
                <a:ext uri="{FF2B5EF4-FFF2-40B4-BE49-F238E27FC236}">
                  <a16:creationId xmlns:a16="http://schemas.microsoft.com/office/drawing/2014/main" id="{D253880E-1D15-0542-9E52-AF019F914709}"/>
                </a:ext>
              </a:extLst>
            </p:cNvPr>
            <p:cNvCxnSpPr>
              <a:cxnSpLocks noChangeShapeType="1"/>
              <a:stCxn id="24" idx="7"/>
            </p:cNvCxnSpPr>
            <p:nvPr/>
          </p:nvCxnSpPr>
          <p:spPr bwMode="auto">
            <a:xfrm flipV="1">
              <a:off x="746" y="2016"/>
              <a:ext cx="982" cy="262"/>
            </a:xfrm>
            <a:prstGeom prst="straightConnector1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  <p:cxnSp>
          <p:nvCxnSpPr>
            <p:cNvPr id="50" name="AutoShape 84">
              <a:extLst>
                <a:ext uri="{FF2B5EF4-FFF2-40B4-BE49-F238E27FC236}">
                  <a16:creationId xmlns:a16="http://schemas.microsoft.com/office/drawing/2014/main" id="{2F96DD31-29C5-384D-A566-11CD8C42FD6A}"/>
                </a:ext>
              </a:extLst>
            </p:cNvPr>
            <p:cNvCxnSpPr>
              <a:cxnSpLocks noChangeShapeType="1"/>
              <a:stCxn id="26" idx="1"/>
              <a:endCxn id="27" idx="5"/>
            </p:cNvCxnSpPr>
            <p:nvPr/>
          </p:nvCxnSpPr>
          <p:spPr bwMode="auto">
            <a:xfrm flipH="1" flipV="1">
              <a:off x="1130" y="1466"/>
              <a:ext cx="668" cy="38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51" name="AutoShape 85">
              <a:extLst>
                <a:ext uri="{FF2B5EF4-FFF2-40B4-BE49-F238E27FC236}">
                  <a16:creationId xmlns:a16="http://schemas.microsoft.com/office/drawing/2014/main" id="{0B960950-3AAE-AA41-B0FF-628BDF3C6902}"/>
                </a:ext>
              </a:extLst>
            </p:cNvPr>
            <p:cNvCxnSpPr>
              <a:cxnSpLocks noChangeShapeType="1"/>
              <a:endCxn id="38" idx="2"/>
            </p:cNvCxnSpPr>
            <p:nvPr/>
          </p:nvCxnSpPr>
          <p:spPr bwMode="auto">
            <a:xfrm flipV="1">
              <a:off x="1152" y="864"/>
              <a:ext cx="432" cy="26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52" name="AutoShape 86">
              <a:extLst>
                <a:ext uri="{FF2B5EF4-FFF2-40B4-BE49-F238E27FC236}">
                  <a16:creationId xmlns:a16="http://schemas.microsoft.com/office/drawing/2014/main" id="{7A60FA61-9631-294D-B327-4EC3E5A0C611}"/>
                </a:ext>
              </a:extLst>
            </p:cNvPr>
            <p:cNvCxnSpPr>
              <a:cxnSpLocks noChangeShapeType="1"/>
              <a:stCxn id="35" idx="2"/>
              <a:endCxn id="38" idx="6"/>
            </p:cNvCxnSpPr>
            <p:nvPr/>
          </p:nvCxnSpPr>
          <p:spPr bwMode="auto">
            <a:xfrm flipH="1" flipV="1">
              <a:off x="2064" y="864"/>
              <a:ext cx="816" cy="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53" name="AutoShape 87">
              <a:extLst>
                <a:ext uri="{FF2B5EF4-FFF2-40B4-BE49-F238E27FC236}">
                  <a16:creationId xmlns:a16="http://schemas.microsoft.com/office/drawing/2014/main" id="{1CF91A81-048C-4848-9D07-D6201BC0C0F6}"/>
                </a:ext>
              </a:extLst>
            </p:cNvPr>
            <p:cNvCxnSpPr>
              <a:cxnSpLocks noChangeShapeType="1"/>
              <a:stCxn id="26" idx="7"/>
              <a:endCxn id="35" idx="3"/>
            </p:cNvCxnSpPr>
            <p:nvPr/>
          </p:nvCxnSpPr>
          <p:spPr bwMode="auto">
            <a:xfrm flipV="1">
              <a:off x="2138" y="1418"/>
              <a:ext cx="812" cy="42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54" name="AutoShape 88">
              <a:extLst>
                <a:ext uri="{FF2B5EF4-FFF2-40B4-BE49-F238E27FC236}">
                  <a16:creationId xmlns:a16="http://schemas.microsoft.com/office/drawing/2014/main" id="{31B20EEE-BEC8-6C41-A2FB-D85B22804276}"/>
                </a:ext>
              </a:extLst>
            </p:cNvPr>
            <p:cNvCxnSpPr>
              <a:cxnSpLocks noChangeShapeType="1"/>
              <a:stCxn id="26" idx="6"/>
              <a:endCxn id="36" idx="2"/>
            </p:cNvCxnSpPr>
            <p:nvPr/>
          </p:nvCxnSpPr>
          <p:spPr bwMode="auto">
            <a:xfrm flipV="1">
              <a:off x="2208" y="1824"/>
              <a:ext cx="1344" cy="192"/>
            </a:xfrm>
            <a:prstGeom prst="straightConnector1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  <p:cxnSp>
          <p:nvCxnSpPr>
            <p:cNvPr id="55" name="AutoShape 89">
              <a:extLst>
                <a:ext uri="{FF2B5EF4-FFF2-40B4-BE49-F238E27FC236}">
                  <a16:creationId xmlns:a16="http://schemas.microsoft.com/office/drawing/2014/main" id="{98978489-8881-174F-B5F3-6CBC27A084E4}"/>
                </a:ext>
              </a:extLst>
            </p:cNvPr>
            <p:cNvCxnSpPr>
              <a:cxnSpLocks noChangeShapeType="1"/>
              <a:stCxn id="39" idx="1"/>
              <a:endCxn id="35" idx="6"/>
            </p:cNvCxnSpPr>
            <p:nvPr/>
          </p:nvCxnSpPr>
          <p:spPr bwMode="auto">
            <a:xfrm rot="5400000" flipH="1">
              <a:off x="3648" y="960"/>
              <a:ext cx="694" cy="1270"/>
            </a:xfrm>
            <a:prstGeom prst="curvedConnector2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56" name="AutoShape 90">
              <a:extLst>
                <a:ext uri="{FF2B5EF4-FFF2-40B4-BE49-F238E27FC236}">
                  <a16:creationId xmlns:a16="http://schemas.microsoft.com/office/drawing/2014/main" id="{7449E3EE-4069-8648-A017-CEF92DD18A59}"/>
                </a:ext>
              </a:extLst>
            </p:cNvPr>
            <p:cNvCxnSpPr>
              <a:cxnSpLocks noChangeShapeType="1"/>
              <a:stCxn id="24" idx="6"/>
              <a:endCxn id="36" idx="3"/>
            </p:cNvCxnSpPr>
            <p:nvPr/>
          </p:nvCxnSpPr>
          <p:spPr bwMode="auto">
            <a:xfrm flipV="1">
              <a:off x="816" y="1994"/>
              <a:ext cx="2806" cy="454"/>
            </a:xfrm>
            <a:prstGeom prst="curvedConnector2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1" grpId="0" animBg="1"/>
      <p:bldP spid="31" grpId="1" animBg="1"/>
      <p:bldP spid="32" grpId="0" animBg="1"/>
      <p:bldP spid="32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CF375-4988-BD47-88C2-83952DDE6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 fontScale="90000"/>
          </a:bodyPr>
          <a:lstStyle/>
          <a:p>
            <a:r>
              <a:rPr lang="en-US" sz="4100" dirty="0"/>
              <a:t>How to get from MSOE to Wrigley Field?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F2E36F-4892-E04B-B683-D368296269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en-US" sz="2000" dirty="0"/>
              <a:t>…to either root for or against the Cubs…</a:t>
            </a:r>
          </a:p>
          <a:p>
            <a:r>
              <a:rPr lang="en-US" sz="1600" dirty="0"/>
              <a:t>Suggestions?</a:t>
            </a:r>
          </a:p>
        </p:txBody>
      </p:sp>
    </p:spTree>
    <p:extLst>
      <p:ext uri="{BB962C8B-B14F-4D97-AF65-F5344CB8AC3E}">
        <p14:creationId xmlns:p14="http://schemas.microsoft.com/office/powerpoint/2010/main" val="39177214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Breadth-First 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33600" y="457200"/>
            <a:ext cx="7802880" cy="58521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Breadth-First Search</a:t>
            </a:r>
          </a:p>
        </p:txBody>
      </p:sp>
      <p:grpSp>
        <p:nvGrpSpPr>
          <p:cNvPr id="20483" name="Group 3"/>
          <p:cNvGrpSpPr>
            <a:grpSpLocks/>
          </p:cNvGrpSpPr>
          <p:nvPr/>
        </p:nvGrpSpPr>
        <p:grpSpPr bwMode="auto">
          <a:xfrm>
            <a:off x="3219447" y="3498853"/>
            <a:ext cx="5486400" cy="3355591"/>
            <a:chOff x="48" y="2332"/>
            <a:chExt cx="3456" cy="2406"/>
          </a:xfrm>
        </p:grpSpPr>
        <p:sp>
          <p:nvSpPr>
            <p:cNvPr id="20539" name="Text Box 4"/>
            <p:cNvSpPr txBox="1">
              <a:spLocks noChangeArrowheads="1"/>
            </p:cNvSpPr>
            <p:nvPr/>
          </p:nvSpPr>
          <p:spPr bwMode="auto">
            <a:xfrm>
              <a:off x="1728" y="2332"/>
              <a:ext cx="624" cy="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dirty="0"/>
                <a:t>S</a:t>
              </a:r>
            </a:p>
          </p:txBody>
        </p:sp>
        <p:sp>
          <p:nvSpPr>
            <p:cNvPr id="20540" name="Text Box 5"/>
            <p:cNvSpPr txBox="1">
              <a:spLocks noChangeArrowheads="1"/>
            </p:cNvSpPr>
            <p:nvPr/>
          </p:nvSpPr>
          <p:spPr bwMode="auto">
            <a:xfrm>
              <a:off x="48" y="3417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a</a:t>
              </a:r>
            </a:p>
          </p:txBody>
        </p:sp>
        <p:sp>
          <p:nvSpPr>
            <p:cNvPr id="20541" name="Text Box 6"/>
            <p:cNvSpPr txBox="1">
              <a:spLocks noChangeArrowheads="1"/>
            </p:cNvSpPr>
            <p:nvPr/>
          </p:nvSpPr>
          <p:spPr bwMode="auto">
            <a:xfrm>
              <a:off x="48" y="3033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b</a:t>
              </a:r>
            </a:p>
          </p:txBody>
        </p:sp>
        <p:sp>
          <p:nvSpPr>
            <p:cNvPr id="20542" name="Text Box 7"/>
            <p:cNvSpPr txBox="1">
              <a:spLocks noChangeArrowheads="1"/>
            </p:cNvSpPr>
            <p:nvPr/>
          </p:nvSpPr>
          <p:spPr bwMode="auto">
            <a:xfrm>
              <a:off x="384" y="2688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d</a:t>
              </a:r>
            </a:p>
          </p:txBody>
        </p:sp>
        <p:sp>
          <p:nvSpPr>
            <p:cNvPr id="20543" name="Text Box 8"/>
            <p:cNvSpPr txBox="1">
              <a:spLocks noChangeArrowheads="1"/>
            </p:cNvSpPr>
            <p:nvPr/>
          </p:nvSpPr>
          <p:spPr bwMode="auto">
            <a:xfrm>
              <a:off x="3264" y="2640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p</a:t>
              </a:r>
            </a:p>
          </p:txBody>
        </p:sp>
        <p:sp>
          <p:nvSpPr>
            <p:cNvPr id="20544" name="Text Box 9"/>
            <p:cNvSpPr txBox="1">
              <a:spLocks noChangeArrowheads="1"/>
            </p:cNvSpPr>
            <p:nvPr/>
          </p:nvSpPr>
          <p:spPr bwMode="auto">
            <a:xfrm>
              <a:off x="480" y="3417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a</a:t>
              </a:r>
            </a:p>
          </p:txBody>
        </p:sp>
        <p:sp>
          <p:nvSpPr>
            <p:cNvPr id="20545" name="Text Box 10"/>
            <p:cNvSpPr txBox="1">
              <a:spLocks noChangeArrowheads="1"/>
            </p:cNvSpPr>
            <p:nvPr/>
          </p:nvSpPr>
          <p:spPr bwMode="auto">
            <a:xfrm>
              <a:off x="480" y="3033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c</a:t>
              </a:r>
            </a:p>
          </p:txBody>
        </p:sp>
        <p:cxnSp>
          <p:nvCxnSpPr>
            <p:cNvPr id="20546" name="AutoShape 11"/>
            <p:cNvCxnSpPr>
              <a:cxnSpLocks noChangeShapeType="1"/>
              <a:stCxn id="20542" idx="2"/>
              <a:endCxn id="20541" idx="0"/>
            </p:cNvCxnSpPr>
            <p:nvPr/>
          </p:nvCxnSpPr>
          <p:spPr bwMode="auto">
            <a:xfrm flipH="1">
              <a:off x="168" y="2953"/>
              <a:ext cx="336" cy="8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0547" name="AutoShape 12"/>
            <p:cNvCxnSpPr>
              <a:cxnSpLocks noChangeShapeType="1"/>
              <a:stCxn id="20542" idx="2"/>
              <a:endCxn id="20545" idx="0"/>
            </p:cNvCxnSpPr>
            <p:nvPr/>
          </p:nvCxnSpPr>
          <p:spPr bwMode="auto">
            <a:xfrm>
              <a:off x="504" y="2953"/>
              <a:ext cx="96" cy="8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0548" name="AutoShape 13"/>
            <p:cNvCxnSpPr>
              <a:cxnSpLocks noChangeShapeType="1"/>
              <a:stCxn id="20541" idx="2"/>
              <a:endCxn id="20540" idx="0"/>
            </p:cNvCxnSpPr>
            <p:nvPr/>
          </p:nvCxnSpPr>
          <p:spPr bwMode="auto">
            <a:xfrm>
              <a:off x="168" y="3298"/>
              <a:ext cx="0" cy="11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0549" name="AutoShape 14"/>
            <p:cNvCxnSpPr>
              <a:cxnSpLocks noChangeShapeType="1"/>
              <a:stCxn id="20545" idx="2"/>
              <a:endCxn id="20544" idx="0"/>
            </p:cNvCxnSpPr>
            <p:nvPr/>
          </p:nvCxnSpPr>
          <p:spPr bwMode="auto">
            <a:xfrm>
              <a:off x="600" y="3298"/>
              <a:ext cx="0" cy="11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grpSp>
          <p:nvGrpSpPr>
            <p:cNvPr id="20550" name="Group 15"/>
            <p:cNvGrpSpPr>
              <a:grpSpLocks/>
            </p:cNvGrpSpPr>
            <p:nvPr/>
          </p:nvGrpSpPr>
          <p:grpSpPr bwMode="auto">
            <a:xfrm>
              <a:off x="1776" y="2640"/>
              <a:ext cx="1104" cy="1714"/>
              <a:chOff x="1152" y="2640"/>
              <a:chExt cx="1104" cy="1714"/>
            </a:xfrm>
          </p:grpSpPr>
          <p:sp>
            <p:nvSpPr>
              <p:cNvPr id="20577" name="Text Box 16"/>
              <p:cNvSpPr txBox="1">
                <a:spLocks noChangeArrowheads="1"/>
              </p:cNvSpPr>
              <p:nvPr/>
            </p:nvSpPr>
            <p:spPr bwMode="auto">
              <a:xfrm>
                <a:off x="1536" y="2640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e</a:t>
                </a:r>
              </a:p>
            </p:txBody>
          </p:sp>
          <p:sp>
            <p:nvSpPr>
              <p:cNvPr id="20578" name="Text Box 17"/>
              <p:cNvSpPr txBox="1">
                <a:spLocks noChangeArrowheads="1"/>
              </p:cNvSpPr>
              <p:nvPr/>
            </p:nvSpPr>
            <p:spPr bwMode="auto">
              <a:xfrm>
                <a:off x="1152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p</a:t>
                </a:r>
              </a:p>
            </p:txBody>
          </p:sp>
          <p:sp>
            <p:nvSpPr>
              <p:cNvPr id="20579" name="Text Box 18"/>
              <p:cNvSpPr txBox="1">
                <a:spLocks noChangeArrowheads="1"/>
              </p:cNvSpPr>
              <p:nvPr/>
            </p:nvSpPr>
            <p:spPr bwMode="auto">
              <a:xfrm>
                <a:off x="1296" y="3024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h</a:t>
                </a:r>
              </a:p>
            </p:txBody>
          </p:sp>
          <p:sp>
            <p:nvSpPr>
              <p:cNvPr id="20580" name="Text Box 19"/>
              <p:cNvSpPr txBox="1">
                <a:spLocks noChangeArrowheads="1"/>
              </p:cNvSpPr>
              <p:nvPr/>
            </p:nvSpPr>
            <p:spPr bwMode="auto">
              <a:xfrm>
                <a:off x="1728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f</a:t>
                </a:r>
              </a:p>
            </p:txBody>
          </p:sp>
          <p:sp>
            <p:nvSpPr>
              <p:cNvPr id="20581" name="Text Box 20"/>
              <p:cNvSpPr txBox="1">
                <a:spLocks noChangeArrowheads="1"/>
              </p:cNvSpPr>
              <p:nvPr/>
            </p:nvSpPr>
            <p:spPr bwMode="auto">
              <a:xfrm>
                <a:off x="1728" y="3024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r</a:t>
                </a:r>
              </a:p>
            </p:txBody>
          </p:sp>
          <p:sp>
            <p:nvSpPr>
              <p:cNvPr id="20582" name="Text Box 21"/>
              <p:cNvSpPr txBox="1">
                <a:spLocks noChangeArrowheads="1"/>
              </p:cNvSpPr>
              <p:nvPr/>
            </p:nvSpPr>
            <p:spPr bwMode="auto">
              <a:xfrm>
                <a:off x="1440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q</a:t>
                </a:r>
              </a:p>
            </p:txBody>
          </p:sp>
          <p:sp>
            <p:nvSpPr>
              <p:cNvPr id="20583" name="Text Box 22"/>
              <p:cNvSpPr txBox="1">
                <a:spLocks noChangeArrowheads="1"/>
              </p:cNvSpPr>
              <p:nvPr/>
            </p:nvSpPr>
            <p:spPr bwMode="auto">
              <a:xfrm>
                <a:off x="1152" y="3753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q</a:t>
                </a:r>
              </a:p>
            </p:txBody>
          </p:sp>
          <p:sp>
            <p:nvSpPr>
              <p:cNvPr id="20584" name="Text Box 23"/>
              <p:cNvSpPr txBox="1">
                <a:spLocks noChangeArrowheads="1"/>
              </p:cNvSpPr>
              <p:nvPr/>
            </p:nvSpPr>
            <p:spPr bwMode="auto">
              <a:xfrm>
                <a:off x="1584" y="3753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c</a:t>
                </a:r>
              </a:p>
            </p:txBody>
          </p:sp>
          <p:sp>
            <p:nvSpPr>
              <p:cNvPr id="20585" name="Text Box 24"/>
              <p:cNvSpPr txBox="1">
                <a:spLocks noChangeArrowheads="1"/>
              </p:cNvSpPr>
              <p:nvPr/>
            </p:nvSpPr>
            <p:spPr bwMode="auto">
              <a:xfrm>
                <a:off x="1776" y="3792"/>
                <a:ext cx="480" cy="2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600" dirty="0"/>
                  <a:t>G</a:t>
                </a:r>
              </a:p>
            </p:txBody>
          </p:sp>
          <p:sp>
            <p:nvSpPr>
              <p:cNvPr id="20586" name="Text Box 25"/>
              <p:cNvSpPr txBox="1">
                <a:spLocks noChangeArrowheads="1"/>
              </p:cNvSpPr>
              <p:nvPr/>
            </p:nvSpPr>
            <p:spPr bwMode="auto">
              <a:xfrm>
                <a:off x="1584" y="4089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a</a:t>
                </a:r>
              </a:p>
            </p:txBody>
          </p:sp>
          <p:cxnSp>
            <p:nvCxnSpPr>
              <p:cNvPr id="20587" name="AutoShape 26"/>
              <p:cNvCxnSpPr>
                <a:cxnSpLocks noChangeShapeType="1"/>
                <a:stCxn id="20577" idx="2"/>
                <a:endCxn id="20579" idx="0"/>
              </p:cNvCxnSpPr>
              <p:nvPr/>
            </p:nvCxnSpPr>
            <p:spPr bwMode="auto">
              <a:xfrm flipH="1">
                <a:off x="1416" y="2905"/>
                <a:ext cx="240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0588" name="AutoShape 27"/>
              <p:cNvCxnSpPr>
                <a:cxnSpLocks noChangeShapeType="1"/>
                <a:stCxn id="20577" idx="2"/>
                <a:endCxn id="20581" idx="0"/>
              </p:cNvCxnSpPr>
              <p:nvPr/>
            </p:nvCxnSpPr>
            <p:spPr bwMode="auto">
              <a:xfrm>
                <a:off x="1656" y="2905"/>
                <a:ext cx="192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0589" name="AutoShape 28"/>
              <p:cNvCxnSpPr>
                <a:cxnSpLocks noChangeShapeType="1"/>
                <a:stCxn id="20579" idx="2"/>
                <a:endCxn id="20578" idx="0"/>
              </p:cNvCxnSpPr>
              <p:nvPr/>
            </p:nvCxnSpPr>
            <p:spPr bwMode="auto">
              <a:xfrm flipH="1">
                <a:off x="1272" y="3289"/>
                <a:ext cx="144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0590" name="AutoShape 29"/>
              <p:cNvCxnSpPr>
                <a:cxnSpLocks noChangeShapeType="1"/>
                <a:stCxn id="20579" idx="2"/>
                <a:endCxn id="20582" idx="0"/>
              </p:cNvCxnSpPr>
              <p:nvPr/>
            </p:nvCxnSpPr>
            <p:spPr bwMode="auto">
              <a:xfrm>
                <a:off x="1416" y="3289"/>
                <a:ext cx="144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0591" name="AutoShape 30"/>
              <p:cNvCxnSpPr>
                <a:cxnSpLocks noChangeShapeType="1"/>
                <a:stCxn id="20581" idx="2"/>
                <a:endCxn id="20580" idx="0"/>
              </p:cNvCxnSpPr>
              <p:nvPr/>
            </p:nvCxnSpPr>
            <p:spPr bwMode="auto">
              <a:xfrm>
                <a:off x="1848" y="3289"/>
                <a:ext cx="0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0592" name="AutoShape 31"/>
              <p:cNvCxnSpPr>
                <a:cxnSpLocks noChangeShapeType="1"/>
                <a:stCxn id="20578" idx="2"/>
                <a:endCxn id="20583" idx="0"/>
              </p:cNvCxnSpPr>
              <p:nvPr/>
            </p:nvCxnSpPr>
            <p:spPr bwMode="auto">
              <a:xfrm>
                <a:off x="1272" y="3673"/>
                <a:ext cx="0" cy="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0593" name="AutoShape 32"/>
              <p:cNvCxnSpPr>
                <a:cxnSpLocks noChangeShapeType="1"/>
                <a:stCxn id="20580" idx="2"/>
                <a:endCxn id="20584" idx="0"/>
              </p:cNvCxnSpPr>
              <p:nvPr/>
            </p:nvCxnSpPr>
            <p:spPr bwMode="auto">
              <a:xfrm flipH="1">
                <a:off x="1704" y="3673"/>
                <a:ext cx="144" cy="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0594" name="AutoShape 33"/>
              <p:cNvCxnSpPr>
                <a:cxnSpLocks noChangeShapeType="1"/>
                <a:stCxn id="20580" idx="2"/>
                <a:endCxn id="20585" idx="0"/>
              </p:cNvCxnSpPr>
              <p:nvPr/>
            </p:nvCxnSpPr>
            <p:spPr bwMode="auto">
              <a:xfrm>
                <a:off x="1848" y="3673"/>
                <a:ext cx="168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0595" name="AutoShape 34"/>
              <p:cNvCxnSpPr>
                <a:cxnSpLocks noChangeShapeType="1"/>
                <a:stCxn id="20584" idx="2"/>
                <a:endCxn id="20586" idx="0"/>
              </p:cNvCxnSpPr>
              <p:nvPr/>
            </p:nvCxnSpPr>
            <p:spPr bwMode="auto">
              <a:xfrm>
                <a:off x="1704" y="4018"/>
                <a:ext cx="0" cy="7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sp>
          <p:nvSpPr>
            <p:cNvPr id="20551" name="Text Box 35"/>
            <p:cNvSpPr txBox="1">
              <a:spLocks noChangeArrowheads="1"/>
            </p:cNvSpPr>
            <p:nvPr/>
          </p:nvSpPr>
          <p:spPr bwMode="auto">
            <a:xfrm>
              <a:off x="3264" y="2994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q</a:t>
              </a:r>
            </a:p>
          </p:txBody>
        </p:sp>
        <p:cxnSp>
          <p:nvCxnSpPr>
            <p:cNvPr id="20552" name="AutoShape 36"/>
            <p:cNvCxnSpPr>
              <a:cxnSpLocks noChangeShapeType="1"/>
              <a:stCxn id="20543" idx="2"/>
              <a:endCxn id="20551" idx="0"/>
            </p:cNvCxnSpPr>
            <p:nvPr/>
          </p:nvCxnSpPr>
          <p:spPr bwMode="auto">
            <a:xfrm>
              <a:off x="3384" y="2905"/>
              <a:ext cx="0" cy="8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grpSp>
          <p:nvGrpSpPr>
            <p:cNvPr id="20553" name="Group 37"/>
            <p:cNvGrpSpPr>
              <a:grpSpLocks/>
            </p:cNvGrpSpPr>
            <p:nvPr/>
          </p:nvGrpSpPr>
          <p:grpSpPr bwMode="auto">
            <a:xfrm>
              <a:off x="624" y="3024"/>
              <a:ext cx="1104" cy="1714"/>
              <a:chOff x="1152" y="2640"/>
              <a:chExt cx="1104" cy="1714"/>
            </a:xfrm>
          </p:grpSpPr>
          <p:sp>
            <p:nvSpPr>
              <p:cNvPr id="20558" name="Text Box 38"/>
              <p:cNvSpPr txBox="1">
                <a:spLocks noChangeArrowheads="1"/>
              </p:cNvSpPr>
              <p:nvPr/>
            </p:nvSpPr>
            <p:spPr bwMode="auto">
              <a:xfrm>
                <a:off x="1536" y="2640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e</a:t>
                </a:r>
              </a:p>
            </p:txBody>
          </p:sp>
          <p:sp>
            <p:nvSpPr>
              <p:cNvPr id="20559" name="Text Box 39"/>
              <p:cNvSpPr txBox="1">
                <a:spLocks noChangeArrowheads="1"/>
              </p:cNvSpPr>
              <p:nvPr/>
            </p:nvSpPr>
            <p:spPr bwMode="auto">
              <a:xfrm>
                <a:off x="1152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p</a:t>
                </a:r>
              </a:p>
            </p:txBody>
          </p:sp>
          <p:sp>
            <p:nvSpPr>
              <p:cNvPr id="20560" name="Text Box 40"/>
              <p:cNvSpPr txBox="1">
                <a:spLocks noChangeArrowheads="1"/>
              </p:cNvSpPr>
              <p:nvPr/>
            </p:nvSpPr>
            <p:spPr bwMode="auto">
              <a:xfrm>
                <a:off x="1296" y="3024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h</a:t>
                </a:r>
              </a:p>
            </p:txBody>
          </p:sp>
          <p:sp>
            <p:nvSpPr>
              <p:cNvPr id="20561" name="Text Box 41"/>
              <p:cNvSpPr txBox="1">
                <a:spLocks noChangeArrowheads="1"/>
              </p:cNvSpPr>
              <p:nvPr/>
            </p:nvSpPr>
            <p:spPr bwMode="auto">
              <a:xfrm>
                <a:off x="1728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f</a:t>
                </a:r>
              </a:p>
            </p:txBody>
          </p:sp>
          <p:sp>
            <p:nvSpPr>
              <p:cNvPr id="20562" name="Text Box 42"/>
              <p:cNvSpPr txBox="1">
                <a:spLocks noChangeArrowheads="1"/>
              </p:cNvSpPr>
              <p:nvPr/>
            </p:nvSpPr>
            <p:spPr bwMode="auto">
              <a:xfrm>
                <a:off x="1728" y="3024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r</a:t>
                </a:r>
              </a:p>
            </p:txBody>
          </p:sp>
          <p:sp>
            <p:nvSpPr>
              <p:cNvPr id="20563" name="Text Box 43"/>
              <p:cNvSpPr txBox="1">
                <a:spLocks noChangeArrowheads="1"/>
              </p:cNvSpPr>
              <p:nvPr/>
            </p:nvSpPr>
            <p:spPr bwMode="auto">
              <a:xfrm>
                <a:off x="1440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q</a:t>
                </a:r>
              </a:p>
            </p:txBody>
          </p:sp>
          <p:sp>
            <p:nvSpPr>
              <p:cNvPr id="20564" name="Text Box 44"/>
              <p:cNvSpPr txBox="1">
                <a:spLocks noChangeArrowheads="1"/>
              </p:cNvSpPr>
              <p:nvPr/>
            </p:nvSpPr>
            <p:spPr bwMode="auto">
              <a:xfrm>
                <a:off x="1152" y="3753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q</a:t>
                </a:r>
              </a:p>
            </p:txBody>
          </p:sp>
          <p:sp>
            <p:nvSpPr>
              <p:cNvPr id="20565" name="Text Box 45"/>
              <p:cNvSpPr txBox="1">
                <a:spLocks noChangeArrowheads="1"/>
              </p:cNvSpPr>
              <p:nvPr/>
            </p:nvSpPr>
            <p:spPr bwMode="auto">
              <a:xfrm>
                <a:off x="1584" y="3753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c</a:t>
                </a:r>
              </a:p>
            </p:txBody>
          </p:sp>
          <p:sp>
            <p:nvSpPr>
              <p:cNvPr id="20566" name="Text Box 46"/>
              <p:cNvSpPr txBox="1">
                <a:spLocks noChangeArrowheads="1"/>
              </p:cNvSpPr>
              <p:nvPr/>
            </p:nvSpPr>
            <p:spPr bwMode="auto">
              <a:xfrm>
                <a:off x="1776" y="3792"/>
                <a:ext cx="480" cy="2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600" i="1" dirty="0"/>
                  <a:t>G</a:t>
                </a:r>
              </a:p>
            </p:txBody>
          </p:sp>
          <p:sp>
            <p:nvSpPr>
              <p:cNvPr id="20567" name="Text Box 47"/>
              <p:cNvSpPr txBox="1">
                <a:spLocks noChangeArrowheads="1"/>
              </p:cNvSpPr>
              <p:nvPr/>
            </p:nvSpPr>
            <p:spPr bwMode="auto">
              <a:xfrm>
                <a:off x="1584" y="4089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a</a:t>
                </a:r>
              </a:p>
            </p:txBody>
          </p:sp>
          <p:cxnSp>
            <p:nvCxnSpPr>
              <p:cNvPr id="20568" name="AutoShape 48"/>
              <p:cNvCxnSpPr>
                <a:cxnSpLocks noChangeShapeType="1"/>
                <a:stCxn id="20558" idx="2"/>
                <a:endCxn id="20560" idx="0"/>
              </p:cNvCxnSpPr>
              <p:nvPr/>
            </p:nvCxnSpPr>
            <p:spPr bwMode="auto">
              <a:xfrm flipH="1">
                <a:off x="1416" y="2905"/>
                <a:ext cx="240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0569" name="AutoShape 49"/>
              <p:cNvCxnSpPr>
                <a:cxnSpLocks noChangeShapeType="1"/>
                <a:stCxn id="20558" idx="2"/>
                <a:endCxn id="20562" idx="0"/>
              </p:cNvCxnSpPr>
              <p:nvPr/>
            </p:nvCxnSpPr>
            <p:spPr bwMode="auto">
              <a:xfrm>
                <a:off x="1656" y="2905"/>
                <a:ext cx="192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0570" name="AutoShape 50"/>
              <p:cNvCxnSpPr>
                <a:cxnSpLocks noChangeShapeType="1"/>
                <a:stCxn id="20560" idx="2"/>
                <a:endCxn id="20559" idx="0"/>
              </p:cNvCxnSpPr>
              <p:nvPr/>
            </p:nvCxnSpPr>
            <p:spPr bwMode="auto">
              <a:xfrm flipH="1">
                <a:off x="1272" y="3289"/>
                <a:ext cx="144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0571" name="AutoShape 51"/>
              <p:cNvCxnSpPr>
                <a:cxnSpLocks noChangeShapeType="1"/>
                <a:stCxn id="20560" idx="2"/>
                <a:endCxn id="20563" idx="0"/>
              </p:cNvCxnSpPr>
              <p:nvPr/>
            </p:nvCxnSpPr>
            <p:spPr bwMode="auto">
              <a:xfrm>
                <a:off x="1416" y="3289"/>
                <a:ext cx="144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0572" name="AutoShape 52"/>
              <p:cNvCxnSpPr>
                <a:cxnSpLocks noChangeShapeType="1"/>
                <a:stCxn id="20562" idx="2"/>
                <a:endCxn id="20561" idx="0"/>
              </p:cNvCxnSpPr>
              <p:nvPr/>
            </p:nvCxnSpPr>
            <p:spPr bwMode="auto">
              <a:xfrm>
                <a:off x="1848" y="3289"/>
                <a:ext cx="0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0573" name="AutoShape 53"/>
              <p:cNvCxnSpPr>
                <a:cxnSpLocks noChangeShapeType="1"/>
                <a:stCxn id="20559" idx="2"/>
                <a:endCxn id="20564" idx="0"/>
              </p:cNvCxnSpPr>
              <p:nvPr/>
            </p:nvCxnSpPr>
            <p:spPr bwMode="auto">
              <a:xfrm>
                <a:off x="1272" y="3673"/>
                <a:ext cx="0" cy="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0574" name="AutoShape 54"/>
              <p:cNvCxnSpPr>
                <a:cxnSpLocks noChangeShapeType="1"/>
                <a:stCxn id="20561" idx="2"/>
                <a:endCxn id="20565" idx="0"/>
              </p:cNvCxnSpPr>
              <p:nvPr/>
            </p:nvCxnSpPr>
            <p:spPr bwMode="auto">
              <a:xfrm flipH="1">
                <a:off x="1704" y="3673"/>
                <a:ext cx="144" cy="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0575" name="AutoShape 55"/>
              <p:cNvCxnSpPr>
                <a:cxnSpLocks noChangeShapeType="1"/>
                <a:stCxn id="20561" idx="2"/>
                <a:endCxn id="20566" idx="0"/>
              </p:cNvCxnSpPr>
              <p:nvPr/>
            </p:nvCxnSpPr>
            <p:spPr bwMode="auto">
              <a:xfrm>
                <a:off x="1848" y="3673"/>
                <a:ext cx="168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0576" name="AutoShape 56"/>
              <p:cNvCxnSpPr>
                <a:cxnSpLocks noChangeShapeType="1"/>
                <a:stCxn id="20565" idx="2"/>
                <a:endCxn id="20567" idx="0"/>
              </p:cNvCxnSpPr>
              <p:nvPr/>
            </p:nvCxnSpPr>
            <p:spPr bwMode="auto">
              <a:xfrm>
                <a:off x="1704" y="4018"/>
                <a:ext cx="0" cy="7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cxnSp>
          <p:nvCxnSpPr>
            <p:cNvPr id="20554" name="AutoShape 57"/>
            <p:cNvCxnSpPr>
              <a:cxnSpLocks noChangeShapeType="1"/>
              <a:stCxn id="20542" idx="2"/>
              <a:endCxn id="20558" idx="0"/>
            </p:cNvCxnSpPr>
            <p:nvPr/>
          </p:nvCxnSpPr>
          <p:spPr bwMode="auto">
            <a:xfrm>
              <a:off x="504" y="2953"/>
              <a:ext cx="624" cy="7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0555" name="AutoShape 58"/>
            <p:cNvCxnSpPr>
              <a:cxnSpLocks noChangeShapeType="1"/>
              <a:stCxn id="20539" idx="2"/>
              <a:endCxn id="20542" idx="0"/>
            </p:cNvCxnSpPr>
            <p:nvPr/>
          </p:nvCxnSpPr>
          <p:spPr bwMode="auto">
            <a:xfrm flipH="1">
              <a:off x="504" y="2575"/>
              <a:ext cx="1536" cy="1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0556" name="AutoShape 59"/>
            <p:cNvCxnSpPr>
              <a:cxnSpLocks noChangeShapeType="1"/>
              <a:stCxn id="20539" idx="2"/>
              <a:endCxn id="20577" idx="0"/>
            </p:cNvCxnSpPr>
            <p:nvPr/>
          </p:nvCxnSpPr>
          <p:spPr bwMode="auto">
            <a:xfrm>
              <a:off x="2040" y="2575"/>
              <a:ext cx="240" cy="6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0557" name="AutoShape 60"/>
            <p:cNvCxnSpPr>
              <a:cxnSpLocks noChangeShapeType="1"/>
              <a:stCxn id="20539" idx="2"/>
              <a:endCxn id="20543" idx="0"/>
            </p:cNvCxnSpPr>
            <p:nvPr/>
          </p:nvCxnSpPr>
          <p:spPr bwMode="auto">
            <a:xfrm>
              <a:off x="2040" y="2575"/>
              <a:ext cx="1344" cy="6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20484" name="Group 61"/>
          <p:cNvGrpSpPr>
            <a:grpSpLocks/>
          </p:cNvGrpSpPr>
          <p:nvPr/>
        </p:nvGrpSpPr>
        <p:grpSpPr bwMode="auto">
          <a:xfrm>
            <a:off x="4589461" y="1358902"/>
            <a:ext cx="3030539" cy="1765300"/>
            <a:chOff x="624" y="1134"/>
            <a:chExt cx="4368" cy="2544"/>
          </a:xfrm>
        </p:grpSpPr>
        <p:sp>
          <p:nvSpPr>
            <p:cNvPr id="20511" name="AutoShape 62"/>
            <p:cNvSpPr>
              <a:spLocks noChangeArrowheads="1"/>
            </p:cNvSpPr>
            <p:nvPr/>
          </p:nvSpPr>
          <p:spPr bwMode="auto">
            <a:xfrm>
              <a:off x="624" y="2625"/>
              <a:ext cx="432" cy="43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dirty="0"/>
                <a:t>S</a:t>
              </a:r>
            </a:p>
          </p:txBody>
        </p:sp>
        <p:sp>
          <p:nvSpPr>
            <p:cNvPr id="20512" name="AutoShape 63"/>
            <p:cNvSpPr>
              <a:spLocks noChangeArrowheads="1"/>
            </p:cNvSpPr>
            <p:nvPr/>
          </p:nvSpPr>
          <p:spPr bwMode="auto">
            <a:xfrm>
              <a:off x="4560" y="1134"/>
              <a:ext cx="432" cy="43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G</a:t>
              </a:r>
            </a:p>
          </p:txBody>
        </p:sp>
        <p:sp>
          <p:nvSpPr>
            <p:cNvPr id="20513" name="AutoShape 64"/>
            <p:cNvSpPr>
              <a:spLocks noChangeArrowheads="1"/>
            </p:cNvSpPr>
            <p:nvPr/>
          </p:nvSpPr>
          <p:spPr bwMode="auto">
            <a:xfrm>
              <a:off x="1878" y="2231"/>
              <a:ext cx="433" cy="438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/>
                <a:t>d</a:t>
              </a:r>
            </a:p>
          </p:txBody>
        </p:sp>
        <p:sp>
          <p:nvSpPr>
            <p:cNvPr id="20514" name="AutoShape 65"/>
            <p:cNvSpPr>
              <a:spLocks noChangeArrowheads="1"/>
            </p:cNvSpPr>
            <p:nvPr/>
          </p:nvSpPr>
          <p:spPr bwMode="auto">
            <a:xfrm>
              <a:off x="970" y="1573"/>
              <a:ext cx="432" cy="438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/>
                <a:t>b</a:t>
              </a:r>
            </a:p>
          </p:txBody>
        </p:sp>
        <p:sp>
          <p:nvSpPr>
            <p:cNvPr id="20515" name="AutoShape 66"/>
            <p:cNvSpPr>
              <a:spLocks noChangeArrowheads="1"/>
            </p:cNvSpPr>
            <p:nvPr/>
          </p:nvSpPr>
          <p:spPr bwMode="auto">
            <a:xfrm>
              <a:off x="1402" y="3108"/>
              <a:ext cx="433" cy="438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/>
                <a:t>p</a:t>
              </a:r>
            </a:p>
          </p:txBody>
        </p:sp>
        <p:sp>
          <p:nvSpPr>
            <p:cNvPr id="20516" name="AutoShape 67"/>
            <p:cNvSpPr>
              <a:spLocks noChangeArrowheads="1"/>
            </p:cNvSpPr>
            <p:nvPr/>
          </p:nvSpPr>
          <p:spPr bwMode="auto">
            <a:xfrm>
              <a:off x="2440" y="3239"/>
              <a:ext cx="433" cy="43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/>
                <a:t>q</a:t>
              </a:r>
            </a:p>
          </p:txBody>
        </p:sp>
        <p:sp>
          <p:nvSpPr>
            <p:cNvPr id="20517" name="AutoShape 68"/>
            <p:cNvSpPr>
              <a:spLocks noChangeArrowheads="1"/>
            </p:cNvSpPr>
            <p:nvPr/>
          </p:nvSpPr>
          <p:spPr bwMode="auto">
            <a:xfrm>
              <a:off x="2916" y="1529"/>
              <a:ext cx="433" cy="438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/>
                <a:t>c</a:t>
              </a:r>
            </a:p>
          </p:txBody>
        </p:sp>
        <p:sp>
          <p:nvSpPr>
            <p:cNvPr id="20518" name="AutoShape 69"/>
            <p:cNvSpPr>
              <a:spLocks noChangeArrowheads="1"/>
            </p:cNvSpPr>
            <p:nvPr/>
          </p:nvSpPr>
          <p:spPr bwMode="auto">
            <a:xfrm>
              <a:off x="3522" y="2055"/>
              <a:ext cx="432" cy="43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/>
                <a:t>e</a:t>
              </a:r>
            </a:p>
          </p:txBody>
        </p:sp>
        <p:sp>
          <p:nvSpPr>
            <p:cNvPr id="20519" name="AutoShape 70"/>
            <p:cNvSpPr>
              <a:spLocks noChangeArrowheads="1"/>
            </p:cNvSpPr>
            <p:nvPr/>
          </p:nvSpPr>
          <p:spPr bwMode="auto">
            <a:xfrm>
              <a:off x="3176" y="2669"/>
              <a:ext cx="432" cy="43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/>
                <a:t>h</a:t>
              </a:r>
            </a:p>
          </p:txBody>
        </p:sp>
        <p:sp>
          <p:nvSpPr>
            <p:cNvPr id="20520" name="AutoShape 71"/>
            <p:cNvSpPr>
              <a:spLocks noChangeArrowheads="1"/>
            </p:cNvSpPr>
            <p:nvPr/>
          </p:nvSpPr>
          <p:spPr bwMode="auto">
            <a:xfrm>
              <a:off x="1748" y="1178"/>
              <a:ext cx="433" cy="438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/>
                <a:t>a</a:t>
              </a:r>
            </a:p>
          </p:txBody>
        </p:sp>
        <p:sp>
          <p:nvSpPr>
            <p:cNvPr id="20521" name="AutoShape 72"/>
            <p:cNvSpPr>
              <a:spLocks noChangeArrowheads="1"/>
            </p:cNvSpPr>
            <p:nvPr/>
          </p:nvSpPr>
          <p:spPr bwMode="auto">
            <a:xfrm>
              <a:off x="4430" y="2318"/>
              <a:ext cx="432" cy="43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/>
                <a:t>f</a:t>
              </a:r>
            </a:p>
          </p:txBody>
        </p:sp>
        <p:sp>
          <p:nvSpPr>
            <p:cNvPr id="20522" name="AutoShape 73"/>
            <p:cNvSpPr>
              <a:spLocks noChangeArrowheads="1"/>
            </p:cNvSpPr>
            <p:nvPr/>
          </p:nvSpPr>
          <p:spPr bwMode="auto">
            <a:xfrm>
              <a:off x="4257" y="3108"/>
              <a:ext cx="432" cy="438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/>
                <a:t>r</a:t>
              </a:r>
            </a:p>
          </p:txBody>
        </p:sp>
        <p:cxnSp>
          <p:nvCxnSpPr>
            <p:cNvPr id="20523" name="AutoShape 74"/>
            <p:cNvCxnSpPr>
              <a:cxnSpLocks noChangeShapeType="1"/>
              <a:stCxn id="20511" idx="5"/>
              <a:endCxn id="20515" idx="2"/>
            </p:cNvCxnSpPr>
            <p:nvPr/>
          </p:nvCxnSpPr>
          <p:spPr bwMode="auto">
            <a:xfrm>
              <a:off x="993" y="3012"/>
              <a:ext cx="397" cy="31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0524" name="AutoShape 75"/>
            <p:cNvCxnSpPr>
              <a:cxnSpLocks noChangeShapeType="1"/>
              <a:stCxn id="20515" idx="5"/>
              <a:endCxn id="20516" idx="2"/>
            </p:cNvCxnSpPr>
            <p:nvPr/>
          </p:nvCxnSpPr>
          <p:spPr bwMode="auto">
            <a:xfrm flipV="1">
              <a:off x="1772" y="3459"/>
              <a:ext cx="656" cy="3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0525" name="AutoShape 76"/>
            <p:cNvCxnSpPr>
              <a:cxnSpLocks noChangeShapeType="1"/>
              <a:stCxn id="20519" idx="3"/>
              <a:endCxn id="20516" idx="7"/>
            </p:cNvCxnSpPr>
            <p:nvPr/>
          </p:nvCxnSpPr>
          <p:spPr bwMode="auto">
            <a:xfrm flipH="1">
              <a:off x="2810" y="3056"/>
              <a:ext cx="429" cy="23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0526" name="AutoShape 77"/>
            <p:cNvCxnSpPr>
              <a:cxnSpLocks noChangeShapeType="1"/>
              <a:stCxn id="20519" idx="2"/>
              <a:endCxn id="20515" idx="6"/>
            </p:cNvCxnSpPr>
            <p:nvPr/>
          </p:nvCxnSpPr>
          <p:spPr bwMode="auto">
            <a:xfrm flipH="1">
              <a:off x="1847" y="2889"/>
              <a:ext cx="1317" cy="43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0527" name="AutoShape 78"/>
            <p:cNvCxnSpPr>
              <a:cxnSpLocks noChangeShapeType="1"/>
              <a:stCxn id="20518" idx="4"/>
              <a:endCxn id="20519" idx="7"/>
            </p:cNvCxnSpPr>
            <p:nvPr/>
          </p:nvCxnSpPr>
          <p:spPr bwMode="auto">
            <a:xfrm flipH="1">
              <a:off x="3545" y="2506"/>
              <a:ext cx="193" cy="21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0528" name="AutoShape 79"/>
            <p:cNvCxnSpPr>
              <a:cxnSpLocks noChangeShapeType="1"/>
              <a:stCxn id="20518" idx="5"/>
              <a:endCxn id="20522" idx="1"/>
            </p:cNvCxnSpPr>
            <p:nvPr/>
          </p:nvCxnSpPr>
          <p:spPr bwMode="auto">
            <a:xfrm>
              <a:off x="3891" y="2442"/>
              <a:ext cx="429" cy="71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0529" name="AutoShape 80"/>
            <p:cNvCxnSpPr>
              <a:cxnSpLocks noChangeShapeType="1"/>
              <a:stCxn id="20522" idx="0"/>
              <a:endCxn id="20521" idx="4"/>
            </p:cNvCxnSpPr>
            <p:nvPr/>
          </p:nvCxnSpPr>
          <p:spPr bwMode="auto">
            <a:xfrm flipV="1">
              <a:off x="4473" y="2769"/>
              <a:ext cx="173" cy="32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0530" name="AutoShape 81"/>
            <p:cNvCxnSpPr>
              <a:cxnSpLocks noChangeShapeType="1"/>
              <a:stCxn id="20521" idx="0"/>
              <a:endCxn id="20512" idx="4"/>
            </p:cNvCxnSpPr>
            <p:nvPr/>
          </p:nvCxnSpPr>
          <p:spPr bwMode="auto">
            <a:xfrm flipV="1">
              <a:off x="4646" y="1585"/>
              <a:ext cx="130" cy="72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0531" name="AutoShape 82"/>
            <p:cNvCxnSpPr>
              <a:cxnSpLocks noChangeShapeType="1"/>
              <a:stCxn id="20511" idx="7"/>
            </p:cNvCxnSpPr>
            <p:nvPr/>
          </p:nvCxnSpPr>
          <p:spPr bwMode="auto">
            <a:xfrm flipV="1">
              <a:off x="993" y="2438"/>
              <a:ext cx="885" cy="23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0532" name="AutoShape 83"/>
            <p:cNvCxnSpPr>
              <a:cxnSpLocks noChangeShapeType="1"/>
              <a:stCxn id="20513" idx="1"/>
              <a:endCxn id="20514" idx="5"/>
            </p:cNvCxnSpPr>
            <p:nvPr/>
          </p:nvCxnSpPr>
          <p:spPr bwMode="auto">
            <a:xfrm flipH="1" flipV="1">
              <a:off x="1339" y="1959"/>
              <a:ext cx="602" cy="32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0533" name="AutoShape 84"/>
            <p:cNvCxnSpPr>
              <a:cxnSpLocks noChangeShapeType="1"/>
              <a:endCxn id="20520" idx="2"/>
            </p:cNvCxnSpPr>
            <p:nvPr/>
          </p:nvCxnSpPr>
          <p:spPr bwMode="auto">
            <a:xfrm flipV="1">
              <a:off x="1347" y="1397"/>
              <a:ext cx="389" cy="24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0534" name="AutoShape 85"/>
            <p:cNvCxnSpPr>
              <a:cxnSpLocks noChangeShapeType="1"/>
              <a:stCxn id="20517" idx="2"/>
              <a:endCxn id="20520" idx="6"/>
            </p:cNvCxnSpPr>
            <p:nvPr/>
          </p:nvCxnSpPr>
          <p:spPr bwMode="auto">
            <a:xfrm flipH="1" flipV="1">
              <a:off x="2193" y="1397"/>
              <a:ext cx="711" cy="35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0535" name="AutoShape 86"/>
            <p:cNvCxnSpPr>
              <a:cxnSpLocks noChangeShapeType="1"/>
              <a:stCxn id="20513" idx="7"/>
              <a:endCxn id="20517" idx="3"/>
            </p:cNvCxnSpPr>
            <p:nvPr/>
          </p:nvCxnSpPr>
          <p:spPr bwMode="auto">
            <a:xfrm flipV="1">
              <a:off x="2248" y="1915"/>
              <a:ext cx="731" cy="36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0536" name="AutoShape 87"/>
            <p:cNvCxnSpPr>
              <a:cxnSpLocks noChangeShapeType="1"/>
              <a:stCxn id="20513" idx="6"/>
              <a:endCxn id="20518" idx="2"/>
            </p:cNvCxnSpPr>
            <p:nvPr/>
          </p:nvCxnSpPr>
          <p:spPr bwMode="auto">
            <a:xfrm flipV="1">
              <a:off x="2323" y="2275"/>
              <a:ext cx="1187" cy="1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0537" name="AutoShape 88"/>
            <p:cNvCxnSpPr>
              <a:cxnSpLocks noChangeShapeType="1"/>
              <a:stCxn id="20521" idx="1"/>
              <a:endCxn id="20517" idx="6"/>
            </p:cNvCxnSpPr>
            <p:nvPr/>
          </p:nvCxnSpPr>
          <p:spPr bwMode="auto">
            <a:xfrm rot="5400000" flipH="1">
              <a:off x="3616" y="1493"/>
              <a:ext cx="622" cy="1132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0538" name="AutoShape 89"/>
            <p:cNvCxnSpPr>
              <a:cxnSpLocks noChangeShapeType="1"/>
              <a:stCxn id="20511" idx="6"/>
              <a:endCxn id="20518" idx="3"/>
            </p:cNvCxnSpPr>
            <p:nvPr/>
          </p:nvCxnSpPr>
          <p:spPr bwMode="auto">
            <a:xfrm flipV="1">
              <a:off x="1068" y="2442"/>
              <a:ext cx="2517" cy="403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6" name="Group 90"/>
          <p:cNvGrpSpPr>
            <a:grpSpLocks/>
          </p:cNvGrpSpPr>
          <p:nvPr/>
        </p:nvGrpSpPr>
        <p:grpSpPr bwMode="auto">
          <a:xfrm>
            <a:off x="1300165" y="3532194"/>
            <a:ext cx="7485063" cy="2325687"/>
            <a:chOff x="39" y="2225"/>
            <a:chExt cx="4715" cy="1465"/>
          </a:xfrm>
        </p:grpSpPr>
        <p:sp>
          <p:nvSpPr>
            <p:cNvPr id="20504" name="Rectangle 91"/>
            <p:cNvSpPr>
              <a:spLocks noChangeArrowheads="1"/>
            </p:cNvSpPr>
            <p:nvPr/>
          </p:nvSpPr>
          <p:spPr bwMode="auto">
            <a:xfrm>
              <a:off x="1142" y="2225"/>
              <a:ext cx="3611" cy="172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5" name="Rectangle 92"/>
            <p:cNvSpPr>
              <a:spLocks noChangeArrowheads="1"/>
            </p:cNvSpPr>
            <p:nvPr/>
          </p:nvSpPr>
          <p:spPr bwMode="auto">
            <a:xfrm>
              <a:off x="1138" y="2516"/>
              <a:ext cx="3611" cy="172"/>
            </a:xfrm>
            <a:prstGeom prst="rect">
              <a:avLst/>
            </a:prstGeom>
            <a:solidFill>
              <a:srgbClr val="FF6600">
                <a:alpha val="2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6" name="Rectangle 93"/>
            <p:cNvSpPr>
              <a:spLocks noChangeArrowheads="1"/>
            </p:cNvSpPr>
            <p:nvPr/>
          </p:nvSpPr>
          <p:spPr bwMode="auto">
            <a:xfrm>
              <a:off x="1143" y="2844"/>
              <a:ext cx="3611" cy="172"/>
            </a:xfrm>
            <a:prstGeom prst="rect">
              <a:avLst/>
            </a:prstGeom>
            <a:solidFill>
              <a:srgbClr val="008000">
                <a:alpha val="2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7" name="Rectangle 94"/>
            <p:cNvSpPr>
              <a:spLocks noChangeArrowheads="1"/>
            </p:cNvSpPr>
            <p:nvPr/>
          </p:nvSpPr>
          <p:spPr bwMode="auto">
            <a:xfrm>
              <a:off x="1139" y="3188"/>
              <a:ext cx="3607" cy="172"/>
            </a:xfrm>
            <a:prstGeom prst="rect">
              <a:avLst/>
            </a:prstGeom>
            <a:solidFill>
              <a:srgbClr val="0000FF">
                <a:alpha val="2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8" name="AutoShape 95"/>
            <p:cNvSpPr>
              <a:spLocks/>
            </p:cNvSpPr>
            <p:nvPr/>
          </p:nvSpPr>
          <p:spPr bwMode="auto">
            <a:xfrm>
              <a:off x="807" y="2236"/>
              <a:ext cx="178" cy="1450"/>
            </a:xfrm>
            <a:prstGeom prst="leftBrace">
              <a:avLst>
                <a:gd name="adj1" fmla="val 67884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9" name="Text Box 96"/>
            <p:cNvSpPr txBox="1">
              <a:spLocks noChangeArrowheads="1"/>
            </p:cNvSpPr>
            <p:nvPr/>
          </p:nvSpPr>
          <p:spPr bwMode="auto">
            <a:xfrm>
              <a:off x="39" y="2693"/>
              <a:ext cx="695" cy="4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/>
                <a:t>Search</a:t>
              </a:r>
            </a:p>
            <a:p>
              <a:pPr algn="ctr">
                <a:spcBef>
                  <a:spcPct val="50000"/>
                </a:spcBef>
              </a:pPr>
              <a:r>
                <a:rPr lang="en-US" dirty="0"/>
                <a:t>Tiers</a:t>
              </a:r>
            </a:p>
          </p:txBody>
        </p:sp>
        <p:sp>
          <p:nvSpPr>
            <p:cNvPr id="20510" name="Rectangle 97"/>
            <p:cNvSpPr>
              <a:spLocks noChangeArrowheads="1"/>
            </p:cNvSpPr>
            <p:nvPr/>
          </p:nvSpPr>
          <p:spPr bwMode="auto">
            <a:xfrm>
              <a:off x="1143" y="3518"/>
              <a:ext cx="3607" cy="172"/>
            </a:xfrm>
            <a:prstGeom prst="rect">
              <a:avLst/>
            </a:prstGeom>
            <a:solidFill>
              <a:srgbClr val="CC00CC">
                <a:alpha val="2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98818" name="Oval 98"/>
          <p:cNvSpPr>
            <a:spLocks noChangeArrowheads="1"/>
          </p:cNvSpPr>
          <p:nvPr/>
        </p:nvSpPr>
        <p:spPr bwMode="auto">
          <a:xfrm>
            <a:off x="6237287" y="3525839"/>
            <a:ext cx="290512" cy="265112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20487" name="Oval 99"/>
          <p:cNvSpPr>
            <a:spLocks noChangeArrowheads="1"/>
          </p:cNvSpPr>
          <p:nvPr/>
        </p:nvSpPr>
        <p:spPr bwMode="auto">
          <a:xfrm>
            <a:off x="6237287" y="3525839"/>
            <a:ext cx="290512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8820" name="Oval 100"/>
          <p:cNvSpPr>
            <a:spLocks noChangeArrowheads="1"/>
          </p:cNvSpPr>
          <p:nvPr/>
        </p:nvSpPr>
        <p:spPr bwMode="auto">
          <a:xfrm>
            <a:off x="3808411" y="4021139"/>
            <a:ext cx="290512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8821" name="Oval 101"/>
          <p:cNvSpPr>
            <a:spLocks noChangeArrowheads="1"/>
          </p:cNvSpPr>
          <p:nvPr/>
        </p:nvSpPr>
        <p:spPr bwMode="auto">
          <a:xfrm>
            <a:off x="6629402" y="3976688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8822" name="Oval 102"/>
          <p:cNvSpPr>
            <a:spLocks noChangeArrowheads="1"/>
          </p:cNvSpPr>
          <p:nvPr/>
        </p:nvSpPr>
        <p:spPr bwMode="auto">
          <a:xfrm>
            <a:off x="8380411" y="3990981"/>
            <a:ext cx="290512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8823" name="Oval 103"/>
          <p:cNvSpPr>
            <a:spLocks noChangeArrowheads="1"/>
          </p:cNvSpPr>
          <p:nvPr/>
        </p:nvSpPr>
        <p:spPr bwMode="auto">
          <a:xfrm>
            <a:off x="3278184" y="4521205"/>
            <a:ext cx="290512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8824" name="Oval 104"/>
          <p:cNvSpPr>
            <a:spLocks noChangeArrowheads="1"/>
          </p:cNvSpPr>
          <p:nvPr/>
        </p:nvSpPr>
        <p:spPr bwMode="auto">
          <a:xfrm>
            <a:off x="3952878" y="4513263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8825" name="Oval 105"/>
          <p:cNvSpPr>
            <a:spLocks noChangeArrowheads="1"/>
          </p:cNvSpPr>
          <p:nvPr/>
        </p:nvSpPr>
        <p:spPr bwMode="auto">
          <a:xfrm>
            <a:off x="4799011" y="4513263"/>
            <a:ext cx="290512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8826" name="Oval 106"/>
          <p:cNvSpPr>
            <a:spLocks noChangeArrowheads="1"/>
          </p:cNvSpPr>
          <p:nvPr/>
        </p:nvSpPr>
        <p:spPr bwMode="auto">
          <a:xfrm>
            <a:off x="6243635" y="4505330"/>
            <a:ext cx="290512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8827" name="Oval 107"/>
          <p:cNvSpPr>
            <a:spLocks noChangeArrowheads="1"/>
          </p:cNvSpPr>
          <p:nvPr/>
        </p:nvSpPr>
        <p:spPr bwMode="auto">
          <a:xfrm>
            <a:off x="6945311" y="4505330"/>
            <a:ext cx="290512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8828" name="Oval 108"/>
          <p:cNvSpPr>
            <a:spLocks noChangeArrowheads="1"/>
          </p:cNvSpPr>
          <p:nvPr/>
        </p:nvSpPr>
        <p:spPr bwMode="auto">
          <a:xfrm>
            <a:off x="8378828" y="4505330"/>
            <a:ext cx="290513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8829" name="Oval 109"/>
          <p:cNvSpPr>
            <a:spLocks noChangeArrowheads="1"/>
          </p:cNvSpPr>
          <p:nvPr/>
        </p:nvSpPr>
        <p:spPr bwMode="auto">
          <a:xfrm>
            <a:off x="3268660" y="5051430"/>
            <a:ext cx="290512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8830" name="Oval 110"/>
          <p:cNvSpPr>
            <a:spLocks noChangeArrowheads="1"/>
          </p:cNvSpPr>
          <p:nvPr/>
        </p:nvSpPr>
        <p:spPr bwMode="auto">
          <a:xfrm>
            <a:off x="3808411" y="4019556"/>
            <a:ext cx="290512" cy="265113"/>
          </a:xfrm>
          <a:prstGeom prst="ellipse">
            <a:avLst/>
          </a:prstGeom>
          <a:solidFill>
            <a:srgbClr val="FF66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8831" name="Oval 111"/>
          <p:cNvSpPr>
            <a:spLocks noChangeArrowheads="1"/>
          </p:cNvSpPr>
          <p:nvPr/>
        </p:nvSpPr>
        <p:spPr bwMode="auto">
          <a:xfrm>
            <a:off x="6632578" y="3978281"/>
            <a:ext cx="290513" cy="265113"/>
          </a:xfrm>
          <a:prstGeom prst="ellipse">
            <a:avLst/>
          </a:prstGeom>
          <a:solidFill>
            <a:srgbClr val="FF66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8832" name="Oval 112"/>
          <p:cNvSpPr>
            <a:spLocks noChangeArrowheads="1"/>
          </p:cNvSpPr>
          <p:nvPr/>
        </p:nvSpPr>
        <p:spPr bwMode="auto">
          <a:xfrm>
            <a:off x="8382002" y="3995739"/>
            <a:ext cx="290513" cy="265112"/>
          </a:xfrm>
          <a:prstGeom prst="ellipse">
            <a:avLst/>
          </a:prstGeom>
          <a:solidFill>
            <a:srgbClr val="FF66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8833" name="Oval 113"/>
          <p:cNvSpPr>
            <a:spLocks noChangeArrowheads="1"/>
          </p:cNvSpPr>
          <p:nvPr/>
        </p:nvSpPr>
        <p:spPr bwMode="auto">
          <a:xfrm>
            <a:off x="3281360" y="4516439"/>
            <a:ext cx="290512" cy="265112"/>
          </a:xfrm>
          <a:prstGeom prst="ellipse">
            <a:avLst/>
          </a:prstGeom>
          <a:solidFill>
            <a:srgbClr val="0080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20502" name="Line 114"/>
          <p:cNvSpPr>
            <a:spLocks noChangeShapeType="1"/>
          </p:cNvSpPr>
          <p:nvPr/>
        </p:nvSpPr>
        <p:spPr bwMode="auto">
          <a:xfrm>
            <a:off x="2" y="3371851"/>
            <a:ext cx="1219200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20503" name="Text Box 115"/>
          <p:cNvSpPr txBox="1">
            <a:spLocks noChangeArrowheads="1"/>
          </p:cNvSpPr>
          <p:nvPr/>
        </p:nvSpPr>
        <p:spPr bwMode="auto">
          <a:xfrm>
            <a:off x="376237" y="1371602"/>
            <a:ext cx="2366963" cy="1338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 dirty="0">
                <a:latin typeface="Calibri" pitchFamily="34" charset="0"/>
              </a:rPr>
              <a:t>Strategy: expand a shallowest node first</a:t>
            </a:r>
          </a:p>
          <a:p>
            <a:pPr>
              <a:spcBef>
                <a:spcPct val="50000"/>
              </a:spcBef>
            </a:pPr>
            <a:r>
              <a:rPr lang="en-US" i="1" dirty="0">
                <a:latin typeface="Calibri" pitchFamily="34" charset="0"/>
              </a:rPr>
              <a:t>Implementation: Fringe is a FIFO queue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818" grpId="0" animBg="1"/>
      <p:bldP spid="798820" grpId="0" animBg="1"/>
      <p:bldP spid="798821" grpId="0" animBg="1"/>
      <p:bldP spid="798822" grpId="0" animBg="1"/>
      <p:bldP spid="798823" grpId="0" animBg="1"/>
      <p:bldP spid="798824" grpId="0" animBg="1"/>
      <p:bldP spid="798825" grpId="0" animBg="1"/>
      <p:bldP spid="798826" grpId="0" animBg="1"/>
      <p:bldP spid="798827" grpId="0" animBg="1"/>
      <p:bldP spid="798828" grpId="0" animBg="1"/>
      <p:bldP spid="798829" grpId="0" animBg="1"/>
      <p:bldP spid="798830" grpId="0" animBg="1"/>
      <p:bldP spid="798831" grpId="0" animBg="1"/>
      <p:bldP spid="798832" grpId="0" animBg="1"/>
      <p:bldP spid="79883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550C2-B148-5A48-A865-91A7A3109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142" y="244171"/>
            <a:ext cx="4840289" cy="1400530"/>
          </a:xfrm>
        </p:spPr>
        <p:txBody>
          <a:bodyPr/>
          <a:lstStyle/>
          <a:p>
            <a:r>
              <a:rPr lang="en-US" dirty="0"/>
              <a:t>Breadth-first vs. depth-first search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631F0BB-9C43-144B-BBE3-1F5331B0BB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71" b="6485"/>
          <a:stretch/>
        </p:blipFill>
        <p:spPr bwMode="auto">
          <a:xfrm>
            <a:off x="6220745" y="64620"/>
            <a:ext cx="5839326" cy="672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883619F-0377-F44B-A925-F950805FC9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479" y="1787752"/>
            <a:ext cx="3821613" cy="4560911"/>
          </a:xfrm>
        </p:spPr>
        <p:txBody>
          <a:bodyPr>
            <a:normAutofit/>
          </a:bodyPr>
          <a:lstStyle/>
          <a:p>
            <a:r>
              <a:rPr lang="en-US" i="1" dirty="0"/>
              <a:t>i.e.</a:t>
            </a:r>
            <a:r>
              <a:rPr lang="en-US" dirty="0"/>
              <a:t>, BFS vs DFS</a:t>
            </a:r>
          </a:p>
          <a:p>
            <a:r>
              <a:rPr lang="en-US" dirty="0"/>
              <a:t>BFS: follow numbered sequence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435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692450-F518-5A42-AB9E-8AF41C001F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479" y="1787752"/>
            <a:ext cx="3821613" cy="4560911"/>
          </a:xfrm>
        </p:spPr>
        <p:txBody>
          <a:bodyPr>
            <a:normAutofit/>
          </a:bodyPr>
          <a:lstStyle/>
          <a:p>
            <a:r>
              <a:rPr lang="en-US" i="1" dirty="0"/>
              <a:t>i.e.</a:t>
            </a:r>
            <a:r>
              <a:rPr lang="en-US" dirty="0"/>
              <a:t>, BFS vs DFS</a:t>
            </a:r>
          </a:p>
          <a:p>
            <a:r>
              <a:rPr lang="en-US" dirty="0"/>
              <a:t>BFS: follow numbered sequence</a:t>
            </a:r>
          </a:p>
          <a:p>
            <a:pPr lvl="1"/>
            <a:r>
              <a:rPr lang="en-US" dirty="0"/>
              <a:t>(rotated to see left-to-right)</a:t>
            </a:r>
          </a:p>
          <a:p>
            <a:r>
              <a:rPr lang="en-US" dirty="0"/>
              <a:t>DFS, assuming left-to-right:</a:t>
            </a:r>
          </a:p>
          <a:p>
            <a:pPr lvl="1"/>
            <a:r>
              <a:rPr lang="en-US" dirty="0"/>
              <a:t>1, 2, 5, 10, 20, …</a:t>
            </a:r>
          </a:p>
          <a:p>
            <a:pPr lvl="1"/>
            <a:r>
              <a:rPr lang="en-US" dirty="0"/>
              <a:t>What would happen if can visit a node twice with DFS?</a:t>
            </a:r>
          </a:p>
          <a:p>
            <a:pPr lvl="1"/>
            <a:r>
              <a:rPr lang="en-US" dirty="0"/>
              <a:t>Even with recording visits, many nodes searched before finding goal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631F0BB-9C43-144B-BBE3-1F5331B0BB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71" b="6485"/>
          <a:stretch/>
        </p:blipFill>
        <p:spPr bwMode="auto">
          <a:xfrm rot="5400000">
            <a:off x="5595103" y="64620"/>
            <a:ext cx="5839326" cy="672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0BAA8FB-77B6-9940-A87B-F1424BE3187A}"/>
              </a:ext>
            </a:extLst>
          </p:cNvPr>
          <p:cNvSpPr txBox="1">
            <a:spLocks/>
          </p:cNvSpPr>
          <p:nvPr/>
        </p:nvSpPr>
        <p:spPr>
          <a:xfrm>
            <a:off x="277142" y="244171"/>
            <a:ext cx="4840289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Breadth-first vs. depth-first search</a:t>
            </a:r>
          </a:p>
        </p:txBody>
      </p:sp>
    </p:spTree>
    <p:extLst>
      <p:ext uri="{BB962C8B-B14F-4D97-AF65-F5344CB8AC3E}">
        <p14:creationId xmlns:p14="http://schemas.microsoft.com/office/powerpoint/2010/main" val="39539253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reeform 64"/>
          <p:cNvSpPr>
            <a:spLocks/>
          </p:cNvSpPr>
          <p:nvPr/>
        </p:nvSpPr>
        <p:spPr bwMode="auto">
          <a:xfrm>
            <a:off x="8526461" y="2038351"/>
            <a:ext cx="541339" cy="419100"/>
          </a:xfrm>
          <a:custGeom>
            <a:avLst/>
            <a:gdLst>
              <a:gd name="T0" fmla="*/ 2147483647 w 1087"/>
              <a:gd name="T1" fmla="*/ 0 h 926"/>
              <a:gd name="T2" fmla="*/ 0 w 1087"/>
              <a:gd name="T3" fmla="*/ 2147483647 h 926"/>
              <a:gd name="T4" fmla="*/ 2147483647 w 1087"/>
              <a:gd name="T5" fmla="*/ 2147483647 h 926"/>
              <a:gd name="T6" fmla="*/ 2147483647 w 1087"/>
              <a:gd name="T7" fmla="*/ 0 h 926"/>
              <a:gd name="T8" fmla="*/ 0 60000 65536"/>
              <a:gd name="T9" fmla="*/ 0 60000 65536"/>
              <a:gd name="T10" fmla="*/ 0 60000 65536"/>
              <a:gd name="T11" fmla="*/ 0 60000 65536"/>
              <a:gd name="T12" fmla="*/ 0 w 1087"/>
              <a:gd name="T13" fmla="*/ 0 h 926"/>
              <a:gd name="T14" fmla="*/ 1087 w 1087"/>
              <a:gd name="T15" fmla="*/ 926 h 9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7" h="926">
                <a:moveTo>
                  <a:pt x="538" y="0"/>
                </a:moveTo>
                <a:lnTo>
                  <a:pt x="0" y="926"/>
                </a:lnTo>
                <a:lnTo>
                  <a:pt x="1087" y="926"/>
                </a:lnTo>
                <a:lnTo>
                  <a:pt x="538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802818" name="Freeform 2"/>
          <p:cNvSpPr>
            <a:spLocks/>
          </p:cNvSpPr>
          <p:nvPr/>
        </p:nvSpPr>
        <p:spPr bwMode="auto">
          <a:xfrm>
            <a:off x="7939088" y="2020890"/>
            <a:ext cx="1725613" cy="1470025"/>
          </a:xfrm>
          <a:custGeom>
            <a:avLst/>
            <a:gdLst>
              <a:gd name="T0" fmla="*/ 2147483647 w 1087"/>
              <a:gd name="T1" fmla="*/ 0 h 926"/>
              <a:gd name="T2" fmla="*/ 0 w 1087"/>
              <a:gd name="T3" fmla="*/ 2147483647 h 926"/>
              <a:gd name="T4" fmla="*/ 2147483647 w 1087"/>
              <a:gd name="T5" fmla="*/ 2147483647 h 926"/>
              <a:gd name="T6" fmla="*/ 2147483647 w 1087"/>
              <a:gd name="T7" fmla="*/ 0 h 926"/>
              <a:gd name="T8" fmla="*/ 0 60000 65536"/>
              <a:gd name="T9" fmla="*/ 0 60000 65536"/>
              <a:gd name="T10" fmla="*/ 0 60000 65536"/>
              <a:gd name="T11" fmla="*/ 0 60000 65536"/>
              <a:gd name="T12" fmla="*/ 0 w 1087"/>
              <a:gd name="T13" fmla="*/ 0 h 926"/>
              <a:gd name="T14" fmla="*/ 1087 w 1087"/>
              <a:gd name="T15" fmla="*/ 926 h 9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7" h="926">
                <a:moveTo>
                  <a:pt x="538" y="0"/>
                </a:moveTo>
                <a:lnTo>
                  <a:pt x="0" y="926"/>
                </a:lnTo>
                <a:lnTo>
                  <a:pt x="1087" y="926"/>
                </a:lnTo>
                <a:lnTo>
                  <a:pt x="538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35" name="Freeform 4"/>
          <p:cNvSpPr>
            <a:spLocks/>
          </p:cNvSpPr>
          <p:nvPr/>
        </p:nvSpPr>
        <p:spPr bwMode="auto">
          <a:xfrm>
            <a:off x="8077200" y="2038349"/>
            <a:ext cx="1447800" cy="1162051"/>
          </a:xfrm>
          <a:custGeom>
            <a:avLst/>
            <a:gdLst>
              <a:gd name="T0" fmla="*/ 2147483647 w 1087"/>
              <a:gd name="T1" fmla="*/ 0 h 926"/>
              <a:gd name="T2" fmla="*/ 0 w 1087"/>
              <a:gd name="T3" fmla="*/ 2147483647 h 926"/>
              <a:gd name="T4" fmla="*/ 2147483647 w 1087"/>
              <a:gd name="T5" fmla="*/ 2147483647 h 926"/>
              <a:gd name="T6" fmla="*/ 2147483647 w 1087"/>
              <a:gd name="T7" fmla="*/ 0 h 926"/>
              <a:gd name="T8" fmla="*/ 0 60000 65536"/>
              <a:gd name="T9" fmla="*/ 0 60000 65536"/>
              <a:gd name="T10" fmla="*/ 0 60000 65536"/>
              <a:gd name="T11" fmla="*/ 0 60000 65536"/>
              <a:gd name="T12" fmla="*/ 0 w 1087"/>
              <a:gd name="T13" fmla="*/ 0 h 926"/>
              <a:gd name="T14" fmla="*/ 1087 w 1087"/>
              <a:gd name="T15" fmla="*/ 926 h 9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7" h="926">
                <a:moveTo>
                  <a:pt x="538" y="0"/>
                </a:moveTo>
                <a:lnTo>
                  <a:pt x="0" y="926"/>
                </a:lnTo>
                <a:lnTo>
                  <a:pt x="1087" y="926"/>
                </a:lnTo>
                <a:lnTo>
                  <a:pt x="538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37" name="Freeform 4"/>
          <p:cNvSpPr>
            <a:spLocks/>
          </p:cNvSpPr>
          <p:nvPr/>
        </p:nvSpPr>
        <p:spPr bwMode="auto">
          <a:xfrm>
            <a:off x="8305803" y="2038349"/>
            <a:ext cx="990599" cy="781051"/>
          </a:xfrm>
          <a:custGeom>
            <a:avLst/>
            <a:gdLst>
              <a:gd name="T0" fmla="*/ 2147483647 w 1087"/>
              <a:gd name="T1" fmla="*/ 0 h 926"/>
              <a:gd name="T2" fmla="*/ 0 w 1087"/>
              <a:gd name="T3" fmla="*/ 2147483647 h 926"/>
              <a:gd name="T4" fmla="*/ 2147483647 w 1087"/>
              <a:gd name="T5" fmla="*/ 2147483647 h 926"/>
              <a:gd name="T6" fmla="*/ 2147483647 w 1087"/>
              <a:gd name="T7" fmla="*/ 0 h 926"/>
              <a:gd name="T8" fmla="*/ 0 60000 65536"/>
              <a:gd name="T9" fmla="*/ 0 60000 65536"/>
              <a:gd name="T10" fmla="*/ 0 60000 65536"/>
              <a:gd name="T11" fmla="*/ 0 60000 65536"/>
              <a:gd name="T12" fmla="*/ 0 w 1087"/>
              <a:gd name="T13" fmla="*/ 0 h 926"/>
              <a:gd name="T14" fmla="*/ 1087 w 1087"/>
              <a:gd name="T15" fmla="*/ 926 h 9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7" h="926">
                <a:moveTo>
                  <a:pt x="538" y="0"/>
                </a:moveTo>
                <a:lnTo>
                  <a:pt x="0" y="926"/>
                </a:lnTo>
                <a:lnTo>
                  <a:pt x="1087" y="926"/>
                </a:lnTo>
                <a:lnTo>
                  <a:pt x="538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Breadth-First Search (BFS) Properties</a:t>
            </a:r>
          </a:p>
        </p:txBody>
      </p:sp>
      <p:sp>
        <p:nvSpPr>
          <p:cNvPr id="38" name="Content Placeholder 37"/>
          <p:cNvSpPr>
            <a:spLocks noGrp="1"/>
          </p:cNvSpPr>
          <p:nvPr>
            <p:ph idx="1"/>
          </p:nvPr>
        </p:nvSpPr>
        <p:spPr>
          <a:xfrm>
            <a:off x="406400" y="1397003"/>
            <a:ext cx="5689600" cy="4729164"/>
          </a:xfrm>
        </p:spPr>
        <p:txBody>
          <a:bodyPr>
            <a:normAutofit fontScale="85000" lnSpcReduction="10000"/>
          </a:bodyPr>
          <a:lstStyle/>
          <a:p>
            <a:r>
              <a:rPr lang="en-US" sz="2400" dirty="0"/>
              <a:t>What nodes does BFS expand?</a:t>
            </a:r>
          </a:p>
          <a:p>
            <a:pPr lvl="1"/>
            <a:r>
              <a:rPr lang="en-US" sz="2000" dirty="0"/>
              <a:t>Processes all nodes above shallowest solution</a:t>
            </a:r>
          </a:p>
          <a:p>
            <a:pPr lvl="1"/>
            <a:r>
              <a:rPr lang="en-US" sz="2000" dirty="0"/>
              <a:t>Let depth of shallowest solution be s</a:t>
            </a:r>
          </a:p>
          <a:p>
            <a:pPr lvl="1"/>
            <a:r>
              <a:rPr lang="en-US" sz="2000" dirty="0"/>
              <a:t>Search takes time O(</a:t>
            </a:r>
            <a:r>
              <a:rPr lang="en-US" sz="2000" dirty="0" err="1"/>
              <a:t>b</a:t>
            </a:r>
            <a:r>
              <a:rPr lang="en-US" sz="2000" baseline="30000" dirty="0" err="1"/>
              <a:t>s</a:t>
            </a:r>
            <a:r>
              <a:rPr lang="en-US" sz="2000" dirty="0"/>
              <a:t>)</a:t>
            </a:r>
          </a:p>
          <a:p>
            <a:pPr lvl="3"/>
            <a:endParaRPr lang="en-US" sz="1200" dirty="0"/>
          </a:p>
          <a:p>
            <a:r>
              <a:rPr lang="en-US" sz="2400" dirty="0"/>
              <a:t>How much space does the fringe take?</a:t>
            </a:r>
          </a:p>
          <a:p>
            <a:pPr lvl="1"/>
            <a:r>
              <a:rPr lang="en-US" sz="2000" dirty="0"/>
              <a:t>Has roughly the last tier, so O(</a:t>
            </a:r>
            <a:r>
              <a:rPr lang="en-US" sz="2000" dirty="0" err="1"/>
              <a:t>b</a:t>
            </a:r>
            <a:r>
              <a:rPr lang="en-US" sz="2000" baseline="30000" dirty="0" err="1"/>
              <a:t>s</a:t>
            </a:r>
            <a:r>
              <a:rPr lang="en-US" sz="2000" dirty="0"/>
              <a:t>)</a:t>
            </a:r>
          </a:p>
          <a:p>
            <a:pPr lvl="3"/>
            <a:endParaRPr lang="en-US" sz="1200" dirty="0"/>
          </a:p>
          <a:p>
            <a:r>
              <a:rPr lang="en-US" sz="2400" dirty="0"/>
              <a:t>Is it complete?</a:t>
            </a:r>
          </a:p>
          <a:p>
            <a:pPr lvl="1"/>
            <a:r>
              <a:rPr lang="en-US" sz="2000" dirty="0"/>
              <a:t>s must be finite if a solution exists, so yes!</a:t>
            </a:r>
          </a:p>
          <a:p>
            <a:pPr lvl="2"/>
            <a:endParaRPr lang="en-US" sz="800" dirty="0"/>
          </a:p>
          <a:p>
            <a:r>
              <a:rPr lang="en-US" sz="2400" dirty="0"/>
              <a:t>Is it optimal?</a:t>
            </a:r>
          </a:p>
          <a:p>
            <a:pPr lvl="1"/>
            <a:r>
              <a:rPr lang="en-US" sz="2000" dirty="0"/>
              <a:t>Yes, if costs are all 1 (more on costs later)</a:t>
            </a:r>
          </a:p>
          <a:p>
            <a:endParaRPr lang="en-US" dirty="0"/>
          </a:p>
        </p:txBody>
      </p:sp>
      <p:sp>
        <p:nvSpPr>
          <p:cNvPr id="24614" name="Freeform 38"/>
          <p:cNvSpPr>
            <a:spLocks/>
          </p:cNvSpPr>
          <p:nvPr/>
        </p:nvSpPr>
        <p:spPr bwMode="auto">
          <a:xfrm>
            <a:off x="7346954" y="2001835"/>
            <a:ext cx="2927351" cy="2554288"/>
          </a:xfrm>
          <a:custGeom>
            <a:avLst/>
            <a:gdLst>
              <a:gd name="T0" fmla="*/ 0 w 1844"/>
              <a:gd name="T1" fmla="*/ 2147483647 h 1609"/>
              <a:gd name="T2" fmla="*/ 2147483647 w 1844"/>
              <a:gd name="T3" fmla="*/ 2147483647 h 1609"/>
              <a:gd name="T4" fmla="*/ 2147483647 w 1844"/>
              <a:gd name="T5" fmla="*/ 0 h 1609"/>
              <a:gd name="T6" fmla="*/ 0 w 1844"/>
              <a:gd name="T7" fmla="*/ 2147483647 h 1609"/>
              <a:gd name="T8" fmla="*/ 0 60000 65536"/>
              <a:gd name="T9" fmla="*/ 0 60000 65536"/>
              <a:gd name="T10" fmla="*/ 0 60000 65536"/>
              <a:gd name="T11" fmla="*/ 0 60000 65536"/>
              <a:gd name="T12" fmla="*/ 0 w 1844"/>
              <a:gd name="T13" fmla="*/ 0 h 1609"/>
              <a:gd name="T14" fmla="*/ 1844 w 1844"/>
              <a:gd name="T15" fmla="*/ 1609 h 16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4" h="1609">
                <a:moveTo>
                  <a:pt x="0" y="1609"/>
                </a:moveTo>
                <a:lnTo>
                  <a:pt x="1844" y="1609"/>
                </a:lnTo>
                <a:lnTo>
                  <a:pt x="915" y="0"/>
                </a:lnTo>
                <a:lnTo>
                  <a:pt x="0" y="160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24615" name="Oval 39"/>
          <p:cNvSpPr>
            <a:spLocks noChangeArrowheads="1"/>
          </p:cNvSpPr>
          <p:nvPr/>
        </p:nvSpPr>
        <p:spPr bwMode="auto">
          <a:xfrm>
            <a:off x="8701090" y="1931987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24616" name="Oval 40"/>
          <p:cNvSpPr>
            <a:spLocks noChangeArrowheads="1"/>
          </p:cNvSpPr>
          <p:nvPr/>
        </p:nvSpPr>
        <p:spPr bwMode="auto">
          <a:xfrm>
            <a:off x="8469314" y="2357438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24617" name="Oval 41"/>
          <p:cNvSpPr>
            <a:spLocks noChangeArrowheads="1"/>
          </p:cNvSpPr>
          <p:nvPr/>
        </p:nvSpPr>
        <p:spPr bwMode="auto">
          <a:xfrm>
            <a:off x="8945563" y="2347911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24618" name="Text Box 42"/>
          <p:cNvSpPr txBox="1">
            <a:spLocks noChangeArrowheads="1"/>
          </p:cNvSpPr>
          <p:nvPr/>
        </p:nvSpPr>
        <p:spPr bwMode="auto">
          <a:xfrm>
            <a:off x="8599491" y="2208214"/>
            <a:ext cx="274639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…</a:t>
            </a:r>
          </a:p>
        </p:txBody>
      </p:sp>
      <p:sp>
        <p:nvSpPr>
          <p:cNvPr id="24619" name="Freeform 43"/>
          <p:cNvSpPr>
            <a:spLocks/>
          </p:cNvSpPr>
          <p:nvPr/>
        </p:nvSpPr>
        <p:spPr bwMode="auto">
          <a:xfrm>
            <a:off x="8582026" y="2162175"/>
            <a:ext cx="444500" cy="88900"/>
          </a:xfrm>
          <a:custGeom>
            <a:avLst/>
            <a:gdLst>
              <a:gd name="T0" fmla="*/ 0 w 280"/>
              <a:gd name="T1" fmla="*/ 2147483647 h 56"/>
              <a:gd name="T2" fmla="*/ 2147483647 w 280"/>
              <a:gd name="T3" fmla="*/ 2147483647 h 56"/>
              <a:gd name="T4" fmla="*/ 2147483647 w 280"/>
              <a:gd name="T5" fmla="*/ 0 h 56"/>
              <a:gd name="T6" fmla="*/ 0 60000 65536"/>
              <a:gd name="T7" fmla="*/ 0 60000 65536"/>
              <a:gd name="T8" fmla="*/ 0 60000 65536"/>
              <a:gd name="T9" fmla="*/ 0 w 280"/>
              <a:gd name="T10" fmla="*/ 0 h 56"/>
              <a:gd name="T11" fmla="*/ 280 w 280"/>
              <a:gd name="T12" fmla="*/ 56 h 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0" h="56">
                <a:moveTo>
                  <a:pt x="0" y="11"/>
                </a:moveTo>
                <a:cubicBezTo>
                  <a:pt x="52" y="33"/>
                  <a:pt x="104" y="56"/>
                  <a:pt x="151" y="54"/>
                </a:cubicBezTo>
                <a:cubicBezTo>
                  <a:pt x="198" y="52"/>
                  <a:pt x="239" y="26"/>
                  <a:pt x="28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sm" len="sm"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24620" name="Text Box 44"/>
          <p:cNvSpPr txBox="1">
            <a:spLocks noChangeArrowheads="1"/>
          </p:cNvSpPr>
          <p:nvPr/>
        </p:nvSpPr>
        <p:spPr bwMode="auto">
          <a:xfrm>
            <a:off x="8983664" y="1960562"/>
            <a:ext cx="298451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</a:t>
            </a:r>
          </a:p>
        </p:txBody>
      </p:sp>
      <p:sp>
        <p:nvSpPr>
          <p:cNvPr id="24621" name="Text Box 45"/>
          <p:cNvSpPr txBox="1">
            <a:spLocks noChangeArrowheads="1"/>
          </p:cNvSpPr>
          <p:nvPr/>
        </p:nvSpPr>
        <p:spPr bwMode="auto">
          <a:xfrm>
            <a:off x="10410828" y="1812926"/>
            <a:ext cx="1119187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 node</a:t>
            </a:r>
          </a:p>
        </p:txBody>
      </p:sp>
      <p:sp>
        <p:nvSpPr>
          <p:cNvPr id="24622" name="Text Box 46"/>
          <p:cNvSpPr txBox="1">
            <a:spLocks noChangeArrowheads="1"/>
          </p:cNvSpPr>
          <p:nvPr/>
        </p:nvSpPr>
        <p:spPr bwMode="auto">
          <a:xfrm>
            <a:off x="10412414" y="2166935"/>
            <a:ext cx="1119188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 nodes</a:t>
            </a:r>
          </a:p>
        </p:txBody>
      </p:sp>
      <p:sp>
        <p:nvSpPr>
          <p:cNvPr id="24623" name="Text Box 47"/>
          <p:cNvSpPr txBox="1">
            <a:spLocks noChangeArrowheads="1"/>
          </p:cNvSpPr>
          <p:nvPr/>
        </p:nvSpPr>
        <p:spPr bwMode="auto">
          <a:xfrm>
            <a:off x="10412414" y="2578097"/>
            <a:ext cx="1119188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</a:t>
            </a:r>
            <a:r>
              <a:rPr lang="en-US" baseline="30000"/>
              <a:t>2</a:t>
            </a:r>
            <a:r>
              <a:rPr lang="en-US"/>
              <a:t> nodes</a:t>
            </a:r>
          </a:p>
        </p:txBody>
      </p:sp>
      <p:sp>
        <p:nvSpPr>
          <p:cNvPr id="24624" name="Text Box 48"/>
          <p:cNvSpPr txBox="1">
            <a:spLocks noChangeArrowheads="1"/>
          </p:cNvSpPr>
          <p:nvPr/>
        </p:nvSpPr>
        <p:spPr bwMode="auto">
          <a:xfrm>
            <a:off x="10426702" y="4203699"/>
            <a:ext cx="14605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</a:t>
            </a:r>
            <a:r>
              <a:rPr lang="en-US" baseline="30000"/>
              <a:t>m</a:t>
            </a:r>
            <a:r>
              <a:rPr lang="en-US"/>
              <a:t> nodes</a:t>
            </a:r>
          </a:p>
        </p:txBody>
      </p:sp>
      <p:sp>
        <p:nvSpPr>
          <p:cNvPr id="24625" name="Oval 49"/>
          <p:cNvSpPr>
            <a:spLocks noChangeArrowheads="1"/>
          </p:cNvSpPr>
          <p:nvPr/>
        </p:nvSpPr>
        <p:spPr bwMode="auto">
          <a:xfrm>
            <a:off x="8140701" y="4473576"/>
            <a:ext cx="179387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24626" name="Oval 50"/>
          <p:cNvSpPr>
            <a:spLocks noChangeArrowheads="1"/>
          </p:cNvSpPr>
          <p:nvPr/>
        </p:nvSpPr>
        <p:spPr bwMode="auto">
          <a:xfrm>
            <a:off x="9193214" y="3397249"/>
            <a:ext cx="179388" cy="179387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24627" name="Oval 51"/>
          <p:cNvSpPr>
            <a:spLocks noChangeArrowheads="1"/>
          </p:cNvSpPr>
          <p:nvPr/>
        </p:nvSpPr>
        <p:spPr bwMode="auto">
          <a:xfrm>
            <a:off x="8713787" y="3952876"/>
            <a:ext cx="179388" cy="179387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24631" name="AutoShape 55"/>
          <p:cNvSpPr>
            <a:spLocks/>
          </p:cNvSpPr>
          <p:nvPr/>
        </p:nvSpPr>
        <p:spPr bwMode="auto">
          <a:xfrm>
            <a:off x="6915149" y="1752602"/>
            <a:ext cx="265112" cy="1684337"/>
          </a:xfrm>
          <a:prstGeom prst="leftBrace">
            <a:avLst>
              <a:gd name="adj1" fmla="val 5294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24632" name="Text Box 56"/>
          <p:cNvSpPr txBox="1">
            <a:spLocks noChangeArrowheads="1"/>
          </p:cNvSpPr>
          <p:nvPr/>
        </p:nvSpPr>
        <p:spPr bwMode="auto">
          <a:xfrm>
            <a:off x="5905503" y="2392362"/>
            <a:ext cx="1265237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s tiers</a:t>
            </a:r>
          </a:p>
        </p:txBody>
      </p:sp>
      <p:sp>
        <p:nvSpPr>
          <p:cNvPr id="24637" name="Text Box 61"/>
          <p:cNvSpPr txBox="1">
            <a:spLocks noChangeArrowheads="1"/>
          </p:cNvSpPr>
          <p:nvPr/>
        </p:nvSpPr>
        <p:spPr bwMode="auto">
          <a:xfrm>
            <a:off x="10401302" y="3179762"/>
            <a:ext cx="14605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b</a:t>
            </a:r>
            <a:r>
              <a:rPr lang="en-US" baseline="30000" dirty="0" err="1"/>
              <a:t>s</a:t>
            </a:r>
            <a:r>
              <a:rPr lang="en-US" dirty="0"/>
              <a:t> nodes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2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6" grpId="1" animBg="1"/>
      <p:bldP spid="802818" grpId="0" animBg="1"/>
      <p:bldP spid="35" grpId="0" animBg="1"/>
      <p:bldP spid="35" grpId="1" animBg="1"/>
      <p:bldP spid="37" grpId="0" animBg="1"/>
      <p:bldP spid="37" grpId="1" animBg="1"/>
      <p:bldP spid="24631" grpId="0" animBg="1"/>
      <p:bldP spid="24632" grpId="0"/>
      <p:bldP spid="2463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C79A7-5B12-F44C-AFD4-FBA5818CB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7417" y="295554"/>
            <a:ext cx="3337166" cy="1400530"/>
          </a:xfrm>
        </p:spPr>
        <p:txBody>
          <a:bodyPr/>
          <a:lstStyle/>
          <a:p>
            <a:r>
              <a:rPr lang="en-US" dirty="0"/>
              <a:t>BFS vs DFS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429838-E5A7-E248-93C4-53DC46DEF7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46854" y="2436312"/>
            <a:ext cx="4396339" cy="4195763"/>
          </a:xfrm>
        </p:spPr>
        <p:txBody>
          <a:bodyPr/>
          <a:lstStyle/>
          <a:p>
            <a:r>
              <a:rPr lang="en-US" dirty="0"/>
              <a:t>Breadth-First Search (BFS):</a:t>
            </a:r>
          </a:p>
          <a:p>
            <a:pPr lvl="1"/>
            <a:r>
              <a:rPr lang="en-US" dirty="0"/>
              <a:t>Visit nodes in layers</a:t>
            </a:r>
          </a:p>
          <a:p>
            <a:pPr lvl="1"/>
            <a:r>
              <a:rPr lang="en-US" dirty="0"/>
              <a:t>That is, explore all children before any grandchildren</a:t>
            </a:r>
          </a:p>
          <a:p>
            <a:pPr lvl="1"/>
            <a:r>
              <a:rPr lang="en-US" dirty="0"/>
              <a:t>Guaranteed to find shortest path to (first) goal node</a:t>
            </a:r>
          </a:p>
          <a:p>
            <a:pPr lvl="1"/>
            <a:r>
              <a:rPr lang="en-US" dirty="0"/>
              <a:t>Unvisited nodes stored in a queue</a:t>
            </a:r>
          </a:p>
          <a:p>
            <a:pPr lvl="1"/>
            <a:r>
              <a:rPr lang="en-US" dirty="0"/>
              <a:t>Length of queue can get very large: O(b</a:t>
            </a:r>
            <a:r>
              <a:rPr lang="en-US" baseline="30000" dirty="0"/>
              <a:t>s</a:t>
            </a:r>
            <a:r>
              <a:rPr lang="en-US" dirty="0"/>
              <a:t>) where b is branching factor, s is shallowest solution layer</a:t>
            </a:r>
          </a:p>
          <a:p>
            <a:pPr lvl="1"/>
            <a:r>
              <a:rPr lang="en-US" dirty="0" err="1"/>
              <a:t>Eg</a:t>
            </a:r>
            <a:r>
              <a:rPr lang="en-US" dirty="0"/>
              <a:t>: b = 20, s = 30: O(20</a:t>
            </a:r>
            <a:r>
              <a:rPr lang="en-US" baseline="30000" dirty="0"/>
              <a:t>30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Not practical for most problems!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D6AEB8F-8DE0-3D47-917D-CB550EC365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46286" y="1328877"/>
            <a:ext cx="4396341" cy="4200245"/>
          </a:xfrm>
        </p:spPr>
        <p:txBody>
          <a:bodyPr/>
          <a:lstStyle/>
          <a:p>
            <a:r>
              <a:rPr lang="en-US" dirty="0"/>
              <a:t>Depth-First Search (DFS):</a:t>
            </a:r>
          </a:p>
          <a:p>
            <a:pPr lvl="1"/>
            <a:r>
              <a:rPr lang="en-US" dirty="0"/>
              <a:t>Unvisited nodes stored on stack</a:t>
            </a:r>
          </a:p>
          <a:p>
            <a:pPr lvl="1"/>
            <a:r>
              <a:rPr lang="en-US" dirty="0"/>
              <a:t>Explore all children before siblings</a:t>
            </a:r>
          </a:p>
          <a:p>
            <a:pPr lvl="1"/>
            <a:r>
              <a:rPr lang="en-US" dirty="0"/>
              <a:t>If there are two ways to get to a state (state-space has loops), naïve version will loop forever</a:t>
            </a:r>
          </a:p>
          <a:p>
            <a:pPr lvl="1"/>
            <a:r>
              <a:rPr lang="en-US" dirty="0"/>
              <a:t>Typically must track visited nodes, making this as expensive as BFS!</a:t>
            </a:r>
          </a:p>
          <a:p>
            <a:pPr lvl="1"/>
            <a:r>
              <a:rPr lang="en-US" dirty="0"/>
              <a:t>Not guaranteed to find shortest path</a:t>
            </a:r>
          </a:p>
          <a:p>
            <a:endParaRPr lang="en-US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2465C5E9-4F68-A84F-AFE2-2B5A69276E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1015" y="4047790"/>
            <a:ext cx="3731785" cy="2799567"/>
          </a:xfrm>
          <a:prstGeom prst="rect">
            <a:avLst/>
          </a:prstGeom>
          <a:noFill/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9C20C6B9-3EF8-C348-BD4C-BADF2F3824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5110" y="-444674"/>
            <a:ext cx="3841315" cy="28809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74328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250" name="Freeform 2"/>
          <p:cNvSpPr>
            <a:spLocks/>
          </p:cNvSpPr>
          <p:nvPr/>
        </p:nvSpPr>
        <p:spPr bwMode="auto">
          <a:xfrm>
            <a:off x="9250359" y="2112965"/>
            <a:ext cx="965200" cy="828675"/>
          </a:xfrm>
          <a:custGeom>
            <a:avLst/>
            <a:gdLst>
              <a:gd name="T0" fmla="*/ 2147483647 w 1087"/>
              <a:gd name="T1" fmla="*/ 0 h 926"/>
              <a:gd name="T2" fmla="*/ 0 w 1087"/>
              <a:gd name="T3" fmla="*/ 2147483647 h 926"/>
              <a:gd name="T4" fmla="*/ 2147483647 w 1087"/>
              <a:gd name="T5" fmla="*/ 2147483647 h 926"/>
              <a:gd name="T6" fmla="*/ 2147483647 w 1087"/>
              <a:gd name="T7" fmla="*/ 0 h 926"/>
              <a:gd name="T8" fmla="*/ 0 60000 65536"/>
              <a:gd name="T9" fmla="*/ 0 60000 65536"/>
              <a:gd name="T10" fmla="*/ 0 60000 65536"/>
              <a:gd name="T11" fmla="*/ 0 60000 65536"/>
              <a:gd name="T12" fmla="*/ 0 w 1087"/>
              <a:gd name="T13" fmla="*/ 0 h 926"/>
              <a:gd name="T14" fmla="*/ 1087 w 1087"/>
              <a:gd name="T15" fmla="*/ 926 h 9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7" h="926">
                <a:moveTo>
                  <a:pt x="538" y="0"/>
                </a:moveTo>
                <a:lnTo>
                  <a:pt x="0" y="926"/>
                </a:lnTo>
                <a:lnTo>
                  <a:pt x="1087" y="926"/>
                </a:lnTo>
                <a:lnTo>
                  <a:pt x="538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821251" name="Freeform 3"/>
          <p:cNvSpPr>
            <a:spLocks/>
          </p:cNvSpPr>
          <p:nvPr/>
        </p:nvSpPr>
        <p:spPr bwMode="auto">
          <a:xfrm>
            <a:off x="8866184" y="2112968"/>
            <a:ext cx="1725613" cy="1470025"/>
          </a:xfrm>
          <a:custGeom>
            <a:avLst/>
            <a:gdLst>
              <a:gd name="T0" fmla="*/ 2147483647 w 1087"/>
              <a:gd name="T1" fmla="*/ 0 h 926"/>
              <a:gd name="T2" fmla="*/ 0 w 1087"/>
              <a:gd name="T3" fmla="*/ 2147483647 h 926"/>
              <a:gd name="T4" fmla="*/ 2147483647 w 1087"/>
              <a:gd name="T5" fmla="*/ 2147483647 h 926"/>
              <a:gd name="T6" fmla="*/ 2147483647 w 1087"/>
              <a:gd name="T7" fmla="*/ 0 h 926"/>
              <a:gd name="T8" fmla="*/ 0 60000 65536"/>
              <a:gd name="T9" fmla="*/ 0 60000 65536"/>
              <a:gd name="T10" fmla="*/ 0 60000 65536"/>
              <a:gd name="T11" fmla="*/ 0 60000 65536"/>
              <a:gd name="T12" fmla="*/ 0 w 1087"/>
              <a:gd name="T13" fmla="*/ 0 h 926"/>
              <a:gd name="T14" fmla="*/ 1087 w 1087"/>
              <a:gd name="T15" fmla="*/ 926 h 9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7" h="926">
                <a:moveTo>
                  <a:pt x="538" y="0"/>
                </a:moveTo>
                <a:lnTo>
                  <a:pt x="0" y="926"/>
                </a:lnTo>
                <a:lnTo>
                  <a:pt x="1087" y="926"/>
                </a:lnTo>
                <a:lnTo>
                  <a:pt x="538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821252" name="Freeform 4"/>
          <p:cNvSpPr>
            <a:spLocks/>
          </p:cNvSpPr>
          <p:nvPr/>
        </p:nvSpPr>
        <p:spPr bwMode="auto">
          <a:xfrm>
            <a:off x="9070978" y="2119313"/>
            <a:ext cx="1323975" cy="1162051"/>
          </a:xfrm>
          <a:custGeom>
            <a:avLst/>
            <a:gdLst>
              <a:gd name="T0" fmla="*/ 2147483647 w 1087"/>
              <a:gd name="T1" fmla="*/ 0 h 926"/>
              <a:gd name="T2" fmla="*/ 0 w 1087"/>
              <a:gd name="T3" fmla="*/ 2147483647 h 926"/>
              <a:gd name="T4" fmla="*/ 2147483647 w 1087"/>
              <a:gd name="T5" fmla="*/ 2147483647 h 926"/>
              <a:gd name="T6" fmla="*/ 2147483647 w 1087"/>
              <a:gd name="T7" fmla="*/ 0 h 926"/>
              <a:gd name="T8" fmla="*/ 0 60000 65536"/>
              <a:gd name="T9" fmla="*/ 0 60000 65536"/>
              <a:gd name="T10" fmla="*/ 0 60000 65536"/>
              <a:gd name="T11" fmla="*/ 0 60000 65536"/>
              <a:gd name="T12" fmla="*/ 0 w 1087"/>
              <a:gd name="T13" fmla="*/ 0 h 926"/>
              <a:gd name="T14" fmla="*/ 1087 w 1087"/>
              <a:gd name="T15" fmla="*/ 926 h 9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7" h="926">
                <a:moveTo>
                  <a:pt x="538" y="0"/>
                </a:moveTo>
                <a:lnTo>
                  <a:pt x="0" y="926"/>
                </a:lnTo>
                <a:lnTo>
                  <a:pt x="1087" y="926"/>
                </a:lnTo>
                <a:lnTo>
                  <a:pt x="538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Iterative Deepening</a:t>
            </a:r>
          </a:p>
        </p:txBody>
      </p:sp>
      <p:sp>
        <p:nvSpPr>
          <p:cNvPr id="30" name="Content Placeholder 29"/>
          <p:cNvSpPr>
            <a:spLocks noGrp="1"/>
          </p:cNvSpPr>
          <p:nvPr>
            <p:ph idx="1"/>
          </p:nvPr>
        </p:nvSpPr>
        <p:spPr>
          <a:xfrm>
            <a:off x="406400" y="1397003"/>
            <a:ext cx="6908800" cy="4729164"/>
          </a:xfrm>
        </p:spPr>
        <p:txBody>
          <a:bodyPr>
            <a:normAutofit fontScale="92500"/>
          </a:bodyPr>
          <a:lstStyle/>
          <a:p>
            <a:r>
              <a:rPr lang="en-US" sz="2800" dirty="0"/>
              <a:t>Goal: DFS’s space advantage with BFS’s time / shallow-solution advantages</a:t>
            </a:r>
          </a:p>
          <a:p>
            <a:pPr lvl="1"/>
            <a:r>
              <a:rPr lang="en-US" sz="2400" dirty="0"/>
              <a:t>Run a DFS with depth limit 1.  If no solution…</a:t>
            </a:r>
          </a:p>
          <a:p>
            <a:pPr lvl="1"/>
            <a:r>
              <a:rPr lang="en-US" sz="2400" dirty="0"/>
              <a:t>Run a DFS with depth limit 2.  If no solution…</a:t>
            </a:r>
          </a:p>
          <a:p>
            <a:pPr lvl="1"/>
            <a:r>
              <a:rPr lang="en-US" sz="2400" dirty="0"/>
              <a:t>Run a DFS with depth limit 3.  …..</a:t>
            </a:r>
          </a:p>
          <a:p>
            <a:pPr lvl="1"/>
            <a:endParaRPr lang="en-US" sz="2400" dirty="0"/>
          </a:p>
          <a:p>
            <a:pPr marL="0" indent="0">
              <a:buNone/>
            </a:pPr>
            <a:endParaRPr lang="en-US" sz="2800" dirty="0"/>
          </a:p>
          <a:p>
            <a:pPr marL="457200" lvl="1" indent="0">
              <a:buNone/>
            </a:pPr>
            <a:endParaRPr lang="en-US" sz="2400" dirty="0"/>
          </a:p>
          <a:p>
            <a:pPr marL="457200" lvl="1" indent="0">
              <a:buNone/>
            </a:pPr>
            <a:r>
              <a:rPr lang="en-US" sz="2400" dirty="0"/>
              <a:t> </a:t>
            </a:r>
          </a:p>
        </p:txBody>
      </p:sp>
      <p:sp>
        <p:nvSpPr>
          <p:cNvPr id="26679" name="Freeform 55"/>
          <p:cNvSpPr>
            <a:spLocks/>
          </p:cNvSpPr>
          <p:nvPr/>
        </p:nvSpPr>
        <p:spPr bwMode="auto">
          <a:xfrm>
            <a:off x="8274051" y="2093912"/>
            <a:ext cx="2927351" cy="2554288"/>
          </a:xfrm>
          <a:custGeom>
            <a:avLst/>
            <a:gdLst>
              <a:gd name="T0" fmla="*/ 0 w 1844"/>
              <a:gd name="T1" fmla="*/ 2147483647 h 1609"/>
              <a:gd name="T2" fmla="*/ 2147483647 w 1844"/>
              <a:gd name="T3" fmla="*/ 2147483647 h 1609"/>
              <a:gd name="T4" fmla="*/ 2147483647 w 1844"/>
              <a:gd name="T5" fmla="*/ 0 h 1609"/>
              <a:gd name="T6" fmla="*/ 0 w 1844"/>
              <a:gd name="T7" fmla="*/ 2147483647 h 1609"/>
              <a:gd name="T8" fmla="*/ 0 60000 65536"/>
              <a:gd name="T9" fmla="*/ 0 60000 65536"/>
              <a:gd name="T10" fmla="*/ 0 60000 65536"/>
              <a:gd name="T11" fmla="*/ 0 60000 65536"/>
              <a:gd name="T12" fmla="*/ 0 w 1844"/>
              <a:gd name="T13" fmla="*/ 0 h 1609"/>
              <a:gd name="T14" fmla="*/ 1844 w 1844"/>
              <a:gd name="T15" fmla="*/ 1609 h 16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4" h="1609">
                <a:moveTo>
                  <a:pt x="0" y="1609"/>
                </a:moveTo>
                <a:lnTo>
                  <a:pt x="1844" y="1609"/>
                </a:lnTo>
                <a:lnTo>
                  <a:pt x="915" y="0"/>
                </a:lnTo>
                <a:lnTo>
                  <a:pt x="0" y="160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26680" name="Oval 56"/>
          <p:cNvSpPr>
            <a:spLocks noChangeArrowheads="1"/>
          </p:cNvSpPr>
          <p:nvPr/>
        </p:nvSpPr>
        <p:spPr bwMode="auto">
          <a:xfrm>
            <a:off x="9628187" y="2024063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26681" name="Oval 57"/>
          <p:cNvSpPr>
            <a:spLocks noChangeArrowheads="1"/>
          </p:cNvSpPr>
          <p:nvPr/>
        </p:nvSpPr>
        <p:spPr bwMode="auto">
          <a:xfrm>
            <a:off x="9396411" y="2449515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26682" name="Oval 58"/>
          <p:cNvSpPr>
            <a:spLocks noChangeArrowheads="1"/>
          </p:cNvSpPr>
          <p:nvPr/>
        </p:nvSpPr>
        <p:spPr bwMode="auto">
          <a:xfrm>
            <a:off x="9872659" y="2439987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26683" name="Text Box 59"/>
          <p:cNvSpPr txBox="1">
            <a:spLocks noChangeArrowheads="1"/>
          </p:cNvSpPr>
          <p:nvPr/>
        </p:nvSpPr>
        <p:spPr bwMode="auto">
          <a:xfrm>
            <a:off x="9526589" y="2300291"/>
            <a:ext cx="274639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…</a:t>
            </a:r>
          </a:p>
        </p:txBody>
      </p:sp>
      <p:sp>
        <p:nvSpPr>
          <p:cNvPr id="26684" name="Freeform 60"/>
          <p:cNvSpPr>
            <a:spLocks/>
          </p:cNvSpPr>
          <p:nvPr/>
        </p:nvSpPr>
        <p:spPr bwMode="auto">
          <a:xfrm>
            <a:off x="9509123" y="2254251"/>
            <a:ext cx="444500" cy="88900"/>
          </a:xfrm>
          <a:custGeom>
            <a:avLst/>
            <a:gdLst>
              <a:gd name="T0" fmla="*/ 0 w 280"/>
              <a:gd name="T1" fmla="*/ 2147483647 h 56"/>
              <a:gd name="T2" fmla="*/ 2147483647 w 280"/>
              <a:gd name="T3" fmla="*/ 2147483647 h 56"/>
              <a:gd name="T4" fmla="*/ 2147483647 w 280"/>
              <a:gd name="T5" fmla="*/ 0 h 56"/>
              <a:gd name="T6" fmla="*/ 0 60000 65536"/>
              <a:gd name="T7" fmla="*/ 0 60000 65536"/>
              <a:gd name="T8" fmla="*/ 0 60000 65536"/>
              <a:gd name="T9" fmla="*/ 0 w 280"/>
              <a:gd name="T10" fmla="*/ 0 h 56"/>
              <a:gd name="T11" fmla="*/ 280 w 280"/>
              <a:gd name="T12" fmla="*/ 56 h 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0" h="56">
                <a:moveTo>
                  <a:pt x="0" y="11"/>
                </a:moveTo>
                <a:cubicBezTo>
                  <a:pt x="52" y="33"/>
                  <a:pt x="104" y="56"/>
                  <a:pt x="151" y="54"/>
                </a:cubicBezTo>
                <a:cubicBezTo>
                  <a:pt x="198" y="52"/>
                  <a:pt x="239" y="26"/>
                  <a:pt x="28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sm" len="sm"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26685" name="Text Box 61"/>
          <p:cNvSpPr txBox="1">
            <a:spLocks noChangeArrowheads="1"/>
          </p:cNvSpPr>
          <p:nvPr/>
        </p:nvSpPr>
        <p:spPr bwMode="auto">
          <a:xfrm>
            <a:off x="9910761" y="2052639"/>
            <a:ext cx="298451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</a:t>
            </a:r>
          </a:p>
        </p:txBody>
      </p:sp>
      <p:sp>
        <p:nvSpPr>
          <p:cNvPr id="26686" name="Oval 62"/>
          <p:cNvSpPr>
            <a:spLocks noChangeArrowheads="1"/>
          </p:cNvSpPr>
          <p:nvPr/>
        </p:nvSpPr>
        <p:spPr bwMode="auto">
          <a:xfrm>
            <a:off x="10120311" y="3489325"/>
            <a:ext cx="179388" cy="179387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821312" name="Freeform 64"/>
          <p:cNvSpPr>
            <a:spLocks/>
          </p:cNvSpPr>
          <p:nvPr/>
        </p:nvSpPr>
        <p:spPr bwMode="auto">
          <a:xfrm>
            <a:off x="9472614" y="2119315"/>
            <a:ext cx="511175" cy="419100"/>
          </a:xfrm>
          <a:custGeom>
            <a:avLst/>
            <a:gdLst>
              <a:gd name="T0" fmla="*/ 2147483647 w 1087"/>
              <a:gd name="T1" fmla="*/ 0 h 926"/>
              <a:gd name="T2" fmla="*/ 0 w 1087"/>
              <a:gd name="T3" fmla="*/ 2147483647 h 926"/>
              <a:gd name="T4" fmla="*/ 2147483647 w 1087"/>
              <a:gd name="T5" fmla="*/ 2147483647 h 926"/>
              <a:gd name="T6" fmla="*/ 2147483647 w 1087"/>
              <a:gd name="T7" fmla="*/ 0 h 926"/>
              <a:gd name="T8" fmla="*/ 0 60000 65536"/>
              <a:gd name="T9" fmla="*/ 0 60000 65536"/>
              <a:gd name="T10" fmla="*/ 0 60000 65536"/>
              <a:gd name="T11" fmla="*/ 0 60000 65536"/>
              <a:gd name="T12" fmla="*/ 0 w 1087"/>
              <a:gd name="T13" fmla="*/ 0 h 926"/>
              <a:gd name="T14" fmla="*/ 1087 w 1087"/>
              <a:gd name="T15" fmla="*/ 926 h 9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7" h="926">
                <a:moveTo>
                  <a:pt x="538" y="0"/>
                </a:moveTo>
                <a:lnTo>
                  <a:pt x="0" y="926"/>
                </a:lnTo>
                <a:lnTo>
                  <a:pt x="1087" y="926"/>
                </a:lnTo>
                <a:lnTo>
                  <a:pt x="538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32" tIns="45718" rIns="91432" bIns="45718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121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1250" grpId="0" animBg="1"/>
      <p:bldP spid="821251" grpId="0" animBg="1"/>
      <p:bldP spid="821252" grpId="0" animBg="1"/>
      <p:bldP spid="82131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E9A2B-CB9F-6644-AE9D-5D8D679E6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Iterative Deepening in pictures…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09CFC0-88E8-8F4E-81B7-489F6BB795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4412"/>
            <a:ext cx="9834797" cy="1603375"/>
          </a:xfrm>
        </p:spPr>
        <p:txBody>
          <a:bodyPr>
            <a:normAutofit/>
          </a:bodyPr>
          <a:lstStyle/>
          <a:p>
            <a:r>
              <a:rPr lang="en-US" dirty="0"/>
              <a:t>Basic idea: cap depth</a:t>
            </a:r>
          </a:p>
          <a:p>
            <a:pPr lvl="1"/>
            <a:r>
              <a:rPr lang="en-US" dirty="0"/>
              <a:t>Do depth-first search at most 1 level deep, then 2, then 3, etc.</a:t>
            </a:r>
          </a:p>
          <a:p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D0E1CA1-0088-4241-9882-36EC70616E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082" y="2893960"/>
            <a:ext cx="10307718" cy="495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637349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250" name="Freeform 2"/>
          <p:cNvSpPr>
            <a:spLocks/>
          </p:cNvSpPr>
          <p:nvPr/>
        </p:nvSpPr>
        <p:spPr bwMode="auto">
          <a:xfrm>
            <a:off x="9250359" y="2112965"/>
            <a:ext cx="965200" cy="828675"/>
          </a:xfrm>
          <a:custGeom>
            <a:avLst/>
            <a:gdLst>
              <a:gd name="T0" fmla="*/ 2147483647 w 1087"/>
              <a:gd name="T1" fmla="*/ 0 h 926"/>
              <a:gd name="T2" fmla="*/ 0 w 1087"/>
              <a:gd name="T3" fmla="*/ 2147483647 h 926"/>
              <a:gd name="T4" fmla="*/ 2147483647 w 1087"/>
              <a:gd name="T5" fmla="*/ 2147483647 h 926"/>
              <a:gd name="T6" fmla="*/ 2147483647 w 1087"/>
              <a:gd name="T7" fmla="*/ 0 h 926"/>
              <a:gd name="T8" fmla="*/ 0 60000 65536"/>
              <a:gd name="T9" fmla="*/ 0 60000 65536"/>
              <a:gd name="T10" fmla="*/ 0 60000 65536"/>
              <a:gd name="T11" fmla="*/ 0 60000 65536"/>
              <a:gd name="T12" fmla="*/ 0 w 1087"/>
              <a:gd name="T13" fmla="*/ 0 h 926"/>
              <a:gd name="T14" fmla="*/ 1087 w 1087"/>
              <a:gd name="T15" fmla="*/ 926 h 9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7" h="926">
                <a:moveTo>
                  <a:pt x="538" y="0"/>
                </a:moveTo>
                <a:lnTo>
                  <a:pt x="0" y="926"/>
                </a:lnTo>
                <a:lnTo>
                  <a:pt x="1087" y="926"/>
                </a:lnTo>
                <a:lnTo>
                  <a:pt x="538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821251" name="Freeform 3"/>
          <p:cNvSpPr>
            <a:spLocks/>
          </p:cNvSpPr>
          <p:nvPr/>
        </p:nvSpPr>
        <p:spPr bwMode="auto">
          <a:xfrm>
            <a:off x="8866184" y="2112968"/>
            <a:ext cx="1725613" cy="1470025"/>
          </a:xfrm>
          <a:custGeom>
            <a:avLst/>
            <a:gdLst>
              <a:gd name="T0" fmla="*/ 2147483647 w 1087"/>
              <a:gd name="T1" fmla="*/ 0 h 926"/>
              <a:gd name="T2" fmla="*/ 0 w 1087"/>
              <a:gd name="T3" fmla="*/ 2147483647 h 926"/>
              <a:gd name="T4" fmla="*/ 2147483647 w 1087"/>
              <a:gd name="T5" fmla="*/ 2147483647 h 926"/>
              <a:gd name="T6" fmla="*/ 2147483647 w 1087"/>
              <a:gd name="T7" fmla="*/ 0 h 926"/>
              <a:gd name="T8" fmla="*/ 0 60000 65536"/>
              <a:gd name="T9" fmla="*/ 0 60000 65536"/>
              <a:gd name="T10" fmla="*/ 0 60000 65536"/>
              <a:gd name="T11" fmla="*/ 0 60000 65536"/>
              <a:gd name="T12" fmla="*/ 0 w 1087"/>
              <a:gd name="T13" fmla="*/ 0 h 926"/>
              <a:gd name="T14" fmla="*/ 1087 w 1087"/>
              <a:gd name="T15" fmla="*/ 926 h 9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7" h="926">
                <a:moveTo>
                  <a:pt x="538" y="0"/>
                </a:moveTo>
                <a:lnTo>
                  <a:pt x="0" y="926"/>
                </a:lnTo>
                <a:lnTo>
                  <a:pt x="1087" y="926"/>
                </a:lnTo>
                <a:lnTo>
                  <a:pt x="538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821252" name="Freeform 4"/>
          <p:cNvSpPr>
            <a:spLocks/>
          </p:cNvSpPr>
          <p:nvPr/>
        </p:nvSpPr>
        <p:spPr bwMode="auto">
          <a:xfrm>
            <a:off x="9070978" y="2119313"/>
            <a:ext cx="1323975" cy="1162051"/>
          </a:xfrm>
          <a:custGeom>
            <a:avLst/>
            <a:gdLst>
              <a:gd name="T0" fmla="*/ 2147483647 w 1087"/>
              <a:gd name="T1" fmla="*/ 0 h 926"/>
              <a:gd name="T2" fmla="*/ 0 w 1087"/>
              <a:gd name="T3" fmla="*/ 2147483647 h 926"/>
              <a:gd name="T4" fmla="*/ 2147483647 w 1087"/>
              <a:gd name="T5" fmla="*/ 2147483647 h 926"/>
              <a:gd name="T6" fmla="*/ 2147483647 w 1087"/>
              <a:gd name="T7" fmla="*/ 0 h 926"/>
              <a:gd name="T8" fmla="*/ 0 60000 65536"/>
              <a:gd name="T9" fmla="*/ 0 60000 65536"/>
              <a:gd name="T10" fmla="*/ 0 60000 65536"/>
              <a:gd name="T11" fmla="*/ 0 60000 65536"/>
              <a:gd name="T12" fmla="*/ 0 w 1087"/>
              <a:gd name="T13" fmla="*/ 0 h 926"/>
              <a:gd name="T14" fmla="*/ 1087 w 1087"/>
              <a:gd name="T15" fmla="*/ 926 h 9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7" h="926">
                <a:moveTo>
                  <a:pt x="538" y="0"/>
                </a:moveTo>
                <a:lnTo>
                  <a:pt x="0" y="926"/>
                </a:lnTo>
                <a:lnTo>
                  <a:pt x="1087" y="926"/>
                </a:lnTo>
                <a:lnTo>
                  <a:pt x="538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Iterative Deepening</a:t>
            </a:r>
          </a:p>
        </p:txBody>
      </p:sp>
      <p:sp>
        <p:nvSpPr>
          <p:cNvPr id="30" name="Content Placeholder 29"/>
          <p:cNvSpPr>
            <a:spLocks noGrp="1"/>
          </p:cNvSpPr>
          <p:nvPr>
            <p:ph idx="1"/>
          </p:nvPr>
        </p:nvSpPr>
        <p:spPr>
          <a:xfrm>
            <a:off x="406400" y="1397002"/>
            <a:ext cx="7997822" cy="4716927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Goal: DFS’s space advantage with BFS’s time / shallow-solution advantages</a:t>
            </a:r>
          </a:p>
          <a:p>
            <a:pPr lvl="1"/>
            <a:r>
              <a:rPr lang="en-US" sz="2400" dirty="0"/>
              <a:t>Run a DFS with depth limit 1.  If no solution…</a:t>
            </a:r>
          </a:p>
          <a:p>
            <a:pPr lvl="1"/>
            <a:r>
              <a:rPr lang="en-US" sz="2400" dirty="0"/>
              <a:t>Run a DFS with depth limit 2.  If no solution…</a:t>
            </a:r>
          </a:p>
          <a:p>
            <a:pPr lvl="1"/>
            <a:r>
              <a:rPr lang="en-US" sz="2400" dirty="0"/>
              <a:t>Run a DFS with depth limit 3.  …..</a:t>
            </a:r>
          </a:p>
          <a:p>
            <a:pPr lvl="1"/>
            <a:endParaRPr lang="en-US" sz="2400" dirty="0"/>
          </a:p>
          <a:p>
            <a:r>
              <a:rPr lang="en-US" sz="2800" dirty="0"/>
              <a:t>Isn’t that wastefully redundant?</a:t>
            </a:r>
          </a:p>
          <a:p>
            <a:pPr lvl="1"/>
            <a:r>
              <a:rPr lang="en-US" sz="2400" dirty="0"/>
              <a:t>Generally most work happens in the lowest level searched, so not so bad!</a:t>
            </a:r>
          </a:p>
          <a:p>
            <a:pPr lvl="1"/>
            <a:r>
              <a:rPr lang="en-US" sz="2400" dirty="0"/>
              <a:t>Textbook analysis: b = 2: double the work, b = 3: 1.5 times; even less overhead when b is large</a:t>
            </a:r>
          </a:p>
        </p:txBody>
      </p:sp>
      <p:sp>
        <p:nvSpPr>
          <p:cNvPr id="26679" name="Freeform 55"/>
          <p:cNvSpPr>
            <a:spLocks/>
          </p:cNvSpPr>
          <p:nvPr/>
        </p:nvSpPr>
        <p:spPr bwMode="auto">
          <a:xfrm>
            <a:off x="8274051" y="2093912"/>
            <a:ext cx="2927351" cy="2554288"/>
          </a:xfrm>
          <a:custGeom>
            <a:avLst/>
            <a:gdLst>
              <a:gd name="T0" fmla="*/ 0 w 1844"/>
              <a:gd name="T1" fmla="*/ 2147483647 h 1609"/>
              <a:gd name="T2" fmla="*/ 2147483647 w 1844"/>
              <a:gd name="T3" fmla="*/ 2147483647 h 1609"/>
              <a:gd name="T4" fmla="*/ 2147483647 w 1844"/>
              <a:gd name="T5" fmla="*/ 0 h 1609"/>
              <a:gd name="T6" fmla="*/ 0 w 1844"/>
              <a:gd name="T7" fmla="*/ 2147483647 h 1609"/>
              <a:gd name="T8" fmla="*/ 0 60000 65536"/>
              <a:gd name="T9" fmla="*/ 0 60000 65536"/>
              <a:gd name="T10" fmla="*/ 0 60000 65536"/>
              <a:gd name="T11" fmla="*/ 0 60000 65536"/>
              <a:gd name="T12" fmla="*/ 0 w 1844"/>
              <a:gd name="T13" fmla="*/ 0 h 1609"/>
              <a:gd name="T14" fmla="*/ 1844 w 1844"/>
              <a:gd name="T15" fmla="*/ 1609 h 16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4" h="1609">
                <a:moveTo>
                  <a:pt x="0" y="1609"/>
                </a:moveTo>
                <a:lnTo>
                  <a:pt x="1844" y="1609"/>
                </a:lnTo>
                <a:lnTo>
                  <a:pt x="915" y="0"/>
                </a:lnTo>
                <a:lnTo>
                  <a:pt x="0" y="160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26680" name="Oval 56"/>
          <p:cNvSpPr>
            <a:spLocks noChangeArrowheads="1"/>
          </p:cNvSpPr>
          <p:nvPr/>
        </p:nvSpPr>
        <p:spPr bwMode="auto">
          <a:xfrm>
            <a:off x="9628187" y="2024063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26681" name="Oval 57"/>
          <p:cNvSpPr>
            <a:spLocks noChangeArrowheads="1"/>
          </p:cNvSpPr>
          <p:nvPr/>
        </p:nvSpPr>
        <p:spPr bwMode="auto">
          <a:xfrm>
            <a:off x="9396411" y="2449515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26682" name="Oval 58"/>
          <p:cNvSpPr>
            <a:spLocks noChangeArrowheads="1"/>
          </p:cNvSpPr>
          <p:nvPr/>
        </p:nvSpPr>
        <p:spPr bwMode="auto">
          <a:xfrm>
            <a:off x="9872659" y="2439987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26683" name="Text Box 59"/>
          <p:cNvSpPr txBox="1">
            <a:spLocks noChangeArrowheads="1"/>
          </p:cNvSpPr>
          <p:nvPr/>
        </p:nvSpPr>
        <p:spPr bwMode="auto">
          <a:xfrm>
            <a:off x="9526589" y="2300291"/>
            <a:ext cx="274639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…</a:t>
            </a:r>
          </a:p>
        </p:txBody>
      </p:sp>
      <p:sp>
        <p:nvSpPr>
          <p:cNvPr id="26684" name="Freeform 60"/>
          <p:cNvSpPr>
            <a:spLocks/>
          </p:cNvSpPr>
          <p:nvPr/>
        </p:nvSpPr>
        <p:spPr bwMode="auto">
          <a:xfrm>
            <a:off x="9509123" y="2254251"/>
            <a:ext cx="444500" cy="88900"/>
          </a:xfrm>
          <a:custGeom>
            <a:avLst/>
            <a:gdLst>
              <a:gd name="T0" fmla="*/ 0 w 280"/>
              <a:gd name="T1" fmla="*/ 2147483647 h 56"/>
              <a:gd name="T2" fmla="*/ 2147483647 w 280"/>
              <a:gd name="T3" fmla="*/ 2147483647 h 56"/>
              <a:gd name="T4" fmla="*/ 2147483647 w 280"/>
              <a:gd name="T5" fmla="*/ 0 h 56"/>
              <a:gd name="T6" fmla="*/ 0 60000 65536"/>
              <a:gd name="T7" fmla="*/ 0 60000 65536"/>
              <a:gd name="T8" fmla="*/ 0 60000 65536"/>
              <a:gd name="T9" fmla="*/ 0 w 280"/>
              <a:gd name="T10" fmla="*/ 0 h 56"/>
              <a:gd name="T11" fmla="*/ 280 w 280"/>
              <a:gd name="T12" fmla="*/ 56 h 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0" h="56">
                <a:moveTo>
                  <a:pt x="0" y="11"/>
                </a:moveTo>
                <a:cubicBezTo>
                  <a:pt x="52" y="33"/>
                  <a:pt x="104" y="56"/>
                  <a:pt x="151" y="54"/>
                </a:cubicBezTo>
                <a:cubicBezTo>
                  <a:pt x="198" y="52"/>
                  <a:pt x="239" y="26"/>
                  <a:pt x="28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sm" len="sm"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26685" name="Text Box 61"/>
          <p:cNvSpPr txBox="1">
            <a:spLocks noChangeArrowheads="1"/>
          </p:cNvSpPr>
          <p:nvPr/>
        </p:nvSpPr>
        <p:spPr bwMode="auto">
          <a:xfrm>
            <a:off x="9910761" y="2052639"/>
            <a:ext cx="298451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</a:t>
            </a:r>
          </a:p>
        </p:txBody>
      </p:sp>
      <p:sp>
        <p:nvSpPr>
          <p:cNvPr id="26686" name="Oval 62"/>
          <p:cNvSpPr>
            <a:spLocks noChangeArrowheads="1"/>
          </p:cNvSpPr>
          <p:nvPr/>
        </p:nvSpPr>
        <p:spPr bwMode="auto">
          <a:xfrm>
            <a:off x="10120311" y="3489325"/>
            <a:ext cx="179388" cy="179387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821312" name="Freeform 64"/>
          <p:cNvSpPr>
            <a:spLocks/>
          </p:cNvSpPr>
          <p:nvPr/>
        </p:nvSpPr>
        <p:spPr bwMode="auto">
          <a:xfrm>
            <a:off x="9472614" y="2119315"/>
            <a:ext cx="511175" cy="419100"/>
          </a:xfrm>
          <a:custGeom>
            <a:avLst/>
            <a:gdLst>
              <a:gd name="T0" fmla="*/ 2147483647 w 1087"/>
              <a:gd name="T1" fmla="*/ 0 h 926"/>
              <a:gd name="T2" fmla="*/ 0 w 1087"/>
              <a:gd name="T3" fmla="*/ 2147483647 h 926"/>
              <a:gd name="T4" fmla="*/ 2147483647 w 1087"/>
              <a:gd name="T5" fmla="*/ 2147483647 h 926"/>
              <a:gd name="T6" fmla="*/ 2147483647 w 1087"/>
              <a:gd name="T7" fmla="*/ 0 h 926"/>
              <a:gd name="T8" fmla="*/ 0 60000 65536"/>
              <a:gd name="T9" fmla="*/ 0 60000 65536"/>
              <a:gd name="T10" fmla="*/ 0 60000 65536"/>
              <a:gd name="T11" fmla="*/ 0 60000 65536"/>
              <a:gd name="T12" fmla="*/ 0 w 1087"/>
              <a:gd name="T13" fmla="*/ 0 h 926"/>
              <a:gd name="T14" fmla="*/ 1087 w 1087"/>
              <a:gd name="T15" fmla="*/ 926 h 9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7" h="926">
                <a:moveTo>
                  <a:pt x="538" y="0"/>
                </a:moveTo>
                <a:lnTo>
                  <a:pt x="0" y="926"/>
                </a:lnTo>
                <a:lnTo>
                  <a:pt x="1087" y="926"/>
                </a:lnTo>
                <a:lnTo>
                  <a:pt x="538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32" tIns="45718" rIns="91432" bIns="45718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016277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6735F-52E1-FC4E-9207-EF3350261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4D7F1E-8BAA-D442-AE3F-1BA04AAFEE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State-space search: organizing searches in trees or graphs</a:t>
            </a:r>
          </a:p>
          <a:p>
            <a:pPr lvl="1"/>
            <a:r>
              <a:rPr lang="en-US" dirty="0"/>
              <a:t>Will generally assume a graph since most real-world problems have more than one way to reach a goal</a:t>
            </a:r>
          </a:p>
          <a:p>
            <a:r>
              <a:rPr lang="en-US" dirty="0"/>
              <a:t>Depth-first search: expand grandchildren before other children</a:t>
            </a:r>
          </a:p>
          <a:p>
            <a:r>
              <a:rPr lang="en-US" dirty="0"/>
              <a:t>Breadth-first search: expand children before grandchildren</a:t>
            </a:r>
          </a:p>
          <a:p>
            <a:r>
              <a:rPr lang="en-US" dirty="0"/>
              <a:t>DFS fails on loops, BFS uses too much memory</a:t>
            </a:r>
          </a:p>
          <a:p>
            <a:r>
              <a:rPr lang="en-US" dirty="0"/>
              <a:t>Iterative deepening: works when there’s no other information</a:t>
            </a:r>
          </a:p>
          <a:p>
            <a:r>
              <a:rPr lang="en-US" dirty="0"/>
              <a:t>But do we try all possibilities? Often there are many short cuts!</a:t>
            </a:r>
          </a:p>
          <a:p>
            <a:r>
              <a:rPr lang="en-US" dirty="0"/>
              <a:t>Next: formalizing shortcuts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078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CF375-4988-BD47-88C2-83952DDE6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 fontScale="90000"/>
          </a:bodyPr>
          <a:lstStyle/>
          <a:p>
            <a:r>
              <a:rPr lang="en-US" sz="4100" dirty="0"/>
              <a:t>How to get from MSOE to Wrigley Field?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F2E36F-4892-E04B-B683-D368296269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 fontScale="85000" lnSpcReduction="20000"/>
          </a:bodyPr>
          <a:lstStyle/>
          <a:p>
            <a:r>
              <a:rPr lang="en-US" sz="2000" dirty="0"/>
              <a:t>…to either root for or against the Cubs…</a:t>
            </a:r>
          </a:p>
          <a:p>
            <a:r>
              <a:rPr lang="en-US" sz="2000" dirty="0"/>
              <a:t>Google Map solution: drive there</a:t>
            </a:r>
          </a:p>
          <a:p>
            <a:pPr lvl="1"/>
            <a:r>
              <a:rPr lang="en-US" sz="1600" dirty="0"/>
              <a:t>But are they optimizing for time? Cost? Stress?</a:t>
            </a:r>
          </a:p>
          <a:p>
            <a:r>
              <a:rPr lang="en-US" sz="2000" dirty="0"/>
              <a:t>Other options:</a:t>
            </a:r>
          </a:p>
          <a:p>
            <a:pPr lvl="1"/>
            <a:r>
              <a:rPr lang="en-US" sz="1600" dirty="0"/>
              <a:t>Walking</a:t>
            </a:r>
          </a:p>
          <a:p>
            <a:pPr lvl="1"/>
            <a:r>
              <a:rPr lang="en-US" sz="1600" dirty="0"/>
              <a:t>Cycling</a:t>
            </a:r>
          </a:p>
          <a:p>
            <a:pPr lvl="1"/>
            <a:r>
              <a:rPr lang="en-US" sz="1600" dirty="0"/>
              <a:t>Train</a:t>
            </a:r>
          </a:p>
          <a:p>
            <a:pPr lvl="1"/>
            <a:r>
              <a:rPr lang="en-US" sz="1600" dirty="0"/>
              <a:t>Bus</a:t>
            </a:r>
          </a:p>
          <a:p>
            <a:pPr lvl="1"/>
            <a:r>
              <a:rPr lang="en-US" sz="1600" dirty="0"/>
              <a:t>Rideshare</a:t>
            </a:r>
          </a:p>
          <a:p>
            <a:pPr lvl="1"/>
            <a:r>
              <a:rPr lang="en-US" sz="1600" dirty="0"/>
              <a:t>Fly to Midway, take a cab to the stadium</a:t>
            </a:r>
          </a:p>
          <a:p>
            <a:pPr lvl="1"/>
            <a:r>
              <a:rPr lang="en-US" sz="1600" dirty="0"/>
              <a:t>Sail</a:t>
            </a:r>
          </a:p>
          <a:p>
            <a:pPr lvl="1"/>
            <a:r>
              <a:rPr lang="en-US" sz="1600" dirty="0"/>
              <a:t>Bribe a roommate to take you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10E33A9-E855-1C4D-91FD-60C2920EF0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2400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85684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67EE3-6F8C-9A4A-BA13-5D2BDA44E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85BC6-E24C-D54A-BC58-FB1F8024E3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See Blackboard for a short quiz on </a:t>
            </a:r>
            <a:r>
              <a:rPr lang="en-US"/>
              <a:t>state spaces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3637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EE922-1F24-B544-9A2B-855750372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challenge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A82154-451B-224F-815B-12F9DF0DF1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you decide to take the train, then have other questions:</a:t>
            </a:r>
          </a:p>
          <a:p>
            <a:pPr lvl="1"/>
            <a:r>
              <a:rPr lang="en-US" dirty="0"/>
              <a:t>Which departure time?</a:t>
            </a:r>
          </a:p>
          <a:p>
            <a:pPr lvl="1"/>
            <a:r>
              <a:rPr lang="en-US" dirty="0"/>
              <a:t>How to get to the station?</a:t>
            </a:r>
          </a:p>
          <a:p>
            <a:pPr lvl="1"/>
            <a:r>
              <a:rPr lang="en-US" dirty="0"/>
              <a:t>How to purchase a ticket?</a:t>
            </a:r>
          </a:p>
          <a:p>
            <a:pPr lvl="1"/>
            <a:r>
              <a:rPr lang="en-US" dirty="0"/>
              <a:t>Can you return on the train on the same day?</a:t>
            </a:r>
          </a:p>
          <a:p>
            <a:r>
              <a:rPr lang="en-US" dirty="0"/>
              <a:t>Generally: need a way to organize alternatives</a:t>
            </a:r>
          </a:p>
        </p:txBody>
      </p:sp>
    </p:spTree>
    <p:extLst>
      <p:ext uri="{BB962C8B-B14F-4D97-AF65-F5344CB8AC3E}">
        <p14:creationId xmlns:p14="http://schemas.microsoft.com/office/powerpoint/2010/main" val="2500490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D1620E-8BDC-C24D-8D83-27C3F6C0C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Trees to the rescue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C99A016-F3B8-0043-A7B8-AEB746BE2C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2132800"/>
              </p:ext>
            </p:extLst>
          </p:nvPr>
        </p:nvGraphicFramePr>
        <p:xfrm>
          <a:off x="205757" y="1253331"/>
          <a:ext cx="11780297" cy="32474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EF2D2F3-11F0-954D-A605-0D85B6018465}"/>
              </a:ext>
            </a:extLst>
          </p:cNvPr>
          <p:cNvSpPr txBox="1"/>
          <p:nvPr/>
        </p:nvSpPr>
        <p:spPr>
          <a:xfrm>
            <a:off x="1452324" y="4927290"/>
            <a:ext cx="92873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Likely to have many more steps in this tree alone – deeper tree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We’re ignoring the possibility of travelling to Green Bay or Minneapolis first – no back-tracking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Can add costs (money, gas, time, stress)</a:t>
            </a:r>
          </a:p>
        </p:txBody>
      </p:sp>
    </p:spTree>
    <p:extLst>
      <p:ext uri="{BB962C8B-B14F-4D97-AF65-F5344CB8AC3E}">
        <p14:creationId xmlns:p14="http://schemas.microsoft.com/office/powerpoint/2010/main" val="2782060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4E12A-E235-AD4D-8588-1E5A43EBE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8471" y="711507"/>
            <a:ext cx="3114368" cy="3285306"/>
          </a:xfrm>
        </p:spPr>
        <p:txBody>
          <a:bodyPr>
            <a:normAutofit fontScale="90000"/>
          </a:bodyPr>
          <a:lstStyle/>
          <a:p>
            <a:r>
              <a:rPr lang="en-US" dirty="0"/>
              <a:t>Another</a:t>
            </a:r>
            <a:br>
              <a:rPr lang="en-US" dirty="0"/>
            </a:br>
            <a:r>
              <a:rPr lang="en-US" dirty="0"/>
              <a:t>application:</a:t>
            </a:r>
            <a:br>
              <a:rPr lang="en-US" dirty="0"/>
            </a:br>
            <a:r>
              <a:rPr lang="en-US" dirty="0"/>
              <a:t>clothes </a:t>
            </a:r>
            <a:br>
              <a:rPr lang="en-US" dirty="0"/>
            </a:br>
            <a:r>
              <a:rPr lang="en-US" dirty="0"/>
              <a:t>washer</a:t>
            </a:r>
            <a:br>
              <a:rPr lang="en-US" dirty="0"/>
            </a:br>
            <a:r>
              <a:rPr lang="en-US" dirty="0"/>
              <a:t>assembly</a:t>
            </a:r>
            <a:br>
              <a:rPr lang="en-US" dirty="0"/>
            </a:b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27E4FC3-AACD-B241-A56F-86AAEE7359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357" y="3864077"/>
            <a:ext cx="3938482" cy="2282416"/>
          </a:xfrm>
        </p:spPr>
        <p:txBody>
          <a:bodyPr>
            <a:normAutofit/>
          </a:bodyPr>
          <a:lstStyle/>
          <a:p>
            <a:r>
              <a:rPr lang="en-US" dirty="0"/>
              <a:t>Build tree of parts</a:t>
            </a:r>
          </a:p>
          <a:p>
            <a:r>
              <a:rPr lang="en-US" dirty="0"/>
              <a:t>Each set of branches: parts touching another part</a:t>
            </a:r>
          </a:p>
          <a:p>
            <a:r>
              <a:rPr lang="en-US" dirty="0"/>
              <a:t>Search: most efficient way to combine parts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5B5AF1-5036-4C44-97D6-074F8610C0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686" y="1121286"/>
            <a:ext cx="6810267" cy="5371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400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82036-2477-5F4A-8D9B-2A1740207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3258" y="549927"/>
            <a:ext cx="7954192" cy="1400530"/>
          </a:xfrm>
        </p:spPr>
        <p:txBody>
          <a:bodyPr/>
          <a:lstStyle/>
          <a:p>
            <a:r>
              <a:rPr lang="en-US" dirty="0"/>
              <a:t>Classic problem: 8-tile puzzle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5EF608-58D2-D445-AFF1-980967F482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4523" y="2300053"/>
            <a:ext cx="8946541" cy="4195481"/>
          </a:xfrm>
        </p:spPr>
        <p:txBody>
          <a:bodyPr/>
          <a:lstStyle/>
          <a:p>
            <a:r>
              <a:rPr lang="en-US" dirty="0"/>
              <a:t>Goal: convert								to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133F08-F582-1E41-980A-ADB565159E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883" y="2939673"/>
            <a:ext cx="3479800" cy="33909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4E8F35C-404E-0147-9230-953F9AAEF2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948" y="2914116"/>
            <a:ext cx="3390900" cy="3302000"/>
          </a:xfrm>
          <a:prstGeom prst="rect">
            <a:avLst/>
          </a:prstGeom>
        </p:spPr>
      </p:pic>
      <p:pic>
        <p:nvPicPr>
          <p:cNvPr id="6" name="Picture 5" descr="A close up of a squirrel&#10;&#10;Description automatically generated">
            <a:extLst>
              <a:ext uri="{FF2B5EF4-FFF2-40B4-BE49-F238E27FC236}">
                <a16:creationId xmlns:a16="http://schemas.microsoft.com/office/drawing/2014/main" id="{AFD5FB84-FBE3-E64F-BA46-46C25B760C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18" y="123069"/>
            <a:ext cx="1706685" cy="1712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8319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472C3A-3788-3D41-8D5E-7B7A53F10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209" y="359589"/>
            <a:ext cx="5631195" cy="1325563"/>
          </a:xfrm>
        </p:spPr>
        <p:txBody>
          <a:bodyPr/>
          <a:lstStyle/>
          <a:p>
            <a:r>
              <a:rPr lang="en-US" dirty="0"/>
              <a:t>8-puzzle state space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2AA40C0-59AB-AC4F-95A3-F77D18D00C0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9382015"/>
              </p:ext>
            </p:extLst>
          </p:nvPr>
        </p:nvGraphicFramePr>
        <p:xfrm>
          <a:off x="176981" y="1563743"/>
          <a:ext cx="11828206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E736FD7C-FDC0-0D46-9CE4-F694F7798A0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0912" y="480998"/>
            <a:ext cx="1744816" cy="17002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785448C-BAE9-7446-B50C-C64D13B26B37}"/>
              </a:ext>
            </a:extLst>
          </p:cNvPr>
          <p:cNvSpPr txBox="1"/>
          <p:nvPr/>
        </p:nvSpPr>
        <p:spPr>
          <a:xfrm>
            <a:off x="3799753" y="5294257"/>
            <a:ext cx="10504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… etc.</a:t>
            </a:r>
          </a:p>
        </p:txBody>
      </p:sp>
    </p:spTree>
    <p:extLst>
      <p:ext uri="{BB962C8B-B14F-4D97-AF65-F5344CB8AC3E}">
        <p14:creationId xmlns:p14="http://schemas.microsoft.com/office/powerpoint/2010/main" val="16450790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TM02836342[[fn=Ion]]</Template>
  <TotalTime>1463</TotalTime>
  <Words>2632</Words>
  <Application>Microsoft Macintosh PowerPoint</Application>
  <PresentationFormat>Widescreen</PresentationFormat>
  <Paragraphs>544</Paragraphs>
  <Slides>40</Slides>
  <Notes>11</Notes>
  <HiddenSlides>5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6" baseType="lpstr">
      <vt:lpstr>Arial</vt:lpstr>
      <vt:lpstr>Calibri</vt:lpstr>
      <vt:lpstr>Century Gothic</vt:lpstr>
      <vt:lpstr>Wingdings</vt:lpstr>
      <vt:lpstr>Wingdings 3</vt:lpstr>
      <vt:lpstr>Ion</vt:lpstr>
      <vt:lpstr>CS 2400: Introduction to Artificial Intelligence</vt:lpstr>
      <vt:lpstr>CHANGE NOTES TO REVIEW BFS IN book (and do BFS before DFS)</vt:lpstr>
      <vt:lpstr>How to get from MSOE to Wrigley Field?</vt:lpstr>
      <vt:lpstr>How to get from MSOE to Wrigley Field?</vt:lpstr>
      <vt:lpstr>The challenge</vt:lpstr>
      <vt:lpstr>Trees to the rescue</vt:lpstr>
      <vt:lpstr>Another application: clothes  washer assembly </vt:lpstr>
      <vt:lpstr>Classic problem: 8-tile puzzle</vt:lpstr>
      <vt:lpstr>8-puzzle state space</vt:lpstr>
      <vt:lpstr>Representing the state space</vt:lpstr>
      <vt:lpstr>Search</vt:lpstr>
      <vt:lpstr>Search and Models</vt:lpstr>
      <vt:lpstr>Example: Traveling in Romania</vt:lpstr>
      <vt:lpstr>What’s in a State Space?</vt:lpstr>
      <vt:lpstr>State Space Sizes?</vt:lpstr>
      <vt:lpstr>CS 2400: Introduction to Artificial Intelligence</vt:lpstr>
      <vt:lpstr>How to get from MSOE to Wrigley Field?</vt:lpstr>
      <vt:lpstr>Defining state space</vt:lpstr>
      <vt:lpstr>State Space Sizes?</vt:lpstr>
      <vt:lpstr>State Space Graphs</vt:lpstr>
      <vt:lpstr>Search Trees</vt:lpstr>
      <vt:lpstr>State Space Graphs vs. Search Trees</vt:lpstr>
      <vt:lpstr>Searching with a Search Tree</vt:lpstr>
      <vt:lpstr>General Tree Search</vt:lpstr>
      <vt:lpstr>Depth-First Search</vt:lpstr>
      <vt:lpstr>Depth-First Search</vt:lpstr>
      <vt:lpstr>Depth-First Search</vt:lpstr>
      <vt:lpstr>Search Algorithm Properties</vt:lpstr>
      <vt:lpstr>Depth-First Search (DFS) Properties</vt:lpstr>
      <vt:lpstr>Breadth-First Search</vt:lpstr>
      <vt:lpstr>Breadth-First Search</vt:lpstr>
      <vt:lpstr>Breadth-first vs. depth-first search</vt:lpstr>
      <vt:lpstr>PowerPoint Presentation</vt:lpstr>
      <vt:lpstr>Breadth-First Search (BFS) Properties</vt:lpstr>
      <vt:lpstr>BFS vs DFS</vt:lpstr>
      <vt:lpstr>Iterative Deepening</vt:lpstr>
      <vt:lpstr>Iterative Deepening in pictures…</vt:lpstr>
      <vt:lpstr>Iterative Deepening</vt:lpstr>
      <vt:lpstr>Review</vt:lpstr>
      <vt:lpstr>Exercises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2400 Introduction to Artificial Intelligence</dc:title>
  <dc:creator>Hasker, Dr. Robert</dc:creator>
  <cp:lastModifiedBy>Hasker, Dr. Robert</cp:lastModifiedBy>
  <cp:revision>87</cp:revision>
  <dcterms:created xsi:type="dcterms:W3CDTF">2019-08-18T15:44:09Z</dcterms:created>
  <dcterms:modified xsi:type="dcterms:W3CDTF">2022-03-23T21:49:37Z</dcterms:modified>
</cp:coreProperties>
</file>