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50"/>
  </p:notesMasterIdLst>
  <p:sldIdLst>
    <p:sldId id="256" r:id="rId2"/>
    <p:sldId id="305" r:id="rId3"/>
    <p:sldId id="285" r:id="rId4"/>
    <p:sldId id="306" r:id="rId5"/>
    <p:sldId id="289" r:id="rId6"/>
    <p:sldId id="286" r:id="rId7"/>
    <p:sldId id="257" r:id="rId8"/>
    <p:sldId id="302" r:id="rId9"/>
    <p:sldId id="266" r:id="rId10"/>
    <p:sldId id="291" r:id="rId11"/>
    <p:sldId id="292" r:id="rId12"/>
    <p:sldId id="293" r:id="rId13"/>
    <p:sldId id="303" r:id="rId14"/>
    <p:sldId id="290" r:id="rId15"/>
    <p:sldId id="294" r:id="rId16"/>
    <p:sldId id="295" r:id="rId17"/>
    <p:sldId id="296" r:id="rId18"/>
    <p:sldId id="299" r:id="rId19"/>
    <p:sldId id="297" r:id="rId20"/>
    <p:sldId id="298" r:id="rId21"/>
    <p:sldId id="300" r:id="rId22"/>
    <p:sldId id="261" r:id="rId23"/>
    <p:sldId id="258" r:id="rId24"/>
    <p:sldId id="301" r:id="rId25"/>
    <p:sldId id="259" r:id="rId26"/>
    <p:sldId id="260" r:id="rId27"/>
    <p:sldId id="262" r:id="rId28"/>
    <p:sldId id="263" r:id="rId29"/>
    <p:sldId id="264" r:id="rId30"/>
    <p:sldId id="268" r:id="rId31"/>
    <p:sldId id="270" r:id="rId32"/>
    <p:sldId id="269" r:id="rId33"/>
    <p:sldId id="271" r:id="rId34"/>
    <p:sldId id="265" r:id="rId35"/>
    <p:sldId id="272" r:id="rId36"/>
    <p:sldId id="274" r:id="rId37"/>
    <p:sldId id="273" r:id="rId38"/>
    <p:sldId id="304" r:id="rId39"/>
    <p:sldId id="275" r:id="rId40"/>
    <p:sldId id="276" r:id="rId41"/>
    <p:sldId id="279" r:id="rId42"/>
    <p:sldId id="280" r:id="rId43"/>
    <p:sldId id="281" r:id="rId44"/>
    <p:sldId id="282" r:id="rId45"/>
    <p:sldId id="283" r:id="rId46"/>
    <p:sldId id="284" r:id="rId47"/>
    <p:sldId id="287" r:id="rId48"/>
    <p:sldId id="288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454"/>
  </p:normalViewPr>
  <p:slideViewPr>
    <p:cSldViewPr snapToGrid="0" snapToObjects="1">
      <p:cViewPr varScale="1">
        <p:scale>
          <a:sx n="61" d="100"/>
          <a:sy n="61" d="100"/>
        </p:scale>
        <p:origin x="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DB831-8994-524D-96BE-26F8E7412BE5}" type="doc">
      <dgm:prSet loTypeId="urn:microsoft.com/office/officeart/2005/8/layout/funne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ECE320-CD49-C349-A90A-747460B8710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ANTLR spec</a:t>
          </a:r>
        </a:p>
      </dgm:t>
    </dgm:pt>
    <dgm:pt modelId="{D7A2E33F-9BA0-F64B-A6E3-FD40EFA6A6FC}" type="parTrans" cxnId="{56C0022C-2BFF-D146-812D-6FDBE81ECC06}">
      <dgm:prSet/>
      <dgm:spPr/>
      <dgm:t>
        <a:bodyPr/>
        <a:lstStyle/>
        <a:p>
          <a:endParaRPr lang="en-US"/>
        </a:p>
      </dgm:t>
    </dgm:pt>
    <dgm:pt modelId="{C8011E99-C23E-7B4B-B9F4-5798BAD0D03B}" type="sibTrans" cxnId="{56C0022C-2BFF-D146-812D-6FDBE81ECC06}">
      <dgm:prSet/>
      <dgm:spPr/>
      <dgm:t>
        <a:bodyPr/>
        <a:lstStyle/>
        <a:p>
          <a:endParaRPr lang="en-US"/>
        </a:p>
      </dgm:t>
    </dgm:pt>
    <dgm:pt modelId="{A40C9B9A-8B40-0145-A9BD-6FEE32505104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Semantics</a:t>
          </a:r>
        </a:p>
      </dgm:t>
    </dgm:pt>
    <dgm:pt modelId="{CFB8E893-7F48-9945-A42F-323A42FA95C6}" type="parTrans" cxnId="{574D36EE-2B75-D540-A13B-F44450C5478E}">
      <dgm:prSet/>
      <dgm:spPr/>
      <dgm:t>
        <a:bodyPr/>
        <a:lstStyle/>
        <a:p>
          <a:endParaRPr lang="en-US"/>
        </a:p>
      </dgm:t>
    </dgm:pt>
    <dgm:pt modelId="{E3D9A8B0-DFC1-9343-AB5A-C00008291BBB}" type="sibTrans" cxnId="{574D36EE-2B75-D540-A13B-F44450C5478E}">
      <dgm:prSet/>
      <dgm:spPr/>
      <dgm:t>
        <a:bodyPr/>
        <a:lstStyle/>
        <a:p>
          <a:endParaRPr lang="en-US"/>
        </a:p>
      </dgm:t>
    </dgm:pt>
    <dgm:pt modelId="{0F09F71F-7CC8-D049-B137-6D7F2A8FF9A1}">
      <dgm:prSet phldrT="[Text]"/>
      <dgm:spPr/>
      <dgm:t>
        <a:bodyPr/>
        <a:lstStyle/>
        <a:p>
          <a:r>
            <a:rPr lang="en-US" dirty="0"/>
            <a:t>Tests</a:t>
          </a:r>
        </a:p>
      </dgm:t>
    </dgm:pt>
    <dgm:pt modelId="{21A9750C-9DA4-794B-B009-21E0F0F0739B}" type="parTrans" cxnId="{13BE6E03-1A7C-0847-9481-390BF35DA7C8}">
      <dgm:prSet/>
      <dgm:spPr/>
      <dgm:t>
        <a:bodyPr/>
        <a:lstStyle/>
        <a:p>
          <a:endParaRPr lang="en-US"/>
        </a:p>
      </dgm:t>
    </dgm:pt>
    <dgm:pt modelId="{46CF098E-CBDA-A84C-B05A-1AC847890D24}" type="sibTrans" cxnId="{13BE6E03-1A7C-0847-9481-390BF35DA7C8}">
      <dgm:prSet/>
      <dgm:spPr/>
      <dgm:t>
        <a:bodyPr/>
        <a:lstStyle/>
        <a:p>
          <a:endParaRPr lang="en-US"/>
        </a:p>
      </dgm:t>
    </dgm:pt>
    <dgm:pt modelId="{944451F6-2AE1-5D48-978E-6FC16AEB302B}">
      <dgm:prSet phldrT="[Text]"/>
      <dgm:spPr/>
      <dgm:t>
        <a:bodyPr/>
        <a:lstStyle/>
        <a:p>
          <a:r>
            <a:rPr lang="en-US" dirty="0"/>
            <a:t>Executable compiler</a:t>
          </a:r>
        </a:p>
      </dgm:t>
    </dgm:pt>
    <dgm:pt modelId="{B04661A1-E293-FB41-BFA6-31F540FC40AE}" type="parTrans" cxnId="{0F13927A-8A3A-E246-A4AE-31CBF3B651AF}">
      <dgm:prSet/>
      <dgm:spPr/>
      <dgm:t>
        <a:bodyPr/>
        <a:lstStyle/>
        <a:p>
          <a:endParaRPr lang="en-US"/>
        </a:p>
      </dgm:t>
    </dgm:pt>
    <dgm:pt modelId="{65AAA471-59B5-8149-99B3-FBB327A43C97}" type="sibTrans" cxnId="{0F13927A-8A3A-E246-A4AE-31CBF3B651AF}">
      <dgm:prSet/>
      <dgm:spPr/>
      <dgm:t>
        <a:bodyPr/>
        <a:lstStyle/>
        <a:p>
          <a:endParaRPr lang="en-US"/>
        </a:p>
      </dgm:t>
    </dgm:pt>
    <dgm:pt modelId="{47D43D69-720F-1D4A-9176-1CEEFEA63181}" type="pres">
      <dgm:prSet presAssocID="{53FDB831-8994-524D-96BE-26F8E7412BE5}" presName="Name0" presStyleCnt="0">
        <dgm:presLayoutVars>
          <dgm:chMax val="4"/>
          <dgm:resizeHandles val="exact"/>
        </dgm:presLayoutVars>
      </dgm:prSet>
      <dgm:spPr/>
    </dgm:pt>
    <dgm:pt modelId="{B8631CD1-439E-7048-A3CC-13E62288B322}" type="pres">
      <dgm:prSet presAssocID="{53FDB831-8994-524D-96BE-26F8E7412BE5}" presName="ellipse" presStyleLbl="trBgShp" presStyleIdx="0" presStyleCnt="1"/>
      <dgm:spPr/>
    </dgm:pt>
    <dgm:pt modelId="{F6869477-C307-F542-8EB4-397263289CE5}" type="pres">
      <dgm:prSet presAssocID="{53FDB831-8994-524D-96BE-26F8E7412BE5}" presName="arrow1" presStyleLbl="fgShp" presStyleIdx="0" presStyleCnt="1"/>
      <dgm:spPr/>
    </dgm:pt>
    <dgm:pt modelId="{8B443A6F-1F34-3247-B057-357AE57179E1}" type="pres">
      <dgm:prSet presAssocID="{53FDB831-8994-524D-96BE-26F8E7412BE5}" presName="rectangle" presStyleLbl="revTx" presStyleIdx="0" presStyleCnt="1">
        <dgm:presLayoutVars>
          <dgm:bulletEnabled val="1"/>
        </dgm:presLayoutVars>
      </dgm:prSet>
      <dgm:spPr/>
    </dgm:pt>
    <dgm:pt modelId="{40418872-5B95-594D-9187-472FF70BB8F9}" type="pres">
      <dgm:prSet presAssocID="{A40C9B9A-8B40-0145-A9BD-6FEE32505104}" presName="item1" presStyleLbl="node1" presStyleIdx="0" presStyleCnt="3">
        <dgm:presLayoutVars>
          <dgm:bulletEnabled val="1"/>
        </dgm:presLayoutVars>
      </dgm:prSet>
      <dgm:spPr/>
    </dgm:pt>
    <dgm:pt modelId="{DF527533-99B2-6B46-AA41-84A3B9C31B79}" type="pres">
      <dgm:prSet presAssocID="{0F09F71F-7CC8-D049-B137-6D7F2A8FF9A1}" presName="item2" presStyleLbl="node1" presStyleIdx="1" presStyleCnt="3">
        <dgm:presLayoutVars>
          <dgm:bulletEnabled val="1"/>
        </dgm:presLayoutVars>
      </dgm:prSet>
      <dgm:spPr/>
    </dgm:pt>
    <dgm:pt modelId="{4C558BCA-6D4D-7C44-B326-D762F3EF3F06}" type="pres">
      <dgm:prSet presAssocID="{944451F6-2AE1-5D48-978E-6FC16AEB302B}" presName="item3" presStyleLbl="node1" presStyleIdx="2" presStyleCnt="3">
        <dgm:presLayoutVars>
          <dgm:bulletEnabled val="1"/>
        </dgm:presLayoutVars>
      </dgm:prSet>
      <dgm:spPr/>
    </dgm:pt>
    <dgm:pt modelId="{D1158AEF-E33A-F745-A12F-305864EF17D9}" type="pres">
      <dgm:prSet presAssocID="{53FDB831-8994-524D-96BE-26F8E7412BE5}" presName="funnel" presStyleLbl="trAlignAcc1" presStyleIdx="0" presStyleCnt="1"/>
      <dgm:spPr/>
    </dgm:pt>
  </dgm:ptLst>
  <dgm:cxnLst>
    <dgm:cxn modelId="{13BE6E03-1A7C-0847-9481-390BF35DA7C8}" srcId="{53FDB831-8994-524D-96BE-26F8E7412BE5}" destId="{0F09F71F-7CC8-D049-B137-6D7F2A8FF9A1}" srcOrd="2" destOrd="0" parTransId="{21A9750C-9DA4-794B-B009-21E0F0F0739B}" sibTransId="{46CF098E-CBDA-A84C-B05A-1AC847890D24}"/>
    <dgm:cxn modelId="{56C0022C-2BFF-D146-812D-6FDBE81ECC06}" srcId="{53FDB831-8994-524D-96BE-26F8E7412BE5}" destId="{5BECE320-CD49-C349-A90A-747460B87103}" srcOrd="0" destOrd="0" parTransId="{D7A2E33F-9BA0-F64B-A6E3-FD40EFA6A6FC}" sibTransId="{C8011E99-C23E-7B4B-B9F4-5798BAD0D03B}"/>
    <dgm:cxn modelId="{8DC5DA32-D3EA-8541-AC38-DA64F3F1DC95}" type="presOf" srcId="{53FDB831-8994-524D-96BE-26F8E7412BE5}" destId="{47D43D69-720F-1D4A-9176-1CEEFEA63181}" srcOrd="0" destOrd="0" presId="urn:microsoft.com/office/officeart/2005/8/layout/funnel1"/>
    <dgm:cxn modelId="{52460865-0B48-B84F-8197-40D2E69105F3}" type="presOf" srcId="{5BECE320-CD49-C349-A90A-747460B87103}" destId="{4C558BCA-6D4D-7C44-B326-D762F3EF3F06}" srcOrd="0" destOrd="0" presId="urn:microsoft.com/office/officeart/2005/8/layout/funnel1"/>
    <dgm:cxn modelId="{0F13927A-8A3A-E246-A4AE-31CBF3B651AF}" srcId="{53FDB831-8994-524D-96BE-26F8E7412BE5}" destId="{944451F6-2AE1-5D48-978E-6FC16AEB302B}" srcOrd="3" destOrd="0" parTransId="{B04661A1-E293-FB41-BFA6-31F540FC40AE}" sibTransId="{65AAA471-59B5-8149-99B3-FBB327A43C97}"/>
    <dgm:cxn modelId="{5CBCAB7C-3EFF-9A40-B986-9A34685FEA84}" type="presOf" srcId="{0F09F71F-7CC8-D049-B137-6D7F2A8FF9A1}" destId="{40418872-5B95-594D-9187-472FF70BB8F9}" srcOrd="0" destOrd="0" presId="urn:microsoft.com/office/officeart/2005/8/layout/funnel1"/>
    <dgm:cxn modelId="{7C3824B1-E1BC-484F-8274-2E2DED138465}" type="presOf" srcId="{A40C9B9A-8B40-0145-A9BD-6FEE32505104}" destId="{DF527533-99B2-6B46-AA41-84A3B9C31B79}" srcOrd="0" destOrd="0" presId="urn:microsoft.com/office/officeart/2005/8/layout/funnel1"/>
    <dgm:cxn modelId="{7F2E34D2-A9F5-474E-A95E-4D05C7C8C2CC}" type="presOf" srcId="{944451F6-2AE1-5D48-978E-6FC16AEB302B}" destId="{8B443A6F-1F34-3247-B057-357AE57179E1}" srcOrd="0" destOrd="0" presId="urn:microsoft.com/office/officeart/2005/8/layout/funnel1"/>
    <dgm:cxn modelId="{574D36EE-2B75-D540-A13B-F44450C5478E}" srcId="{53FDB831-8994-524D-96BE-26F8E7412BE5}" destId="{A40C9B9A-8B40-0145-A9BD-6FEE32505104}" srcOrd="1" destOrd="0" parTransId="{CFB8E893-7F48-9945-A42F-323A42FA95C6}" sibTransId="{E3D9A8B0-DFC1-9343-AB5A-C00008291BBB}"/>
    <dgm:cxn modelId="{A3BE7B65-A4AB-AB48-A4F7-FA48ED5EC3CD}" type="presParOf" srcId="{47D43D69-720F-1D4A-9176-1CEEFEA63181}" destId="{B8631CD1-439E-7048-A3CC-13E62288B322}" srcOrd="0" destOrd="0" presId="urn:microsoft.com/office/officeart/2005/8/layout/funnel1"/>
    <dgm:cxn modelId="{9F7011CC-2948-BA43-82B5-4451EDCF483C}" type="presParOf" srcId="{47D43D69-720F-1D4A-9176-1CEEFEA63181}" destId="{F6869477-C307-F542-8EB4-397263289CE5}" srcOrd="1" destOrd="0" presId="urn:microsoft.com/office/officeart/2005/8/layout/funnel1"/>
    <dgm:cxn modelId="{311A2E3E-E300-3B43-8D0A-60F3560600F1}" type="presParOf" srcId="{47D43D69-720F-1D4A-9176-1CEEFEA63181}" destId="{8B443A6F-1F34-3247-B057-357AE57179E1}" srcOrd="2" destOrd="0" presId="urn:microsoft.com/office/officeart/2005/8/layout/funnel1"/>
    <dgm:cxn modelId="{88FEACB4-06FF-1645-8BDB-F86B6E6E9B51}" type="presParOf" srcId="{47D43D69-720F-1D4A-9176-1CEEFEA63181}" destId="{40418872-5B95-594D-9187-472FF70BB8F9}" srcOrd="3" destOrd="0" presId="urn:microsoft.com/office/officeart/2005/8/layout/funnel1"/>
    <dgm:cxn modelId="{EBE4295F-876E-FE4B-A8FA-FC2EAE0AD743}" type="presParOf" srcId="{47D43D69-720F-1D4A-9176-1CEEFEA63181}" destId="{DF527533-99B2-6B46-AA41-84A3B9C31B79}" srcOrd="4" destOrd="0" presId="urn:microsoft.com/office/officeart/2005/8/layout/funnel1"/>
    <dgm:cxn modelId="{8568E645-9E88-6543-9C6F-AADD479E5EE3}" type="presParOf" srcId="{47D43D69-720F-1D4A-9176-1CEEFEA63181}" destId="{4C558BCA-6D4D-7C44-B326-D762F3EF3F06}" srcOrd="5" destOrd="0" presId="urn:microsoft.com/office/officeart/2005/8/layout/funnel1"/>
    <dgm:cxn modelId="{054E3322-C821-1448-A860-DFC36935DFF3}" type="presParOf" srcId="{47D43D69-720F-1D4A-9176-1CEEFEA63181}" destId="{D1158AEF-E33A-F745-A12F-305864EF17D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0AEA5-55FC-9A44-96D4-02A087AD81E7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97701F-55C8-7E43-8FE5-15420A6C09D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Compiler</a:t>
          </a:r>
        </a:p>
      </dgm:t>
    </dgm:pt>
    <dgm:pt modelId="{AA21AA31-0589-CA42-86E0-22E0E8801460}" type="parTrans" cxnId="{F64B30D7-AA86-AF4A-ABC7-717028C84C76}">
      <dgm:prSet/>
      <dgm:spPr/>
      <dgm:t>
        <a:bodyPr/>
        <a:lstStyle/>
        <a:p>
          <a:endParaRPr lang="en-US"/>
        </a:p>
      </dgm:t>
    </dgm:pt>
    <dgm:pt modelId="{6A2803CC-0B56-AA42-BC1E-89EE191E5DF4}" type="sibTrans" cxnId="{F64B30D7-AA86-AF4A-ABC7-717028C84C76}">
      <dgm:prSet/>
      <dgm:spPr/>
      <dgm:t>
        <a:bodyPr/>
        <a:lstStyle/>
        <a:p>
          <a:endParaRPr lang="en-US"/>
        </a:p>
      </dgm:t>
    </dgm:pt>
    <dgm:pt modelId="{C0326B26-4A5A-7642-B4DB-09585BBC2E2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Program</a:t>
          </a:r>
        </a:p>
      </dgm:t>
    </dgm:pt>
    <dgm:pt modelId="{31C14037-6CE2-484A-A266-C4E7D36E6EB1}" type="parTrans" cxnId="{C7655CE3-7D09-B844-A261-ECA8F29658C6}">
      <dgm:prSet/>
      <dgm:spPr/>
      <dgm:t>
        <a:bodyPr/>
        <a:lstStyle/>
        <a:p>
          <a:endParaRPr lang="en-US"/>
        </a:p>
      </dgm:t>
    </dgm:pt>
    <dgm:pt modelId="{51FB250B-59F8-3F45-9689-5B0B114471EA}" type="sibTrans" cxnId="{C7655CE3-7D09-B844-A261-ECA8F29658C6}">
      <dgm:prSet/>
      <dgm:spPr/>
      <dgm:t>
        <a:bodyPr/>
        <a:lstStyle/>
        <a:p>
          <a:endParaRPr lang="en-US"/>
        </a:p>
      </dgm:t>
    </dgm:pt>
    <dgm:pt modelId="{CC3F72F4-4FC0-1A44-B9B5-ED8F687817F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Libraries</a:t>
          </a:r>
        </a:p>
      </dgm:t>
    </dgm:pt>
    <dgm:pt modelId="{569F7AC7-E643-8B49-A830-D3A89FC7CA37}" type="parTrans" cxnId="{48064E54-1C65-B64A-AB05-B4E5B34478F3}">
      <dgm:prSet/>
      <dgm:spPr/>
      <dgm:t>
        <a:bodyPr/>
        <a:lstStyle/>
        <a:p>
          <a:endParaRPr lang="en-US"/>
        </a:p>
      </dgm:t>
    </dgm:pt>
    <dgm:pt modelId="{37E4FC27-CA1A-9847-916F-7C7B25E0B02D}" type="sibTrans" cxnId="{48064E54-1C65-B64A-AB05-B4E5B34478F3}">
      <dgm:prSet/>
      <dgm:spPr/>
      <dgm:t>
        <a:bodyPr/>
        <a:lstStyle/>
        <a:p>
          <a:endParaRPr lang="en-US"/>
        </a:p>
      </dgm:t>
    </dgm:pt>
    <dgm:pt modelId="{88297AC6-01CA-9840-AE3D-FF09B1D9526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Executable</a:t>
          </a:r>
        </a:p>
      </dgm:t>
    </dgm:pt>
    <dgm:pt modelId="{DD73E252-5CF9-2F47-9E3F-ED68F531CEF6}" type="parTrans" cxnId="{5479B837-7989-FD47-B4FB-DE4A40179CF3}">
      <dgm:prSet/>
      <dgm:spPr/>
      <dgm:t>
        <a:bodyPr/>
        <a:lstStyle/>
        <a:p>
          <a:endParaRPr lang="en-US"/>
        </a:p>
      </dgm:t>
    </dgm:pt>
    <dgm:pt modelId="{D2C695F8-895B-A643-97AF-B9B5FE467C84}" type="sibTrans" cxnId="{5479B837-7989-FD47-B4FB-DE4A40179CF3}">
      <dgm:prSet/>
      <dgm:spPr/>
      <dgm:t>
        <a:bodyPr/>
        <a:lstStyle/>
        <a:p>
          <a:endParaRPr lang="en-US"/>
        </a:p>
      </dgm:t>
    </dgm:pt>
    <dgm:pt modelId="{0481CED4-582D-EF4A-A140-BCC73A4598A0}" type="pres">
      <dgm:prSet presAssocID="{D0E0AEA5-55FC-9A44-96D4-02A087AD81E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A08CA0-5C07-174F-9D40-A133E28C4A4B}" type="pres">
      <dgm:prSet presAssocID="{D797701F-55C8-7E43-8FE5-15420A6C09D9}" presName="centerShape" presStyleLbl="node0" presStyleIdx="0" presStyleCnt="1"/>
      <dgm:spPr/>
    </dgm:pt>
    <dgm:pt modelId="{F894188C-F73F-C042-90BE-83843546F358}" type="pres">
      <dgm:prSet presAssocID="{31C14037-6CE2-484A-A266-C4E7D36E6EB1}" presName="parTrans" presStyleLbl="bgSibTrans2D1" presStyleIdx="0" presStyleCnt="3" custAng="18321458" custFlipVert="1" custScaleX="66337" custScaleY="77668" custLinFactNeighborX="18558" custLinFactNeighborY="25549"/>
      <dgm:spPr/>
    </dgm:pt>
    <dgm:pt modelId="{D5FD1251-DDF5-C54F-9A0F-55572B26C551}" type="pres">
      <dgm:prSet presAssocID="{C0326B26-4A5A-7642-B4DB-09585BBC2E21}" presName="node" presStyleLbl="node1" presStyleIdx="0" presStyleCnt="3" custScaleY="51459" custRadScaleRad="98581" custRadScaleInc="-10646">
        <dgm:presLayoutVars>
          <dgm:bulletEnabled val="1"/>
        </dgm:presLayoutVars>
      </dgm:prSet>
      <dgm:spPr/>
    </dgm:pt>
    <dgm:pt modelId="{29986FE4-B27A-B844-9D6F-56A81F921E29}" type="pres">
      <dgm:prSet presAssocID="{569F7AC7-E643-8B49-A830-D3A89FC7CA37}" presName="parTrans" presStyleLbl="bgSibTrans2D1" presStyleIdx="1" presStyleCnt="3" custScaleX="80488" custScaleY="72875" custLinFactNeighborX="-9183" custLinFactNeighborY="27150"/>
      <dgm:spPr/>
    </dgm:pt>
    <dgm:pt modelId="{DC3254B8-20BB-634D-88BE-ABC594BE9E44}" type="pres">
      <dgm:prSet presAssocID="{CC3F72F4-4FC0-1A44-B9B5-ED8F687817F9}" presName="node" presStyleLbl="node1" presStyleIdx="1" presStyleCnt="3" custScaleY="46258" custRadScaleRad="83253" custRadScaleInc="84442">
        <dgm:presLayoutVars>
          <dgm:bulletEnabled val="1"/>
        </dgm:presLayoutVars>
      </dgm:prSet>
      <dgm:spPr/>
    </dgm:pt>
    <dgm:pt modelId="{F3A17580-547C-5541-B75A-15A93792086B}" type="pres">
      <dgm:prSet presAssocID="{DD73E252-5CF9-2F47-9E3F-ED68F531CEF6}" presName="parTrans" presStyleLbl="bgSibTrans2D1" presStyleIdx="2" presStyleCnt="3" custAng="10880220" custScaleX="30816" custScaleY="65831" custLinFactNeighborX="-29738" custLinFactNeighborY="-4629"/>
      <dgm:spPr/>
    </dgm:pt>
    <dgm:pt modelId="{9AE0EC6D-EC62-C141-9619-9FDF14C725E9}" type="pres">
      <dgm:prSet presAssocID="{88297AC6-01CA-9840-AE3D-FF09B1D9526B}" presName="node" presStyleLbl="node1" presStyleIdx="2" presStyleCnt="3" custScaleY="30442" custRadScaleRad="106466" custRadScaleInc="56105">
        <dgm:presLayoutVars>
          <dgm:bulletEnabled val="1"/>
        </dgm:presLayoutVars>
      </dgm:prSet>
      <dgm:spPr/>
    </dgm:pt>
  </dgm:ptLst>
  <dgm:cxnLst>
    <dgm:cxn modelId="{6715CD03-2E5A-D048-9CE5-A0C8B3102E82}" type="presOf" srcId="{569F7AC7-E643-8B49-A830-D3A89FC7CA37}" destId="{29986FE4-B27A-B844-9D6F-56A81F921E29}" srcOrd="0" destOrd="0" presId="urn:microsoft.com/office/officeart/2005/8/layout/radial4"/>
    <dgm:cxn modelId="{3CBE1C34-0BCC-6942-8749-D37AD86E58BF}" type="presOf" srcId="{D0E0AEA5-55FC-9A44-96D4-02A087AD81E7}" destId="{0481CED4-582D-EF4A-A140-BCC73A4598A0}" srcOrd="0" destOrd="0" presId="urn:microsoft.com/office/officeart/2005/8/layout/radial4"/>
    <dgm:cxn modelId="{5479B837-7989-FD47-B4FB-DE4A40179CF3}" srcId="{D797701F-55C8-7E43-8FE5-15420A6C09D9}" destId="{88297AC6-01CA-9840-AE3D-FF09B1D9526B}" srcOrd="2" destOrd="0" parTransId="{DD73E252-5CF9-2F47-9E3F-ED68F531CEF6}" sibTransId="{D2C695F8-895B-A643-97AF-B9B5FE467C84}"/>
    <dgm:cxn modelId="{69A91F70-A84B-8D4E-8E29-3C1CBDEACF61}" type="presOf" srcId="{CC3F72F4-4FC0-1A44-B9B5-ED8F687817F9}" destId="{DC3254B8-20BB-634D-88BE-ABC594BE9E44}" srcOrd="0" destOrd="0" presId="urn:microsoft.com/office/officeart/2005/8/layout/radial4"/>
    <dgm:cxn modelId="{48064E54-1C65-B64A-AB05-B4E5B34478F3}" srcId="{D797701F-55C8-7E43-8FE5-15420A6C09D9}" destId="{CC3F72F4-4FC0-1A44-B9B5-ED8F687817F9}" srcOrd="1" destOrd="0" parTransId="{569F7AC7-E643-8B49-A830-D3A89FC7CA37}" sibTransId="{37E4FC27-CA1A-9847-916F-7C7B25E0B02D}"/>
    <dgm:cxn modelId="{23FF4E86-A675-444D-9D9B-FDFED9E13103}" type="presOf" srcId="{88297AC6-01CA-9840-AE3D-FF09B1D9526B}" destId="{9AE0EC6D-EC62-C141-9619-9FDF14C725E9}" srcOrd="0" destOrd="0" presId="urn:microsoft.com/office/officeart/2005/8/layout/radial4"/>
    <dgm:cxn modelId="{60B2D58F-0814-3F4A-BD1F-F3DA6D809C7C}" type="presOf" srcId="{C0326B26-4A5A-7642-B4DB-09585BBC2E21}" destId="{D5FD1251-DDF5-C54F-9A0F-55572B26C551}" srcOrd="0" destOrd="0" presId="urn:microsoft.com/office/officeart/2005/8/layout/radial4"/>
    <dgm:cxn modelId="{97106097-01F3-5C4D-903A-85F3A32D1076}" type="presOf" srcId="{31C14037-6CE2-484A-A266-C4E7D36E6EB1}" destId="{F894188C-F73F-C042-90BE-83843546F358}" srcOrd="0" destOrd="0" presId="urn:microsoft.com/office/officeart/2005/8/layout/radial4"/>
    <dgm:cxn modelId="{924290D0-AF78-9646-AA8F-EBCA47A76E39}" type="presOf" srcId="{D797701F-55C8-7E43-8FE5-15420A6C09D9}" destId="{E8A08CA0-5C07-174F-9D40-A133E28C4A4B}" srcOrd="0" destOrd="0" presId="urn:microsoft.com/office/officeart/2005/8/layout/radial4"/>
    <dgm:cxn modelId="{F64B30D7-AA86-AF4A-ABC7-717028C84C76}" srcId="{D0E0AEA5-55FC-9A44-96D4-02A087AD81E7}" destId="{D797701F-55C8-7E43-8FE5-15420A6C09D9}" srcOrd="0" destOrd="0" parTransId="{AA21AA31-0589-CA42-86E0-22E0E8801460}" sibTransId="{6A2803CC-0B56-AA42-BC1E-89EE191E5DF4}"/>
    <dgm:cxn modelId="{878631E3-605F-C049-8CE8-E963DE04B845}" type="presOf" srcId="{DD73E252-5CF9-2F47-9E3F-ED68F531CEF6}" destId="{F3A17580-547C-5541-B75A-15A93792086B}" srcOrd="0" destOrd="0" presId="urn:microsoft.com/office/officeart/2005/8/layout/radial4"/>
    <dgm:cxn modelId="{C7655CE3-7D09-B844-A261-ECA8F29658C6}" srcId="{D797701F-55C8-7E43-8FE5-15420A6C09D9}" destId="{C0326B26-4A5A-7642-B4DB-09585BBC2E21}" srcOrd="0" destOrd="0" parTransId="{31C14037-6CE2-484A-A266-C4E7D36E6EB1}" sibTransId="{51FB250B-59F8-3F45-9689-5B0B114471EA}"/>
    <dgm:cxn modelId="{78BBC848-4749-DB45-A1AB-60BEE35D9EA9}" type="presParOf" srcId="{0481CED4-582D-EF4A-A140-BCC73A4598A0}" destId="{E8A08CA0-5C07-174F-9D40-A133E28C4A4B}" srcOrd="0" destOrd="0" presId="urn:microsoft.com/office/officeart/2005/8/layout/radial4"/>
    <dgm:cxn modelId="{F25F69C6-47A1-8444-9C21-AD1F602A8942}" type="presParOf" srcId="{0481CED4-582D-EF4A-A140-BCC73A4598A0}" destId="{F894188C-F73F-C042-90BE-83843546F358}" srcOrd="1" destOrd="0" presId="urn:microsoft.com/office/officeart/2005/8/layout/radial4"/>
    <dgm:cxn modelId="{82622A93-417D-F148-B8B6-48CCA01D1E7E}" type="presParOf" srcId="{0481CED4-582D-EF4A-A140-BCC73A4598A0}" destId="{D5FD1251-DDF5-C54F-9A0F-55572B26C551}" srcOrd="2" destOrd="0" presId="urn:microsoft.com/office/officeart/2005/8/layout/radial4"/>
    <dgm:cxn modelId="{6586D079-EDDA-5949-BFC0-1D2F2709D6A6}" type="presParOf" srcId="{0481CED4-582D-EF4A-A140-BCC73A4598A0}" destId="{29986FE4-B27A-B844-9D6F-56A81F921E29}" srcOrd="3" destOrd="0" presId="urn:microsoft.com/office/officeart/2005/8/layout/radial4"/>
    <dgm:cxn modelId="{AF7B30F1-15CD-084D-A941-54CA4C5CB4B6}" type="presParOf" srcId="{0481CED4-582D-EF4A-A140-BCC73A4598A0}" destId="{DC3254B8-20BB-634D-88BE-ABC594BE9E44}" srcOrd="4" destOrd="0" presId="urn:microsoft.com/office/officeart/2005/8/layout/radial4"/>
    <dgm:cxn modelId="{DDF8811B-D7E3-BE4A-B363-96669CD1B620}" type="presParOf" srcId="{0481CED4-582D-EF4A-A140-BCC73A4598A0}" destId="{F3A17580-547C-5541-B75A-15A93792086B}" srcOrd="5" destOrd="0" presId="urn:microsoft.com/office/officeart/2005/8/layout/radial4"/>
    <dgm:cxn modelId="{08B8F9A8-C781-554B-90F3-6E457D8EBDEB}" type="presParOf" srcId="{0481CED4-582D-EF4A-A140-BCC73A4598A0}" destId="{9AE0EC6D-EC62-C141-9619-9FDF14C725E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B9971C-888B-B543-9CDF-37FD228D7737}" type="doc">
      <dgm:prSet loTypeId="urn:microsoft.com/office/officeart/2005/8/layout/hierarchy1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5FB5C1B-F7AA-684F-8D09-665F57EC6455}">
      <dgm:prSet phldrT="[Text]"/>
      <dgm:spPr/>
      <dgm:t>
        <a:bodyPr/>
        <a:lstStyle/>
        <a:p>
          <a:r>
            <a:rPr lang="en-US" dirty="0"/>
            <a:t>Sequence</a:t>
          </a:r>
        </a:p>
      </dgm:t>
    </dgm:pt>
    <dgm:pt modelId="{4099C748-AA42-D64D-A56D-D3DB82394BFC}" type="parTrans" cxnId="{C8B344FD-40F8-3D46-B537-33369550CE02}">
      <dgm:prSet/>
      <dgm:spPr/>
      <dgm:t>
        <a:bodyPr/>
        <a:lstStyle/>
        <a:p>
          <a:endParaRPr lang="en-US"/>
        </a:p>
      </dgm:t>
    </dgm:pt>
    <dgm:pt modelId="{7102E14B-C971-FB49-AE63-61FB00CFD723}" type="sibTrans" cxnId="{C8B344FD-40F8-3D46-B537-33369550CE02}">
      <dgm:prSet/>
      <dgm:spPr/>
      <dgm:t>
        <a:bodyPr/>
        <a:lstStyle/>
        <a:p>
          <a:endParaRPr lang="en-US"/>
        </a:p>
      </dgm:t>
    </dgm:pt>
    <dgm:pt modelId="{58B2214B-FB5F-4F48-A83B-F19DE8A6B753}">
      <dgm:prSet phldrT="[Text]"/>
      <dgm:spPr/>
      <dgm:t>
        <a:bodyPr/>
        <a:lstStyle/>
        <a:p>
          <a:r>
            <a:rPr lang="en-US" dirty="0"/>
            <a:t>assignment</a:t>
          </a:r>
        </a:p>
      </dgm:t>
    </dgm:pt>
    <dgm:pt modelId="{3712F1EF-4D35-DF43-AA58-77EAEE644B39}" type="parTrans" cxnId="{977DF58A-AD76-AD47-8453-D64CBC9EB9D7}">
      <dgm:prSet/>
      <dgm:spPr/>
      <dgm:t>
        <a:bodyPr/>
        <a:lstStyle/>
        <a:p>
          <a:endParaRPr lang="en-US"/>
        </a:p>
      </dgm:t>
    </dgm:pt>
    <dgm:pt modelId="{3E81D56E-982E-294F-8279-E6910D6DE6DF}" type="sibTrans" cxnId="{977DF58A-AD76-AD47-8453-D64CBC9EB9D7}">
      <dgm:prSet/>
      <dgm:spPr/>
      <dgm:t>
        <a:bodyPr/>
        <a:lstStyle/>
        <a:p>
          <a:endParaRPr lang="en-US"/>
        </a:p>
      </dgm:t>
    </dgm:pt>
    <dgm:pt modelId="{6D2D932A-AD30-6E4C-946B-15C4738F0299}">
      <dgm:prSet phldrT="[Text]"/>
      <dgm:spPr/>
      <dgm:t>
        <a:bodyPr/>
        <a:lstStyle/>
        <a:p>
          <a:r>
            <a:rPr lang="en-US" dirty="0"/>
            <a:t>x</a:t>
          </a:r>
        </a:p>
      </dgm:t>
    </dgm:pt>
    <dgm:pt modelId="{7F9D608D-0924-D942-8C1A-C55740B18143}" type="parTrans" cxnId="{1C9D35C7-0191-3F40-964C-69E9CDEAA4DA}">
      <dgm:prSet/>
      <dgm:spPr/>
      <dgm:t>
        <a:bodyPr/>
        <a:lstStyle/>
        <a:p>
          <a:endParaRPr lang="en-US"/>
        </a:p>
      </dgm:t>
    </dgm:pt>
    <dgm:pt modelId="{704251AF-712D-D648-A704-6601D7A695EA}" type="sibTrans" cxnId="{1C9D35C7-0191-3F40-964C-69E9CDEAA4DA}">
      <dgm:prSet/>
      <dgm:spPr/>
      <dgm:t>
        <a:bodyPr/>
        <a:lstStyle/>
        <a:p>
          <a:endParaRPr lang="en-US"/>
        </a:p>
      </dgm:t>
    </dgm:pt>
    <dgm:pt modelId="{0226866B-89A3-E442-994C-EAB1F7AB368C}">
      <dgm:prSet phldrT="[Text]"/>
      <dgm:spPr/>
      <dgm:t>
        <a:bodyPr/>
        <a:lstStyle/>
        <a:p>
          <a:r>
            <a:rPr lang="en-US" dirty="0"/>
            <a:t>product</a:t>
          </a:r>
        </a:p>
      </dgm:t>
    </dgm:pt>
    <dgm:pt modelId="{45705252-FFD7-844F-BFBE-B349CEF88B02}" type="parTrans" cxnId="{25A47B0F-F7DA-DA43-AFFB-43BE34099A9C}">
      <dgm:prSet/>
      <dgm:spPr/>
      <dgm:t>
        <a:bodyPr/>
        <a:lstStyle/>
        <a:p>
          <a:endParaRPr lang="en-US"/>
        </a:p>
      </dgm:t>
    </dgm:pt>
    <dgm:pt modelId="{4BCF6AE2-C383-5546-891A-028A2F5420C6}" type="sibTrans" cxnId="{25A47B0F-F7DA-DA43-AFFB-43BE34099A9C}">
      <dgm:prSet/>
      <dgm:spPr/>
      <dgm:t>
        <a:bodyPr/>
        <a:lstStyle/>
        <a:p>
          <a:endParaRPr lang="en-US"/>
        </a:p>
      </dgm:t>
    </dgm:pt>
    <dgm:pt modelId="{936EF20C-11D5-A84C-9601-6E204735AFA7}">
      <dgm:prSet phldrT="[Text]"/>
      <dgm:spPr/>
      <dgm:t>
        <a:bodyPr/>
        <a:lstStyle/>
        <a:p>
          <a:r>
            <a:rPr lang="en-US" dirty="0"/>
            <a:t>statement</a:t>
          </a:r>
        </a:p>
      </dgm:t>
    </dgm:pt>
    <dgm:pt modelId="{B0131DC5-B448-BF4E-9248-5273CAC67156}" type="parTrans" cxnId="{AF5D7575-9AFD-734B-B51C-D6CF480D692D}">
      <dgm:prSet/>
      <dgm:spPr/>
      <dgm:t>
        <a:bodyPr/>
        <a:lstStyle/>
        <a:p>
          <a:endParaRPr lang="en-US"/>
        </a:p>
      </dgm:t>
    </dgm:pt>
    <dgm:pt modelId="{BDBCE816-8F9A-C24C-8662-942F6B31EF82}" type="sibTrans" cxnId="{AF5D7575-9AFD-734B-B51C-D6CF480D692D}">
      <dgm:prSet/>
      <dgm:spPr/>
      <dgm:t>
        <a:bodyPr/>
        <a:lstStyle/>
        <a:p>
          <a:endParaRPr lang="en-US"/>
        </a:p>
      </dgm:t>
    </dgm:pt>
    <dgm:pt modelId="{9B0DF71D-B4EA-AD46-BC95-79C1B1A7F696}">
      <dgm:prSet phldrT="[Text]"/>
      <dgm:spPr/>
      <dgm:t>
        <a:bodyPr/>
        <a:lstStyle/>
        <a:p>
          <a:r>
            <a:rPr lang="en-US" dirty="0"/>
            <a:t>x</a:t>
          </a:r>
        </a:p>
      </dgm:t>
    </dgm:pt>
    <dgm:pt modelId="{50574507-A4B2-7342-B91B-4596A5A1F6CC}" type="parTrans" cxnId="{2AB7D0E6-33E4-7A48-9D1E-2F0EFD3D4D60}">
      <dgm:prSet/>
      <dgm:spPr/>
      <dgm:t>
        <a:bodyPr/>
        <a:lstStyle/>
        <a:p>
          <a:endParaRPr lang="en-US"/>
        </a:p>
      </dgm:t>
    </dgm:pt>
    <dgm:pt modelId="{92D5F8CF-F156-AF4B-9077-BA672DE2EC0B}" type="sibTrans" cxnId="{2AB7D0E6-33E4-7A48-9D1E-2F0EFD3D4D60}">
      <dgm:prSet/>
      <dgm:spPr/>
      <dgm:t>
        <a:bodyPr/>
        <a:lstStyle/>
        <a:p>
          <a:endParaRPr lang="en-US"/>
        </a:p>
      </dgm:t>
    </dgm:pt>
    <dgm:pt modelId="{0B85406E-A5F0-5249-950C-E22C6E10D429}">
      <dgm:prSet phldrT="[Text]"/>
      <dgm:spPr/>
      <dgm:t>
        <a:bodyPr/>
        <a:lstStyle/>
        <a:p>
          <a:r>
            <a:rPr lang="en-US" dirty="0"/>
            <a:t>a</a:t>
          </a:r>
        </a:p>
      </dgm:t>
    </dgm:pt>
    <dgm:pt modelId="{ED09AD79-1E46-5F41-935F-927702C8BB3F}" type="parTrans" cxnId="{19D9223D-1A35-FB4D-8F8F-0646C4DFA4A1}">
      <dgm:prSet/>
      <dgm:spPr/>
      <dgm:t>
        <a:bodyPr/>
        <a:lstStyle/>
        <a:p>
          <a:endParaRPr lang="en-US"/>
        </a:p>
      </dgm:t>
    </dgm:pt>
    <dgm:pt modelId="{3A71F3EA-CAD5-524A-80A5-FAF96B17499C}" type="sibTrans" cxnId="{19D9223D-1A35-FB4D-8F8F-0646C4DFA4A1}">
      <dgm:prSet/>
      <dgm:spPr/>
      <dgm:t>
        <a:bodyPr/>
        <a:lstStyle/>
        <a:p>
          <a:endParaRPr lang="en-US"/>
        </a:p>
      </dgm:t>
    </dgm:pt>
    <dgm:pt modelId="{8E33F33B-753E-864D-A52D-C640E35CA386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07A9AAD3-579A-4A41-996F-4AA56CBEEE8F}" type="parTrans" cxnId="{D97545B7-2744-BE4C-AC41-BA5E6EDD14B4}">
      <dgm:prSet/>
      <dgm:spPr/>
      <dgm:t>
        <a:bodyPr/>
        <a:lstStyle/>
        <a:p>
          <a:endParaRPr lang="en-US"/>
        </a:p>
      </dgm:t>
    </dgm:pt>
    <dgm:pt modelId="{D66E3A52-F075-DC4E-8E87-6AB4D3F199F4}" type="sibTrans" cxnId="{D97545B7-2744-BE4C-AC41-BA5E6EDD14B4}">
      <dgm:prSet/>
      <dgm:spPr/>
      <dgm:t>
        <a:bodyPr/>
        <a:lstStyle/>
        <a:p>
          <a:endParaRPr lang="en-US"/>
        </a:p>
      </dgm:t>
    </dgm:pt>
    <dgm:pt modelId="{BCDE03D2-D1E8-AC48-BD6F-C6BEB724FDB6}">
      <dgm:prSet phldrT="[Text]"/>
      <dgm:spPr/>
      <dgm:t>
        <a:bodyPr/>
        <a:lstStyle/>
        <a:p>
          <a:r>
            <a:rPr lang="en-US" dirty="0"/>
            <a:t>statement</a:t>
          </a:r>
        </a:p>
      </dgm:t>
    </dgm:pt>
    <dgm:pt modelId="{0EFEF414-A37E-514F-AF8D-3C657D822FFB}" type="parTrans" cxnId="{F24B749C-39CC-224F-8827-30760496B06D}">
      <dgm:prSet/>
      <dgm:spPr/>
      <dgm:t>
        <a:bodyPr/>
        <a:lstStyle/>
        <a:p>
          <a:endParaRPr lang="en-US"/>
        </a:p>
      </dgm:t>
    </dgm:pt>
    <dgm:pt modelId="{FDA09F02-2DA6-F244-9BCA-A896440E151D}" type="sibTrans" cxnId="{F24B749C-39CC-224F-8827-30760496B06D}">
      <dgm:prSet/>
      <dgm:spPr/>
      <dgm:t>
        <a:bodyPr/>
        <a:lstStyle/>
        <a:p>
          <a:endParaRPr lang="en-US"/>
        </a:p>
      </dgm:t>
    </dgm:pt>
    <dgm:pt modelId="{B7D35282-4634-7C44-9910-B6E1B3B19E59}">
      <dgm:prSet phldrT="[Text]"/>
      <dgm:spPr/>
      <dgm:t>
        <a:bodyPr/>
        <a:lstStyle/>
        <a:p>
          <a:r>
            <a:rPr lang="en-US" dirty="0"/>
            <a:t>print</a:t>
          </a:r>
        </a:p>
      </dgm:t>
    </dgm:pt>
    <dgm:pt modelId="{9CF05105-7FBF-E245-BCF8-15CA5D269584}" type="parTrans" cxnId="{3EDA3359-1ED2-B541-A3D0-7C8EAEC421A2}">
      <dgm:prSet/>
      <dgm:spPr/>
      <dgm:t>
        <a:bodyPr/>
        <a:lstStyle/>
        <a:p>
          <a:endParaRPr lang="en-US"/>
        </a:p>
      </dgm:t>
    </dgm:pt>
    <dgm:pt modelId="{D115E21F-078F-EF4C-A329-1A0AAAA6F586}" type="sibTrans" cxnId="{3EDA3359-1ED2-B541-A3D0-7C8EAEC421A2}">
      <dgm:prSet/>
      <dgm:spPr/>
      <dgm:t>
        <a:bodyPr/>
        <a:lstStyle/>
        <a:p>
          <a:endParaRPr lang="en-US"/>
        </a:p>
      </dgm:t>
    </dgm:pt>
    <dgm:pt modelId="{8D2377C8-D453-DF46-A545-5C9ED900F271}" type="pres">
      <dgm:prSet presAssocID="{00B9971C-888B-B543-9CDF-37FD228D77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F4B7368-B46B-F440-BFF5-81CAD541E364}" type="pres">
      <dgm:prSet presAssocID="{C5FB5C1B-F7AA-684F-8D09-665F57EC6455}" presName="hierRoot1" presStyleCnt="0"/>
      <dgm:spPr/>
    </dgm:pt>
    <dgm:pt modelId="{F63088CC-1A95-E64D-9478-B6C57DB3DBDE}" type="pres">
      <dgm:prSet presAssocID="{C5FB5C1B-F7AA-684F-8D09-665F57EC6455}" presName="composite" presStyleCnt="0"/>
      <dgm:spPr/>
    </dgm:pt>
    <dgm:pt modelId="{DF4729D9-9220-EB41-A7D3-E228C209CE24}" type="pres">
      <dgm:prSet presAssocID="{C5FB5C1B-F7AA-684F-8D09-665F57EC6455}" presName="background" presStyleLbl="node0" presStyleIdx="0" presStyleCnt="1"/>
      <dgm:spPr/>
    </dgm:pt>
    <dgm:pt modelId="{340D05F7-5133-A046-BC84-40B5F285C276}" type="pres">
      <dgm:prSet presAssocID="{C5FB5C1B-F7AA-684F-8D09-665F57EC6455}" presName="text" presStyleLbl="fgAcc0" presStyleIdx="0" presStyleCnt="1" custScaleY="31863">
        <dgm:presLayoutVars>
          <dgm:chPref val="3"/>
        </dgm:presLayoutVars>
      </dgm:prSet>
      <dgm:spPr/>
    </dgm:pt>
    <dgm:pt modelId="{FE8225C4-5D60-8B40-9642-04B686A87D60}" type="pres">
      <dgm:prSet presAssocID="{C5FB5C1B-F7AA-684F-8D09-665F57EC6455}" presName="hierChild2" presStyleCnt="0"/>
      <dgm:spPr/>
    </dgm:pt>
    <dgm:pt modelId="{9311DB90-C38D-1548-9830-863A658CE66E}" type="pres">
      <dgm:prSet presAssocID="{0EFEF414-A37E-514F-AF8D-3C657D822FFB}" presName="Name10" presStyleLbl="parChTrans1D2" presStyleIdx="0" presStyleCnt="2"/>
      <dgm:spPr/>
    </dgm:pt>
    <dgm:pt modelId="{C44549DC-8B98-A74D-8335-6D0711CD6ED1}" type="pres">
      <dgm:prSet presAssocID="{BCDE03D2-D1E8-AC48-BD6F-C6BEB724FDB6}" presName="hierRoot2" presStyleCnt="0"/>
      <dgm:spPr/>
    </dgm:pt>
    <dgm:pt modelId="{D3DECD0F-A80B-E241-90F0-E1A4DD117DBE}" type="pres">
      <dgm:prSet presAssocID="{BCDE03D2-D1E8-AC48-BD6F-C6BEB724FDB6}" presName="composite2" presStyleCnt="0"/>
      <dgm:spPr/>
    </dgm:pt>
    <dgm:pt modelId="{FB72B817-EA3F-EC42-A4E0-6E448F387BCB}" type="pres">
      <dgm:prSet presAssocID="{BCDE03D2-D1E8-AC48-BD6F-C6BEB724FDB6}" presName="background2" presStyleLbl="node2" presStyleIdx="0" presStyleCnt="2"/>
      <dgm:spPr/>
    </dgm:pt>
    <dgm:pt modelId="{CEC82A94-9812-9143-AA54-F4C7163B05BF}" type="pres">
      <dgm:prSet presAssocID="{BCDE03D2-D1E8-AC48-BD6F-C6BEB724FDB6}" presName="text2" presStyleLbl="fgAcc2" presStyleIdx="0" presStyleCnt="2" custScaleY="30709">
        <dgm:presLayoutVars>
          <dgm:chPref val="3"/>
        </dgm:presLayoutVars>
      </dgm:prSet>
      <dgm:spPr/>
    </dgm:pt>
    <dgm:pt modelId="{160BA681-CAA6-AB49-B763-1A7A556733A0}" type="pres">
      <dgm:prSet presAssocID="{BCDE03D2-D1E8-AC48-BD6F-C6BEB724FDB6}" presName="hierChild3" presStyleCnt="0"/>
      <dgm:spPr/>
    </dgm:pt>
    <dgm:pt modelId="{DD5CD39F-95AE-2644-BB7C-BD6F31729A52}" type="pres">
      <dgm:prSet presAssocID="{3712F1EF-4D35-DF43-AA58-77EAEE644B39}" presName="Name17" presStyleLbl="parChTrans1D3" presStyleIdx="0" presStyleCnt="2"/>
      <dgm:spPr/>
    </dgm:pt>
    <dgm:pt modelId="{0FFE613D-BFBC-9240-AFEB-A74A1E43D771}" type="pres">
      <dgm:prSet presAssocID="{58B2214B-FB5F-4F48-A83B-F19DE8A6B753}" presName="hierRoot3" presStyleCnt="0"/>
      <dgm:spPr/>
    </dgm:pt>
    <dgm:pt modelId="{18423860-2DF1-EA4A-8EE2-1C5898A27821}" type="pres">
      <dgm:prSet presAssocID="{58B2214B-FB5F-4F48-A83B-F19DE8A6B753}" presName="composite3" presStyleCnt="0"/>
      <dgm:spPr/>
    </dgm:pt>
    <dgm:pt modelId="{9E83E93B-0D1D-F849-A99E-A834DF30179C}" type="pres">
      <dgm:prSet presAssocID="{58B2214B-FB5F-4F48-A83B-F19DE8A6B753}" presName="background3" presStyleLbl="node3" presStyleIdx="0" presStyleCnt="2"/>
      <dgm:spPr/>
    </dgm:pt>
    <dgm:pt modelId="{818035A6-F47E-0842-A30F-CD983BE25808}" type="pres">
      <dgm:prSet presAssocID="{58B2214B-FB5F-4F48-A83B-F19DE8A6B753}" presName="text3" presStyleLbl="fgAcc3" presStyleIdx="0" presStyleCnt="2" custScaleY="30532">
        <dgm:presLayoutVars>
          <dgm:chPref val="3"/>
        </dgm:presLayoutVars>
      </dgm:prSet>
      <dgm:spPr/>
    </dgm:pt>
    <dgm:pt modelId="{ABF97CB5-E523-5A4A-8E6D-A6506B344D64}" type="pres">
      <dgm:prSet presAssocID="{58B2214B-FB5F-4F48-A83B-F19DE8A6B753}" presName="hierChild4" presStyleCnt="0"/>
      <dgm:spPr/>
    </dgm:pt>
    <dgm:pt modelId="{4306D1A2-DFE3-C84F-8DC0-D89DB1B8339D}" type="pres">
      <dgm:prSet presAssocID="{7F9D608D-0924-D942-8C1A-C55740B18143}" presName="Name23" presStyleLbl="parChTrans1D4" presStyleIdx="0" presStyleCnt="5"/>
      <dgm:spPr/>
    </dgm:pt>
    <dgm:pt modelId="{87A526D4-F295-814F-A043-DCE295D1CACF}" type="pres">
      <dgm:prSet presAssocID="{6D2D932A-AD30-6E4C-946B-15C4738F0299}" presName="hierRoot4" presStyleCnt="0"/>
      <dgm:spPr/>
    </dgm:pt>
    <dgm:pt modelId="{803550E7-24A9-3F4F-9376-7589CB2FA7B6}" type="pres">
      <dgm:prSet presAssocID="{6D2D932A-AD30-6E4C-946B-15C4738F0299}" presName="composite4" presStyleCnt="0"/>
      <dgm:spPr/>
    </dgm:pt>
    <dgm:pt modelId="{65872CE1-1CF6-E443-8C2D-7538F293C98B}" type="pres">
      <dgm:prSet presAssocID="{6D2D932A-AD30-6E4C-946B-15C4738F0299}" presName="background4" presStyleLbl="node4" presStyleIdx="0" presStyleCnt="5"/>
      <dgm:spPr/>
    </dgm:pt>
    <dgm:pt modelId="{C6B78643-DDA4-084C-A6CD-A182761BBAD2}" type="pres">
      <dgm:prSet presAssocID="{6D2D932A-AD30-6E4C-946B-15C4738F0299}" presName="text4" presStyleLbl="fgAcc4" presStyleIdx="0" presStyleCnt="5" custScaleX="100140" custScaleY="29385">
        <dgm:presLayoutVars>
          <dgm:chPref val="3"/>
        </dgm:presLayoutVars>
      </dgm:prSet>
      <dgm:spPr/>
    </dgm:pt>
    <dgm:pt modelId="{BF11B2B8-6B73-3249-851B-588EC79063C0}" type="pres">
      <dgm:prSet presAssocID="{6D2D932A-AD30-6E4C-946B-15C4738F0299}" presName="hierChild5" presStyleCnt="0"/>
      <dgm:spPr/>
    </dgm:pt>
    <dgm:pt modelId="{A1238FD4-BFBE-2049-9734-A01ADE784508}" type="pres">
      <dgm:prSet presAssocID="{45705252-FFD7-844F-BFBE-B349CEF88B02}" presName="Name23" presStyleLbl="parChTrans1D4" presStyleIdx="1" presStyleCnt="5"/>
      <dgm:spPr/>
    </dgm:pt>
    <dgm:pt modelId="{82916456-452C-214B-8606-D6C47C1C85D2}" type="pres">
      <dgm:prSet presAssocID="{0226866B-89A3-E442-994C-EAB1F7AB368C}" presName="hierRoot4" presStyleCnt="0"/>
      <dgm:spPr/>
    </dgm:pt>
    <dgm:pt modelId="{7E610B1B-C656-9D41-A2D8-15222BB462FD}" type="pres">
      <dgm:prSet presAssocID="{0226866B-89A3-E442-994C-EAB1F7AB368C}" presName="composite4" presStyleCnt="0"/>
      <dgm:spPr/>
    </dgm:pt>
    <dgm:pt modelId="{3F031BB1-C92A-5043-A62D-2F49473647C4}" type="pres">
      <dgm:prSet presAssocID="{0226866B-89A3-E442-994C-EAB1F7AB368C}" presName="background4" presStyleLbl="node4" presStyleIdx="1" presStyleCnt="5"/>
      <dgm:spPr/>
    </dgm:pt>
    <dgm:pt modelId="{22F9373F-FBAB-3443-990E-EC9A37BA018C}" type="pres">
      <dgm:prSet presAssocID="{0226866B-89A3-E442-994C-EAB1F7AB368C}" presName="text4" presStyleLbl="fgAcc4" presStyleIdx="1" presStyleCnt="5" custScaleX="100029" custScaleY="29385">
        <dgm:presLayoutVars>
          <dgm:chPref val="3"/>
        </dgm:presLayoutVars>
      </dgm:prSet>
      <dgm:spPr/>
    </dgm:pt>
    <dgm:pt modelId="{B61A2A86-C1F4-F54A-8D0B-99560319C9E2}" type="pres">
      <dgm:prSet presAssocID="{0226866B-89A3-E442-994C-EAB1F7AB368C}" presName="hierChild5" presStyleCnt="0"/>
      <dgm:spPr/>
    </dgm:pt>
    <dgm:pt modelId="{806E4F06-565A-6B45-880C-A3A6D9D991AC}" type="pres">
      <dgm:prSet presAssocID="{ED09AD79-1E46-5F41-935F-927702C8BB3F}" presName="Name23" presStyleLbl="parChTrans1D4" presStyleIdx="2" presStyleCnt="5"/>
      <dgm:spPr/>
    </dgm:pt>
    <dgm:pt modelId="{9F887ECB-B3A6-9043-BEF6-21F7DF65F78E}" type="pres">
      <dgm:prSet presAssocID="{0B85406E-A5F0-5249-950C-E22C6E10D429}" presName="hierRoot4" presStyleCnt="0"/>
      <dgm:spPr/>
    </dgm:pt>
    <dgm:pt modelId="{9B408224-383F-5B47-9CDB-91BF763F6847}" type="pres">
      <dgm:prSet presAssocID="{0B85406E-A5F0-5249-950C-E22C6E10D429}" presName="composite4" presStyleCnt="0"/>
      <dgm:spPr/>
    </dgm:pt>
    <dgm:pt modelId="{338FBE2F-4DFB-3C4F-82E5-663F015DA85D}" type="pres">
      <dgm:prSet presAssocID="{0B85406E-A5F0-5249-950C-E22C6E10D429}" presName="background4" presStyleLbl="node4" presStyleIdx="2" presStyleCnt="5"/>
      <dgm:spPr/>
    </dgm:pt>
    <dgm:pt modelId="{BAE73C3D-C4B1-0142-A01A-F951A53E6567}" type="pres">
      <dgm:prSet presAssocID="{0B85406E-A5F0-5249-950C-E22C6E10D429}" presName="text4" presStyleLbl="fgAcc4" presStyleIdx="2" presStyleCnt="5" custScaleY="29353">
        <dgm:presLayoutVars>
          <dgm:chPref val="3"/>
        </dgm:presLayoutVars>
      </dgm:prSet>
      <dgm:spPr/>
    </dgm:pt>
    <dgm:pt modelId="{DCFFB41A-D9E8-AC4B-9E74-FF25B979A688}" type="pres">
      <dgm:prSet presAssocID="{0B85406E-A5F0-5249-950C-E22C6E10D429}" presName="hierChild5" presStyleCnt="0"/>
      <dgm:spPr/>
    </dgm:pt>
    <dgm:pt modelId="{7AA4AD81-903D-BA49-BCDC-28B19A5883B7}" type="pres">
      <dgm:prSet presAssocID="{07A9AAD3-579A-4A41-996F-4AA56CBEEE8F}" presName="Name23" presStyleLbl="parChTrans1D4" presStyleIdx="3" presStyleCnt="5"/>
      <dgm:spPr/>
    </dgm:pt>
    <dgm:pt modelId="{547C29C3-ABA4-3941-ADA7-3FBBACCA1422}" type="pres">
      <dgm:prSet presAssocID="{8E33F33B-753E-864D-A52D-C640E35CA386}" presName="hierRoot4" presStyleCnt="0"/>
      <dgm:spPr/>
    </dgm:pt>
    <dgm:pt modelId="{51D94E83-2BB2-4549-B9A1-8F2792F599E4}" type="pres">
      <dgm:prSet presAssocID="{8E33F33B-753E-864D-A52D-C640E35CA386}" presName="composite4" presStyleCnt="0"/>
      <dgm:spPr/>
    </dgm:pt>
    <dgm:pt modelId="{D47B48C7-0E7C-1646-BB47-2FF072520EAB}" type="pres">
      <dgm:prSet presAssocID="{8E33F33B-753E-864D-A52D-C640E35CA386}" presName="background4" presStyleLbl="node4" presStyleIdx="3" presStyleCnt="5"/>
      <dgm:spPr/>
    </dgm:pt>
    <dgm:pt modelId="{D1E55901-8305-0949-9CDA-4A119DAF3435}" type="pres">
      <dgm:prSet presAssocID="{8E33F33B-753E-864D-A52D-C640E35CA386}" presName="text4" presStyleLbl="fgAcc4" presStyleIdx="3" presStyleCnt="5" custScaleX="100125" custScaleY="29353">
        <dgm:presLayoutVars>
          <dgm:chPref val="3"/>
        </dgm:presLayoutVars>
      </dgm:prSet>
      <dgm:spPr/>
    </dgm:pt>
    <dgm:pt modelId="{037441C9-8329-F14C-B5F4-25CB3B8C9BC5}" type="pres">
      <dgm:prSet presAssocID="{8E33F33B-753E-864D-A52D-C640E35CA386}" presName="hierChild5" presStyleCnt="0"/>
      <dgm:spPr/>
    </dgm:pt>
    <dgm:pt modelId="{C4FC5735-7575-4E41-BB2A-CB9DCC090CD9}" type="pres">
      <dgm:prSet presAssocID="{B0131DC5-B448-BF4E-9248-5273CAC67156}" presName="Name10" presStyleLbl="parChTrans1D2" presStyleIdx="1" presStyleCnt="2"/>
      <dgm:spPr/>
    </dgm:pt>
    <dgm:pt modelId="{3771ADF3-9829-DA4F-B61B-B42B747F8EAA}" type="pres">
      <dgm:prSet presAssocID="{936EF20C-11D5-A84C-9601-6E204735AFA7}" presName="hierRoot2" presStyleCnt="0"/>
      <dgm:spPr/>
    </dgm:pt>
    <dgm:pt modelId="{CA4BA8C6-383B-904F-9ADF-4E682DE9A275}" type="pres">
      <dgm:prSet presAssocID="{936EF20C-11D5-A84C-9601-6E204735AFA7}" presName="composite2" presStyleCnt="0"/>
      <dgm:spPr/>
    </dgm:pt>
    <dgm:pt modelId="{77544D6A-5FF8-0A41-BB35-716EBCFB4BB9}" type="pres">
      <dgm:prSet presAssocID="{936EF20C-11D5-A84C-9601-6E204735AFA7}" presName="background2" presStyleLbl="node2" presStyleIdx="1" presStyleCnt="2"/>
      <dgm:spPr/>
    </dgm:pt>
    <dgm:pt modelId="{74080A2D-1E33-5F45-BF50-47A2B0F2426C}" type="pres">
      <dgm:prSet presAssocID="{936EF20C-11D5-A84C-9601-6E204735AFA7}" presName="text2" presStyleLbl="fgAcc2" presStyleIdx="1" presStyleCnt="2" custScaleY="31934">
        <dgm:presLayoutVars>
          <dgm:chPref val="3"/>
        </dgm:presLayoutVars>
      </dgm:prSet>
      <dgm:spPr/>
    </dgm:pt>
    <dgm:pt modelId="{814BF3D9-A21C-E64A-B749-D722254C4D5A}" type="pres">
      <dgm:prSet presAssocID="{936EF20C-11D5-A84C-9601-6E204735AFA7}" presName="hierChild3" presStyleCnt="0"/>
      <dgm:spPr/>
    </dgm:pt>
    <dgm:pt modelId="{2082ADE2-FBE5-764C-BEEA-2E9DD942A2A6}" type="pres">
      <dgm:prSet presAssocID="{9CF05105-7FBF-E245-BCF8-15CA5D269584}" presName="Name17" presStyleLbl="parChTrans1D3" presStyleIdx="1" presStyleCnt="2"/>
      <dgm:spPr/>
    </dgm:pt>
    <dgm:pt modelId="{08118F1F-AAC9-FF40-98C2-BCD4AE331571}" type="pres">
      <dgm:prSet presAssocID="{B7D35282-4634-7C44-9910-B6E1B3B19E59}" presName="hierRoot3" presStyleCnt="0"/>
      <dgm:spPr/>
    </dgm:pt>
    <dgm:pt modelId="{4F83C84B-8F79-E74B-BBEB-789AA582CAF1}" type="pres">
      <dgm:prSet presAssocID="{B7D35282-4634-7C44-9910-B6E1B3B19E59}" presName="composite3" presStyleCnt="0"/>
      <dgm:spPr/>
    </dgm:pt>
    <dgm:pt modelId="{131A7D2D-253D-C04E-B04D-A4523DC28E60}" type="pres">
      <dgm:prSet presAssocID="{B7D35282-4634-7C44-9910-B6E1B3B19E59}" presName="background3" presStyleLbl="node3" presStyleIdx="1" presStyleCnt="2"/>
      <dgm:spPr/>
    </dgm:pt>
    <dgm:pt modelId="{098C939E-CD6F-994A-8D58-A2F0C234D8FA}" type="pres">
      <dgm:prSet presAssocID="{B7D35282-4634-7C44-9910-B6E1B3B19E59}" presName="text3" presStyleLbl="fgAcc3" presStyleIdx="1" presStyleCnt="2" custScaleY="29385">
        <dgm:presLayoutVars>
          <dgm:chPref val="3"/>
        </dgm:presLayoutVars>
      </dgm:prSet>
      <dgm:spPr/>
    </dgm:pt>
    <dgm:pt modelId="{3432BFBF-DF44-4242-9E16-90DB165A8026}" type="pres">
      <dgm:prSet presAssocID="{B7D35282-4634-7C44-9910-B6E1B3B19E59}" presName="hierChild4" presStyleCnt="0"/>
      <dgm:spPr/>
    </dgm:pt>
    <dgm:pt modelId="{45B4E7B5-03A5-594C-8480-6DAD752C1FBF}" type="pres">
      <dgm:prSet presAssocID="{50574507-A4B2-7342-B91B-4596A5A1F6CC}" presName="Name23" presStyleLbl="parChTrans1D4" presStyleIdx="4" presStyleCnt="5"/>
      <dgm:spPr/>
    </dgm:pt>
    <dgm:pt modelId="{F4450E85-AA4C-8E48-AD7B-AEC1C08DAFEB}" type="pres">
      <dgm:prSet presAssocID="{9B0DF71D-B4EA-AD46-BC95-79C1B1A7F696}" presName="hierRoot4" presStyleCnt="0"/>
      <dgm:spPr/>
    </dgm:pt>
    <dgm:pt modelId="{182E16BB-F750-D247-83B0-D16CDD6D3C1A}" type="pres">
      <dgm:prSet presAssocID="{9B0DF71D-B4EA-AD46-BC95-79C1B1A7F696}" presName="composite4" presStyleCnt="0"/>
      <dgm:spPr/>
    </dgm:pt>
    <dgm:pt modelId="{1CAC5EA6-EA0B-574E-9591-F2CE92E40D46}" type="pres">
      <dgm:prSet presAssocID="{9B0DF71D-B4EA-AD46-BC95-79C1B1A7F696}" presName="background4" presStyleLbl="node4" presStyleIdx="4" presStyleCnt="5"/>
      <dgm:spPr/>
    </dgm:pt>
    <dgm:pt modelId="{107FC5FC-8871-9643-AD54-F3FF7EECAAEE}" type="pres">
      <dgm:prSet presAssocID="{9B0DF71D-B4EA-AD46-BC95-79C1B1A7F696}" presName="text4" presStyleLbl="fgAcc4" presStyleIdx="4" presStyleCnt="5" custScaleY="29353">
        <dgm:presLayoutVars>
          <dgm:chPref val="3"/>
        </dgm:presLayoutVars>
      </dgm:prSet>
      <dgm:spPr/>
    </dgm:pt>
    <dgm:pt modelId="{21B7FFE8-BCD5-144A-AF1B-7C3899DDB100}" type="pres">
      <dgm:prSet presAssocID="{9B0DF71D-B4EA-AD46-BC95-79C1B1A7F696}" presName="hierChild5" presStyleCnt="0"/>
      <dgm:spPr/>
    </dgm:pt>
  </dgm:ptLst>
  <dgm:cxnLst>
    <dgm:cxn modelId="{BE21EF07-922E-704A-8F41-5A2268AC637D}" type="presOf" srcId="{50574507-A4B2-7342-B91B-4596A5A1F6CC}" destId="{45B4E7B5-03A5-594C-8480-6DAD752C1FBF}" srcOrd="0" destOrd="0" presId="urn:microsoft.com/office/officeart/2005/8/layout/hierarchy1"/>
    <dgm:cxn modelId="{4E685709-E30D-D94A-8425-4ACE8ABCE314}" type="presOf" srcId="{B7D35282-4634-7C44-9910-B6E1B3B19E59}" destId="{098C939E-CD6F-994A-8D58-A2F0C234D8FA}" srcOrd="0" destOrd="0" presId="urn:microsoft.com/office/officeart/2005/8/layout/hierarchy1"/>
    <dgm:cxn modelId="{0899740B-15EF-A148-AD06-E5EB7721FB2D}" type="presOf" srcId="{C5FB5C1B-F7AA-684F-8D09-665F57EC6455}" destId="{340D05F7-5133-A046-BC84-40B5F285C276}" srcOrd="0" destOrd="0" presId="urn:microsoft.com/office/officeart/2005/8/layout/hierarchy1"/>
    <dgm:cxn modelId="{25A47B0F-F7DA-DA43-AFFB-43BE34099A9C}" srcId="{58B2214B-FB5F-4F48-A83B-F19DE8A6B753}" destId="{0226866B-89A3-E442-994C-EAB1F7AB368C}" srcOrd="1" destOrd="0" parTransId="{45705252-FFD7-844F-BFBE-B349CEF88B02}" sibTransId="{4BCF6AE2-C383-5546-891A-028A2F5420C6}"/>
    <dgm:cxn modelId="{FEDC1631-5DDC-6A4A-A432-755CB3B4932A}" type="presOf" srcId="{9B0DF71D-B4EA-AD46-BC95-79C1B1A7F696}" destId="{107FC5FC-8871-9643-AD54-F3FF7EECAAEE}" srcOrd="0" destOrd="0" presId="urn:microsoft.com/office/officeart/2005/8/layout/hierarchy1"/>
    <dgm:cxn modelId="{0ACC8838-8B48-5544-A326-C4B76C7D1E4C}" type="presOf" srcId="{8E33F33B-753E-864D-A52D-C640E35CA386}" destId="{D1E55901-8305-0949-9CDA-4A119DAF3435}" srcOrd="0" destOrd="0" presId="urn:microsoft.com/office/officeart/2005/8/layout/hierarchy1"/>
    <dgm:cxn modelId="{E48BD63A-1A45-0A43-90B9-ADD6640AC825}" type="presOf" srcId="{B0131DC5-B448-BF4E-9248-5273CAC67156}" destId="{C4FC5735-7575-4E41-BB2A-CB9DCC090CD9}" srcOrd="0" destOrd="0" presId="urn:microsoft.com/office/officeart/2005/8/layout/hierarchy1"/>
    <dgm:cxn modelId="{500DD93C-0F49-7449-8E10-866B170008A1}" type="presOf" srcId="{ED09AD79-1E46-5F41-935F-927702C8BB3F}" destId="{806E4F06-565A-6B45-880C-A3A6D9D991AC}" srcOrd="0" destOrd="0" presId="urn:microsoft.com/office/officeart/2005/8/layout/hierarchy1"/>
    <dgm:cxn modelId="{19D9223D-1A35-FB4D-8F8F-0646C4DFA4A1}" srcId="{0226866B-89A3-E442-994C-EAB1F7AB368C}" destId="{0B85406E-A5F0-5249-950C-E22C6E10D429}" srcOrd="0" destOrd="0" parTransId="{ED09AD79-1E46-5F41-935F-927702C8BB3F}" sibTransId="{3A71F3EA-CAD5-524A-80A5-FAF96B17499C}"/>
    <dgm:cxn modelId="{35129C5B-3EFA-2741-B0C2-D1962B0061C1}" type="presOf" srcId="{0B85406E-A5F0-5249-950C-E22C6E10D429}" destId="{BAE73C3D-C4B1-0142-A01A-F951A53E6567}" srcOrd="0" destOrd="0" presId="urn:microsoft.com/office/officeart/2005/8/layout/hierarchy1"/>
    <dgm:cxn modelId="{FED49643-29E6-2D48-B4FC-90CF4BD6A492}" type="presOf" srcId="{00B9971C-888B-B543-9CDF-37FD228D7737}" destId="{8D2377C8-D453-DF46-A545-5C9ED900F271}" srcOrd="0" destOrd="0" presId="urn:microsoft.com/office/officeart/2005/8/layout/hierarchy1"/>
    <dgm:cxn modelId="{40B3F545-DF7C-3744-B254-487EB8C57FBB}" type="presOf" srcId="{45705252-FFD7-844F-BFBE-B349CEF88B02}" destId="{A1238FD4-BFBE-2049-9734-A01ADE784508}" srcOrd="0" destOrd="0" presId="urn:microsoft.com/office/officeart/2005/8/layout/hierarchy1"/>
    <dgm:cxn modelId="{74712767-9D54-CD48-A013-FFB9B8F8D62D}" type="presOf" srcId="{7F9D608D-0924-D942-8C1A-C55740B18143}" destId="{4306D1A2-DFE3-C84F-8DC0-D89DB1B8339D}" srcOrd="0" destOrd="0" presId="urn:microsoft.com/office/officeart/2005/8/layout/hierarchy1"/>
    <dgm:cxn modelId="{AF5D7575-9AFD-734B-B51C-D6CF480D692D}" srcId="{C5FB5C1B-F7AA-684F-8D09-665F57EC6455}" destId="{936EF20C-11D5-A84C-9601-6E204735AFA7}" srcOrd="1" destOrd="0" parTransId="{B0131DC5-B448-BF4E-9248-5273CAC67156}" sibTransId="{BDBCE816-8F9A-C24C-8662-942F6B31EF82}"/>
    <dgm:cxn modelId="{3EDA3359-1ED2-B541-A3D0-7C8EAEC421A2}" srcId="{936EF20C-11D5-A84C-9601-6E204735AFA7}" destId="{B7D35282-4634-7C44-9910-B6E1B3B19E59}" srcOrd="0" destOrd="0" parTransId="{9CF05105-7FBF-E245-BCF8-15CA5D269584}" sibTransId="{D115E21F-078F-EF4C-A329-1A0AAAA6F586}"/>
    <dgm:cxn modelId="{371EDA79-587B-FD49-BA91-7D597A6E5A7D}" type="presOf" srcId="{6D2D932A-AD30-6E4C-946B-15C4738F0299}" destId="{C6B78643-DDA4-084C-A6CD-A182761BBAD2}" srcOrd="0" destOrd="0" presId="urn:microsoft.com/office/officeart/2005/8/layout/hierarchy1"/>
    <dgm:cxn modelId="{DD5C0E7E-43C4-5548-B476-061A5DD0A94E}" type="presOf" srcId="{0EFEF414-A37E-514F-AF8D-3C657D822FFB}" destId="{9311DB90-C38D-1548-9830-863A658CE66E}" srcOrd="0" destOrd="0" presId="urn:microsoft.com/office/officeart/2005/8/layout/hierarchy1"/>
    <dgm:cxn modelId="{977DF58A-AD76-AD47-8453-D64CBC9EB9D7}" srcId="{BCDE03D2-D1E8-AC48-BD6F-C6BEB724FDB6}" destId="{58B2214B-FB5F-4F48-A83B-F19DE8A6B753}" srcOrd="0" destOrd="0" parTransId="{3712F1EF-4D35-DF43-AA58-77EAEE644B39}" sibTransId="{3E81D56E-982E-294F-8279-E6910D6DE6DF}"/>
    <dgm:cxn modelId="{F24B749C-39CC-224F-8827-30760496B06D}" srcId="{C5FB5C1B-F7AA-684F-8D09-665F57EC6455}" destId="{BCDE03D2-D1E8-AC48-BD6F-C6BEB724FDB6}" srcOrd="0" destOrd="0" parTransId="{0EFEF414-A37E-514F-AF8D-3C657D822FFB}" sibTransId="{FDA09F02-2DA6-F244-9BCA-A896440E151D}"/>
    <dgm:cxn modelId="{04C17DA1-4853-0247-8E0B-FE2D3E8DB6AE}" type="presOf" srcId="{0226866B-89A3-E442-994C-EAB1F7AB368C}" destId="{22F9373F-FBAB-3443-990E-EC9A37BA018C}" srcOrd="0" destOrd="0" presId="urn:microsoft.com/office/officeart/2005/8/layout/hierarchy1"/>
    <dgm:cxn modelId="{406E5BA4-B994-E446-8A12-0F60FEB96B51}" type="presOf" srcId="{58B2214B-FB5F-4F48-A83B-F19DE8A6B753}" destId="{818035A6-F47E-0842-A30F-CD983BE25808}" srcOrd="0" destOrd="0" presId="urn:microsoft.com/office/officeart/2005/8/layout/hierarchy1"/>
    <dgm:cxn modelId="{5220CAA6-2042-A746-A818-8C189D45F17E}" type="presOf" srcId="{936EF20C-11D5-A84C-9601-6E204735AFA7}" destId="{74080A2D-1E33-5F45-BF50-47A2B0F2426C}" srcOrd="0" destOrd="0" presId="urn:microsoft.com/office/officeart/2005/8/layout/hierarchy1"/>
    <dgm:cxn modelId="{D97545B7-2744-BE4C-AC41-BA5E6EDD14B4}" srcId="{0226866B-89A3-E442-994C-EAB1F7AB368C}" destId="{8E33F33B-753E-864D-A52D-C640E35CA386}" srcOrd="1" destOrd="0" parTransId="{07A9AAD3-579A-4A41-996F-4AA56CBEEE8F}" sibTransId="{D66E3A52-F075-DC4E-8E87-6AB4D3F199F4}"/>
    <dgm:cxn modelId="{1C9D35C7-0191-3F40-964C-69E9CDEAA4DA}" srcId="{58B2214B-FB5F-4F48-A83B-F19DE8A6B753}" destId="{6D2D932A-AD30-6E4C-946B-15C4738F0299}" srcOrd="0" destOrd="0" parTransId="{7F9D608D-0924-D942-8C1A-C55740B18143}" sibTransId="{704251AF-712D-D648-A704-6601D7A695EA}"/>
    <dgm:cxn modelId="{132C1ADB-DE83-F04B-BF25-04AD4ECC3BD6}" type="presOf" srcId="{3712F1EF-4D35-DF43-AA58-77EAEE644B39}" destId="{DD5CD39F-95AE-2644-BB7C-BD6F31729A52}" srcOrd="0" destOrd="0" presId="urn:microsoft.com/office/officeart/2005/8/layout/hierarchy1"/>
    <dgm:cxn modelId="{375AE6E4-76DE-534E-94A3-F2BDEF4C27F9}" type="presOf" srcId="{9CF05105-7FBF-E245-BCF8-15CA5D269584}" destId="{2082ADE2-FBE5-764C-BEEA-2E9DD942A2A6}" srcOrd="0" destOrd="0" presId="urn:microsoft.com/office/officeart/2005/8/layout/hierarchy1"/>
    <dgm:cxn modelId="{2AB7D0E6-33E4-7A48-9D1E-2F0EFD3D4D60}" srcId="{B7D35282-4634-7C44-9910-B6E1B3B19E59}" destId="{9B0DF71D-B4EA-AD46-BC95-79C1B1A7F696}" srcOrd="0" destOrd="0" parTransId="{50574507-A4B2-7342-B91B-4596A5A1F6CC}" sibTransId="{92D5F8CF-F156-AF4B-9077-BA672DE2EC0B}"/>
    <dgm:cxn modelId="{07FE57ED-6423-0C41-95CA-CD7D8C2BEBCB}" type="presOf" srcId="{BCDE03D2-D1E8-AC48-BD6F-C6BEB724FDB6}" destId="{CEC82A94-9812-9143-AA54-F4C7163B05BF}" srcOrd="0" destOrd="0" presId="urn:microsoft.com/office/officeart/2005/8/layout/hierarchy1"/>
    <dgm:cxn modelId="{86AB4FFB-1E95-9046-A93F-E895CD1F0204}" type="presOf" srcId="{07A9AAD3-579A-4A41-996F-4AA56CBEEE8F}" destId="{7AA4AD81-903D-BA49-BCDC-28B19A5883B7}" srcOrd="0" destOrd="0" presId="urn:microsoft.com/office/officeart/2005/8/layout/hierarchy1"/>
    <dgm:cxn modelId="{C8B344FD-40F8-3D46-B537-33369550CE02}" srcId="{00B9971C-888B-B543-9CDF-37FD228D7737}" destId="{C5FB5C1B-F7AA-684F-8D09-665F57EC6455}" srcOrd="0" destOrd="0" parTransId="{4099C748-AA42-D64D-A56D-D3DB82394BFC}" sibTransId="{7102E14B-C971-FB49-AE63-61FB00CFD723}"/>
    <dgm:cxn modelId="{A8FE1CD2-3E7B-1943-8C63-A5B1B5E01B8C}" type="presParOf" srcId="{8D2377C8-D453-DF46-A545-5C9ED900F271}" destId="{0F4B7368-B46B-F440-BFF5-81CAD541E364}" srcOrd="0" destOrd="0" presId="urn:microsoft.com/office/officeart/2005/8/layout/hierarchy1"/>
    <dgm:cxn modelId="{945DE998-1FAC-054F-A64E-B153E1853938}" type="presParOf" srcId="{0F4B7368-B46B-F440-BFF5-81CAD541E364}" destId="{F63088CC-1A95-E64D-9478-B6C57DB3DBDE}" srcOrd="0" destOrd="0" presId="urn:microsoft.com/office/officeart/2005/8/layout/hierarchy1"/>
    <dgm:cxn modelId="{4B1E5781-D9E6-B645-810F-F88C3CE45CC0}" type="presParOf" srcId="{F63088CC-1A95-E64D-9478-B6C57DB3DBDE}" destId="{DF4729D9-9220-EB41-A7D3-E228C209CE24}" srcOrd="0" destOrd="0" presId="urn:microsoft.com/office/officeart/2005/8/layout/hierarchy1"/>
    <dgm:cxn modelId="{0BEF5205-C582-F441-9A98-4DF33709F615}" type="presParOf" srcId="{F63088CC-1A95-E64D-9478-B6C57DB3DBDE}" destId="{340D05F7-5133-A046-BC84-40B5F285C276}" srcOrd="1" destOrd="0" presId="urn:microsoft.com/office/officeart/2005/8/layout/hierarchy1"/>
    <dgm:cxn modelId="{8A80279B-11DC-1946-9503-B875CE58F7E2}" type="presParOf" srcId="{0F4B7368-B46B-F440-BFF5-81CAD541E364}" destId="{FE8225C4-5D60-8B40-9642-04B686A87D60}" srcOrd="1" destOrd="0" presId="urn:microsoft.com/office/officeart/2005/8/layout/hierarchy1"/>
    <dgm:cxn modelId="{1317296F-C861-1E4E-8684-BC9FA3F29B70}" type="presParOf" srcId="{FE8225C4-5D60-8B40-9642-04B686A87D60}" destId="{9311DB90-C38D-1548-9830-863A658CE66E}" srcOrd="0" destOrd="0" presId="urn:microsoft.com/office/officeart/2005/8/layout/hierarchy1"/>
    <dgm:cxn modelId="{3123D19E-38B3-8447-9D6D-0803045B0AFB}" type="presParOf" srcId="{FE8225C4-5D60-8B40-9642-04B686A87D60}" destId="{C44549DC-8B98-A74D-8335-6D0711CD6ED1}" srcOrd="1" destOrd="0" presId="urn:microsoft.com/office/officeart/2005/8/layout/hierarchy1"/>
    <dgm:cxn modelId="{304298F4-3F35-6348-9DBB-78ED05573787}" type="presParOf" srcId="{C44549DC-8B98-A74D-8335-6D0711CD6ED1}" destId="{D3DECD0F-A80B-E241-90F0-E1A4DD117DBE}" srcOrd="0" destOrd="0" presId="urn:microsoft.com/office/officeart/2005/8/layout/hierarchy1"/>
    <dgm:cxn modelId="{D581A5CD-F1CF-D84C-88B9-35C52D994BB4}" type="presParOf" srcId="{D3DECD0F-A80B-E241-90F0-E1A4DD117DBE}" destId="{FB72B817-EA3F-EC42-A4E0-6E448F387BCB}" srcOrd="0" destOrd="0" presId="urn:microsoft.com/office/officeart/2005/8/layout/hierarchy1"/>
    <dgm:cxn modelId="{DA0E4D89-959B-7F4C-A670-44835040E232}" type="presParOf" srcId="{D3DECD0F-A80B-E241-90F0-E1A4DD117DBE}" destId="{CEC82A94-9812-9143-AA54-F4C7163B05BF}" srcOrd="1" destOrd="0" presId="urn:microsoft.com/office/officeart/2005/8/layout/hierarchy1"/>
    <dgm:cxn modelId="{E87D6BBC-7A66-B343-B646-52CC5E03D39A}" type="presParOf" srcId="{C44549DC-8B98-A74D-8335-6D0711CD6ED1}" destId="{160BA681-CAA6-AB49-B763-1A7A556733A0}" srcOrd="1" destOrd="0" presId="urn:microsoft.com/office/officeart/2005/8/layout/hierarchy1"/>
    <dgm:cxn modelId="{E2D3CCC7-22EF-F64F-97BD-CEC0F3B66064}" type="presParOf" srcId="{160BA681-CAA6-AB49-B763-1A7A556733A0}" destId="{DD5CD39F-95AE-2644-BB7C-BD6F31729A52}" srcOrd="0" destOrd="0" presId="urn:microsoft.com/office/officeart/2005/8/layout/hierarchy1"/>
    <dgm:cxn modelId="{EB81BDBB-B8FE-0141-B37B-885AE1045C5F}" type="presParOf" srcId="{160BA681-CAA6-AB49-B763-1A7A556733A0}" destId="{0FFE613D-BFBC-9240-AFEB-A74A1E43D771}" srcOrd="1" destOrd="0" presId="urn:microsoft.com/office/officeart/2005/8/layout/hierarchy1"/>
    <dgm:cxn modelId="{3E199EE4-6A27-3A45-8D56-CCDFD56526CA}" type="presParOf" srcId="{0FFE613D-BFBC-9240-AFEB-A74A1E43D771}" destId="{18423860-2DF1-EA4A-8EE2-1C5898A27821}" srcOrd="0" destOrd="0" presId="urn:microsoft.com/office/officeart/2005/8/layout/hierarchy1"/>
    <dgm:cxn modelId="{E4EEA7AE-3389-0244-9725-727B6D68C8D4}" type="presParOf" srcId="{18423860-2DF1-EA4A-8EE2-1C5898A27821}" destId="{9E83E93B-0D1D-F849-A99E-A834DF30179C}" srcOrd="0" destOrd="0" presId="urn:microsoft.com/office/officeart/2005/8/layout/hierarchy1"/>
    <dgm:cxn modelId="{ECE47E2F-0D42-0848-BB55-2BFEEF7BE890}" type="presParOf" srcId="{18423860-2DF1-EA4A-8EE2-1C5898A27821}" destId="{818035A6-F47E-0842-A30F-CD983BE25808}" srcOrd="1" destOrd="0" presId="urn:microsoft.com/office/officeart/2005/8/layout/hierarchy1"/>
    <dgm:cxn modelId="{E47FA20C-1C6C-0644-9960-453C4B4D8F6D}" type="presParOf" srcId="{0FFE613D-BFBC-9240-AFEB-A74A1E43D771}" destId="{ABF97CB5-E523-5A4A-8E6D-A6506B344D64}" srcOrd="1" destOrd="0" presId="urn:microsoft.com/office/officeart/2005/8/layout/hierarchy1"/>
    <dgm:cxn modelId="{96BC1AAA-8512-C84B-ABFB-F74072C18972}" type="presParOf" srcId="{ABF97CB5-E523-5A4A-8E6D-A6506B344D64}" destId="{4306D1A2-DFE3-C84F-8DC0-D89DB1B8339D}" srcOrd="0" destOrd="0" presId="urn:microsoft.com/office/officeart/2005/8/layout/hierarchy1"/>
    <dgm:cxn modelId="{F49C690D-4D17-234E-AC83-04A9A80D3D35}" type="presParOf" srcId="{ABF97CB5-E523-5A4A-8E6D-A6506B344D64}" destId="{87A526D4-F295-814F-A043-DCE295D1CACF}" srcOrd="1" destOrd="0" presId="urn:microsoft.com/office/officeart/2005/8/layout/hierarchy1"/>
    <dgm:cxn modelId="{E1EADC5F-B873-E840-B826-87FFE6B02746}" type="presParOf" srcId="{87A526D4-F295-814F-A043-DCE295D1CACF}" destId="{803550E7-24A9-3F4F-9376-7589CB2FA7B6}" srcOrd="0" destOrd="0" presId="urn:microsoft.com/office/officeart/2005/8/layout/hierarchy1"/>
    <dgm:cxn modelId="{10D2B1AC-F13F-1B44-A242-AF310482FC65}" type="presParOf" srcId="{803550E7-24A9-3F4F-9376-7589CB2FA7B6}" destId="{65872CE1-1CF6-E443-8C2D-7538F293C98B}" srcOrd="0" destOrd="0" presId="urn:microsoft.com/office/officeart/2005/8/layout/hierarchy1"/>
    <dgm:cxn modelId="{E9936A23-4BE2-0B44-8D80-391FED37DDB9}" type="presParOf" srcId="{803550E7-24A9-3F4F-9376-7589CB2FA7B6}" destId="{C6B78643-DDA4-084C-A6CD-A182761BBAD2}" srcOrd="1" destOrd="0" presId="urn:microsoft.com/office/officeart/2005/8/layout/hierarchy1"/>
    <dgm:cxn modelId="{B4ADBEC1-4A0A-664D-BFF4-C22326CD8ED0}" type="presParOf" srcId="{87A526D4-F295-814F-A043-DCE295D1CACF}" destId="{BF11B2B8-6B73-3249-851B-588EC79063C0}" srcOrd="1" destOrd="0" presId="urn:microsoft.com/office/officeart/2005/8/layout/hierarchy1"/>
    <dgm:cxn modelId="{96C5EDC2-C822-6746-B54F-BD2D7ACB3713}" type="presParOf" srcId="{ABF97CB5-E523-5A4A-8E6D-A6506B344D64}" destId="{A1238FD4-BFBE-2049-9734-A01ADE784508}" srcOrd="2" destOrd="0" presId="urn:microsoft.com/office/officeart/2005/8/layout/hierarchy1"/>
    <dgm:cxn modelId="{D230F805-101C-9842-B9D8-1A42609F3810}" type="presParOf" srcId="{ABF97CB5-E523-5A4A-8E6D-A6506B344D64}" destId="{82916456-452C-214B-8606-D6C47C1C85D2}" srcOrd="3" destOrd="0" presId="urn:microsoft.com/office/officeart/2005/8/layout/hierarchy1"/>
    <dgm:cxn modelId="{0C14E85A-9BF6-664C-89EE-F3E3B8034A44}" type="presParOf" srcId="{82916456-452C-214B-8606-D6C47C1C85D2}" destId="{7E610B1B-C656-9D41-A2D8-15222BB462FD}" srcOrd="0" destOrd="0" presId="urn:microsoft.com/office/officeart/2005/8/layout/hierarchy1"/>
    <dgm:cxn modelId="{C21DF291-BC6D-A042-892A-58C5510E9F07}" type="presParOf" srcId="{7E610B1B-C656-9D41-A2D8-15222BB462FD}" destId="{3F031BB1-C92A-5043-A62D-2F49473647C4}" srcOrd="0" destOrd="0" presId="urn:microsoft.com/office/officeart/2005/8/layout/hierarchy1"/>
    <dgm:cxn modelId="{472CE4DD-FE4C-0243-981A-CC16510E2FAB}" type="presParOf" srcId="{7E610B1B-C656-9D41-A2D8-15222BB462FD}" destId="{22F9373F-FBAB-3443-990E-EC9A37BA018C}" srcOrd="1" destOrd="0" presId="urn:microsoft.com/office/officeart/2005/8/layout/hierarchy1"/>
    <dgm:cxn modelId="{B8B1FFA0-2E52-B640-A0B3-A8DEC803B7FC}" type="presParOf" srcId="{82916456-452C-214B-8606-D6C47C1C85D2}" destId="{B61A2A86-C1F4-F54A-8D0B-99560319C9E2}" srcOrd="1" destOrd="0" presId="urn:microsoft.com/office/officeart/2005/8/layout/hierarchy1"/>
    <dgm:cxn modelId="{46910B44-4E19-FE40-A996-8125A5EB7D8F}" type="presParOf" srcId="{B61A2A86-C1F4-F54A-8D0B-99560319C9E2}" destId="{806E4F06-565A-6B45-880C-A3A6D9D991AC}" srcOrd="0" destOrd="0" presId="urn:microsoft.com/office/officeart/2005/8/layout/hierarchy1"/>
    <dgm:cxn modelId="{ADA71D99-3CD5-DC41-8A13-BAFC741448C6}" type="presParOf" srcId="{B61A2A86-C1F4-F54A-8D0B-99560319C9E2}" destId="{9F887ECB-B3A6-9043-BEF6-21F7DF65F78E}" srcOrd="1" destOrd="0" presId="urn:microsoft.com/office/officeart/2005/8/layout/hierarchy1"/>
    <dgm:cxn modelId="{E56641BC-6C2A-5740-9FED-62EF38F0866D}" type="presParOf" srcId="{9F887ECB-B3A6-9043-BEF6-21F7DF65F78E}" destId="{9B408224-383F-5B47-9CDB-91BF763F6847}" srcOrd="0" destOrd="0" presId="urn:microsoft.com/office/officeart/2005/8/layout/hierarchy1"/>
    <dgm:cxn modelId="{AEC934A6-AEBD-C849-87AC-8D63701054B1}" type="presParOf" srcId="{9B408224-383F-5B47-9CDB-91BF763F6847}" destId="{338FBE2F-4DFB-3C4F-82E5-663F015DA85D}" srcOrd="0" destOrd="0" presId="urn:microsoft.com/office/officeart/2005/8/layout/hierarchy1"/>
    <dgm:cxn modelId="{9F92E1D9-15FC-004C-86DA-879523D23D08}" type="presParOf" srcId="{9B408224-383F-5B47-9CDB-91BF763F6847}" destId="{BAE73C3D-C4B1-0142-A01A-F951A53E6567}" srcOrd="1" destOrd="0" presId="urn:microsoft.com/office/officeart/2005/8/layout/hierarchy1"/>
    <dgm:cxn modelId="{3E9EABCE-67A0-3544-8540-9606ADFF0C32}" type="presParOf" srcId="{9F887ECB-B3A6-9043-BEF6-21F7DF65F78E}" destId="{DCFFB41A-D9E8-AC4B-9E74-FF25B979A688}" srcOrd="1" destOrd="0" presId="urn:microsoft.com/office/officeart/2005/8/layout/hierarchy1"/>
    <dgm:cxn modelId="{81077079-D9E9-3342-B7B4-EAA9A9E3B027}" type="presParOf" srcId="{B61A2A86-C1F4-F54A-8D0B-99560319C9E2}" destId="{7AA4AD81-903D-BA49-BCDC-28B19A5883B7}" srcOrd="2" destOrd="0" presId="urn:microsoft.com/office/officeart/2005/8/layout/hierarchy1"/>
    <dgm:cxn modelId="{892614B2-C91F-4E44-9D7E-5F41596682C4}" type="presParOf" srcId="{B61A2A86-C1F4-F54A-8D0B-99560319C9E2}" destId="{547C29C3-ABA4-3941-ADA7-3FBBACCA1422}" srcOrd="3" destOrd="0" presId="urn:microsoft.com/office/officeart/2005/8/layout/hierarchy1"/>
    <dgm:cxn modelId="{CBECE0B9-4871-9940-A5DD-6305D63DF5CD}" type="presParOf" srcId="{547C29C3-ABA4-3941-ADA7-3FBBACCA1422}" destId="{51D94E83-2BB2-4549-B9A1-8F2792F599E4}" srcOrd="0" destOrd="0" presId="urn:microsoft.com/office/officeart/2005/8/layout/hierarchy1"/>
    <dgm:cxn modelId="{C7AD56AE-6409-584D-8B41-3CFC33097C50}" type="presParOf" srcId="{51D94E83-2BB2-4549-B9A1-8F2792F599E4}" destId="{D47B48C7-0E7C-1646-BB47-2FF072520EAB}" srcOrd="0" destOrd="0" presId="urn:microsoft.com/office/officeart/2005/8/layout/hierarchy1"/>
    <dgm:cxn modelId="{EB53F4A4-2F9E-C24E-A012-2CCE394EBBE0}" type="presParOf" srcId="{51D94E83-2BB2-4549-B9A1-8F2792F599E4}" destId="{D1E55901-8305-0949-9CDA-4A119DAF3435}" srcOrd="1" destOrd="0" presId="urn:microsoft.com/office/officeart/2005/8/layout/hierarchy1"/>
    <dgm:cxn modelId="{9998051F-878D-E449-94CF-AB989E346A51}" type="presParOf" srcId="{547C29C3-ABA4-3941-ADA7-3FBBACCA1422}" destId="{037441C9-8329-F14C-B5F4-25CB3B8C9BC5}" srcOrd="1" destOrd="0" presId="urn:microsoft.com/office/officeart/2005/8/layout/hierarchy1"/>
    <dgm:cxn modelId="{CF06FD51-3090-DF4B-8939-DE05A71BEB1B}" type="presParOf" srcId="{FE8225C4-5D60-8B40-9642-04B686A87D60}" destId="{C4FC5735-7575-4E41-BB2A-CB9DCC090CD9}" srcOrd="2" destOrd="0" presId="urn:microsoft.com/office/officeart/2005/8/layout/hierarchy1"/>
    <dgm:cxn modelId="{BFEAC730-1B37-0E49-94E6-9C71269610F3}" type="presParOf" srcId="{FE8225C4-5D60-8B40-9642-04B686A87D60}" destId="{3771ADF3-9829-DA4F-B61B-B42B747F8EAA}" srcOrd="3" destOrd="0" presId="urn:microsoft.com/office/officeart/2005/8/layout/hierarchy1"/>
    <dgm:cxn modelId="{75388149-5044-A542-B858-196658896CAC}" type="presParOf" srcId="{3771ADF3-9829-DA4F-B61B-B42B747F8EAA}" destId="{CA4BA8C6-383B-904F-9ADF-4E682DE9A275}" srcOrd="0" destOrd="0" presId="urn:microsoft.com/office/officeart/2005/8/layout/hierarchy1"/>
    <dgm:cxn modelId="{2D80E5EA-E9A6-1045-A919-DFC6E5C1A442}" type="presParOf" srcId="{CA4BA8C6-383B-904F-9ADF-4E682DE9A275}" destId="{77544D6A-5FF8-0A41-BB35-716EBCFB4BB9}" srcOrd="0" destOrd="0" presId="urn:microsoft.com/office/officeart/2005/8/layout/hierarchy1"/>
    <dgm:cxn modelId="{8D1992F6-26E5-5A41-9209-E1D79013BEA6}" type="presParOf" srcId="{CA4BA8C6-383B-904F-9ADF-4E682DE9A275}" destId="{74080A2D-1E33-5F45-BF50-47A2B0F2426C}" srcOrd="1" destOrd="0" presId="urn:microsoft.com/office/officeart/2005/8/layout/hierarchy1"/>
    <dgm:cxn modelId="{B79636F0-7F9F-2749-8851-83CC2893FFC9}" type="presParOf" srcId="{3771ADF3-9829-DA4F-B61B-B42B747F8EAA}" destId="{814BF3D9-A21C-E64A-B749-D722254C4D5A}" srcOrd="1" destOrd="0" presId="urn:microsoft.com/office/officeart/2005/8/layout/hierarchy1"/>
    <dgm:cxn modelId="{9755C195-1001-BE42-95B2-1C30E4B00FA9}" type="presParOf" srcId="{814BF3D9-A21C-E64A-B749-D722254C4D5A}" destId="{2082ADE2-FBE5-764C-BEEA-2E9DD942A2A6}" srcOrd="0" destOrd="0" presId="urn:microsoft.com/office/officeart/2005/8/layout/hierarchy1"/>
    <dgm:cxn modelId="{CD1D1193-068C-D74D-8533-7493395BD5D5}" type="presParOf" srcId="{814BF3D9-A21C-E64A-B749-D722254C4D5A}" destId="{08118F1F-AAC9-FF40-98C2-BCD4AE331571}" srcOrd="1" destOrd="0" presId="urn:microsoft.com/office/officeart/2005/8/layout/hierarchy1"/>
    <dgm:cxn modelId="{166B6CCC-968B-3443-803B-A81681D934A5}" type="presParOf" srcId="{08118F1F-AAC9-FF40-98C2-BCD4AE331571}" destId="{4F83C84B-8F79-E74B-BBEB-789AA582CAF1}" srcOrd="0" destOrd="0" presId="urn:microsoft.com/office/officeart/2005/8/layout/hierarchy1"/>
    <dgm:cxn modelId="{73EBE54B-0202-CE43-9E36-844CC08C5D63}" type="presParOf" srcId="{4F83C84B-8F79-E74B-BBEB-789AA582CAF1}" destId="{131A7D2D-253D-C04E-B04D-A4523DC28E60}" srcOrd="0" destOrd="0" presId="urn:microsoft.com/office/officeart/2005/8/layout/hierarchy1"/>
    <dgm:cxn modelId="{95741F2B-8884-C24B-AD06-AFA0B6616C23}" type="presParOf" srcId="{4F83C84B-8F79-E74B-BBEB-789AA582CAF1}" destId="{098C939E-CD6F-994A-8D58-A2F0C234D8FA}" srcOrd="1" destOrd="0" presId="urn:microsoft.com/office/officeart/2005/8/layout/hierarchy1"/>
    <dgm:cxn modelId="{CEE30BDF-9716-3D4D-862F-D409157BE8A2}" type="presParOf" srcId="{08118F1F-AAC9-FF40-98C2-BCD4AE331571}" destId="{3432BFBF-DF44-4242-9E16-90DB165A8026}" srcOrd="1" destOrd="0" presId="urn:microsoft.com/office/officeart/2005/8/layout/hierarchy1"/>
    <dgm:cxn modelId="{F2879681-504E-0E44-BE8A-A4728D87C872}" type="presParOf" srcId="{3432BFBF-DF44-4242-9E16-90DB165A8026}" destId="{45B4E7B5-03A5-594C-8480-6DAD752C1FBF}" srcOrd="0" destOrd="0" presId="urn:microsoft.com/office/officeart/2005/8/layout/hierarchy1"/>
    <dgm:cxn modelId="{B30C8A86-8C48-6D43-8C92-4284EAAB3D5F}" type="presParOf" srcId="{3432BFBF-DF44-4242-9E16-90DB165A8026}" destId="{F4450E85-AA4C-8E48-AD7B-AEC1C08DAFEB}" srcOrd="1" destOrd="0" presId="urn:microsoft.com/office/officeart/2005/8/layout/hierarchy1"/>
    <dgm:cxn modelId="{F97A0E5C-57FF-C44B-9591-33AB19D80665}" type="presParOf" srcId="{F4450E85-AA4C-8E48-AD7B-AEC1C08DAFEB}" destId="{182E16BB-F750-D247-83B0-D16CDD6D3C1A}" srcOrd="0" destOrd="0" presId="urn:microsoft.com/office/officeart/2005/8/layout/hierarchy1"/>
    <dgm:cxn modelId="{EDA8F3E4-380E-934B-8D07-29F6696EF33D}" type="presParOf" srcId="{182E16BB-F750-D247-83B0-D16CDD6D3C1A}" destId="{1CAC5EA6-EA0B-574E-9591-F2CE92E40D46}" srcOrd="0" destOrd="0" presId="urn:microsoft.com/office/officeart/2005/8/layout/hierarchy1"/>
    <dgm:cxn modelId="{7BB4387E-DD2E-2642-935E-E933778593CD}" type="presParOf" srcId="{182E16BB-F750-D247-83B0-D16CDD6D3C1A}" destId="{107FC5FC-8871-9643-AD54-F3FF7EECAAEE}" srcOrd="1" destOrd="0" presId="urn:microsoft.com/office/officeart/2005/8/layout/hierarchy1"/>
    <dgm:cxn modelId="{8FF3030C-0ADB-974C-B1E9-7351E40F5D6F}" type="presParOf" srcId="{F4450E85-AA4C-8E48-AD7B-AEC1C08DAFEB}" destId="{21B7FFE8-BCD5-144A-AF1B-7C3899DDB1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31CD1-439E-7048-A3CC-13E62288B322}">
      <dsp:nvSpPr>
        <dsp:cNvPr id="0" name=""/>
        <dsp:cNvSpPr/>
      </dsp:nvSpPr>
      <dsp:spPr>
        <a:xfrm>
          <a:off x="1371332" y="128278"/>
          <a:ext cx="2545836" cy="88413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69477-C307-F542-8EB4-397263289CE5}">
      <dsp:nvSpPr>
        <dsp:cNvPr id="0" name=""/>
        <dsp:cNvSpPr/>
      </dsp:nvSpPr>
      <dsp:spPr>
        <a:xfrm>
          <a:off x="2401507" y="2293226"/>
          <a:ext cx="493379" cy="31576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43A6F-1F34-3247-B057-357AE57179E1}">
      <dsp:nvSpPr>
        <dsp:cNvPr id="0" name=""/>
        <dsp:cNvSpPr/>
      </dsp:nvSpPr>
      <dsp:spPr>
        <a:xfrm>
          <a:off x="1464087" y="2545836"/>
          <a:ext cx="2368220" cy="592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Executable compiler</a:t>
          </a:r>
        </a:p>
      </dsp:txBody>
      <dsp:txXfrm>
        <a:off x="1464087" y="2545836"/>
        <a:ext cx="2368220" cy="592055"/>
      </dsp:txXfrm>
    </dsp:sp>
    <dsp:sp modelId="{40418872-5B95-594D-9187-472FF70BB8F9}">
      <dsp:nvSpPr>
        <dsp:cNvPr id="0" name=""/>
        <dsp:cNvSpPr/>
      </dsp:nvSpPr>
      <dsp:spPr>
        <a:xfrm>
          <a:off x="2296911" y="1080697"/>
          <a:ext cx="888082" cy="888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Tests</a:t>
          </a:r>
        </a:p>
      </dsp:txBody>
      <dsp:txXfrm>
        <a:off x="2426968" y="1210754"/>
        <a:ext cx="627968" cy="627968"/>
      </dsp:txXfrm>
    </dsp:sp>
    <dsp:sp modelId="{DF527533-99B2-6B46-AA41-84A3B9C31B79}">
      <dsp:nvSpPr>
        <dsp:cNvPr id="0" name=""/>
        <dsp:cNvSpPr/>
      </dsp:nvSpPr>
      <dsp:spPr>
        <a:xfrm>
          <a:off x="1661439" y="414438"/>
          <a:ext cx="888082" cy="888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bg1"/>
              </a:solidFill>
            </a:rPr>
            <a:t>Semantics</a:t>
          </a:r>
        </a:p>
      </dsp:txBody>
      <dsp:txXfrm>
        <a:off x="1791496" y="544495"/>
        <a:ext cx="627968" cy="627968"/>
      </dsp:txXfrm>
    </dsp:sp>
    <dsp:sp modelId="{4C558BCA-6D4D-7C44-B326-D762F3EF3F06}">
      <dsp:nvSpPr>
        <dsp:cNvPr id="0" name=""/>
        <dsp:cNvSpPr/>
      </dsp:nvSpPr>
      <dsp:spPr>
        <a:xfrm>
          <a:off x="2569256" y="199719"/>
          <a:ext cx="888082" cy="888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bg1"/>
              </a:solidFill>
            </a:rPr>
            <a:t>ANTLR spec</a:t>
          </a:r>
        </a:p>
      </dsp:txBody>
      <dsp:txXfrm>
        <a:off x="2699313" y="329776"/>
        <a:ext cx="627968" cy="627968"/>
      </dsp:txXfrm>
    </dsp:sp>
    <dsp:sp modelId="{D1158AEF-E33A-F745-A12F-305864EF17D9}">
      <dsp:nvSpPr>
        <dsp:cNvPr id="0" name=""/>
        <dsp:cNvSpPr/>
      </dsp:nvSpPr>
      <dsp:spPr>
        <a:xfrm>
          <a:off x="1266735" y="19735"/>
          <a:ext cx="2762923" cy="221033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08CA0-5C07-174F-9D40-A133E28C4A4B}">
      <dsp:nvSpPr>
        <dsp:cNvPr id="0" name=""/>
        <dsp:cNvSpPr/>
      </dsp:nvSpPr>
      <dsp:spPr>
        <a:xfrm>
          <a:off x="2733177" y="1908661"/>
          <a:ext cx="1750699" cy="1750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Compiler</a:t>
          </a:r>
        </a:p>
      </dsp:txBody>
      <dsp:txXfrm>
        <a:off x="2989561" y="2165045"/>
        <a:ext cx="1237931" cy="1237931"/>
      </dsp:txXfrm>
    </dsp:sp>
    <dsp:sp modelId="{F894188C-F73F-C042-90BE-83843546F358}">
      <dsp:nvSpPr>
        <dsp:cNvPr id="0" name=""/>
        <dsp:cNvSpPr/>
      </dsp:nvSpPr>
      <dsp:spPr>
        <a:xfrm rot="12361798" flipV="1">
          <a:off x="2005135" y="1947685"/>
          <a:ext cx="870682" cy="38752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D1251-DDF5-C54F-9A0F-55572B26C551}">
      <dsp:nvSpPr>
        <dsp:cNvPr id="0" name=""/>
        <dsp:cNvSpPr/>
      </dsp:nvSpPr>
      <dsp:spPr>
        <a:xfrm>
          <a:off x="789203" y="1357361"/>
          <a:ext cx="1663164" cy="684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Program</a:t>
          </a:r>
        </a:p>
      </dsp:txBody>
      <dsp:txXfrm>
        <a:off x="809257" y="1377415"/>
        <a:ext cx="1623056" cy="644570"/>
      </dsp:txXfrm>
    </dsp:sp>
    <dsp:sp modelId="{29986FE4-B27A-B844-9D6F-56A81F921E29}">
      <dsp:nvSpPr>
        <dsp:cNvPr id="0" name=""/>
        <dsp:cNvSpPr/>
      </dsp:nvSpPr>
      <dsp:spPr>
        <a:xfrm rot="19239912">
          <a:off x="4224306" y="1836154"/>
          <a:ext cx="788634" cy="3636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254B8-20BB-634D-88BE-ABC594BE9E44}">
      <dsp:nvSpPr>
        <dsp:cNvPr id="0" name=""/>
        <dsp:cNvSpPr/>
      </dsp:nvSpPr>
      <dsp:spPr>
        <a:xfrm>
          <a:off x="4255940" y="1264227"/>
          <a:ext cx="1663164" cy="615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Libraries</a:t>
          </a:r>
        </a:p>
      </dsp:txBody>
      <dsp:txXfrm>
        <a:off x="4273967" y="1282254"/>
        <a:ext cx="1627110" cy="579423"/>
      </dsp:txXfrm>
    </dsp:sp>
    <dsp:sp modelId="{F3A17580-547C-5541-B75A-15A93792086B}">
      <dsp:nvSpPr>
        <dsp:cNvPr id="0" name=""/>
        <dsp:cNvSpPr/>
      </dsp:nvSpPr>
      <dsp:spPr>
        <a:xfrm rot="10800000">
          <a:off x="4641780" y="2556934"/>
          <a:ext cx="457204" cy="328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0EC6D-EC62-C141-9619-9FDF14C725E9}">
      <dsp:nvSpPr>
        <dsp:cNvPr id="0" name=""/>
        <dsp:cNvSpPr/>
      </dsp:nvSpPr>
      <dsp:spPr>
        <a:xfrm>
          <a:off x="5221638" y="2524433"/>
          <a:ext cx="1663164" cy="405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Executable</a:t>
          </a:r>
        </a:p>
      </dsp:txBody>
      <dsp:txXfrm>
        <a:off x="5233501" y="2536296"/>
        <a:ext cx="1639438" cy="381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4E7B5-03A5-594C-8480-6DAD752C1FBF}">
      <dsp:nvSpPr>
        <dsp:cNvPr id="0" name=""/>
        <dsp:cNvSpPr/>
      </dsp:nvSpPr>
      <dsp:spPr>
        <a:xfrm>
          <a:off x="5783043" y="2217772"/>
          <a:ext cx="91440" cy="549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928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2ADE2-FBE5-764C-BEEA-2E9DD942A2A6}">
      <dsp:nvSpPr>
        <dsp:cNvPr id="0" name=""/>
        <dsp:cNvSpPr/>
      </dsp:nvSpPr>
      <dsp:spPr>
        <a:xfrm>
          <a:off x="5783043" y="1316074"/>
          <a:ext cx="91440" cy="549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928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C5735-7575-4E41-BB2A-CB9DCC090CD9}">
      <dsp:nvSpPr>
        <dsp:cNvPr id="0" name=""/>
        <dsp:cNvSpPr/>
      </dsp:nvSpPr>
      <dsp:spPr>
        <a:xfrm>
          <a:off x="4096695" y="383805"/>
          <a:ext cx="1732068" cy="549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21"/>
              </a:lnTo>
              <a:lnTo>
                <a:pt x="1732068" y="374321"/>
              </a:lnTo>
              <a:lnTo>
                <a:pt x="1732068" y="5492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4AD81-903D-BA49-BCDC-28B19A5883B7}">
      <dsp:nvSpPr>
        <dsp:cNvPr id="0" name=""/>
        <dsp:cNvSpPr/>
      </dsp:nvSpPr>
      <dsp:spPr>
        <a:xfrm>
          <a:off x="3520129" y="3118535"/>
          <a:ext cx="1154180" cy="549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21"/>
              </a:lnTo>
              <a:lnTo>
                <a:pt x="1154180" y="374321"/>
              </a:lnTo>
              <a:lnTo>
                <a:pt x="1154180" y="54928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E4F06-565A-6B45-880C-A3A6D9D991AC}">
      <dsp:nvSpPr>
        <dsp:cNvPr id="0" name=""/>
        <dsp:cNvSpPr/>
      </dsp:nvSpPr>
      <dsp:spPr>
        <a:xfrm>
          <a:off x="2364768" y="3118535"/>
          <a:ext cx="1155360" cy="549284"/>
        </a:xfrm>
        <a:custGeom>
          <a:avLst/>
          <a:gdLst/>
          <a:ahLst/>
          <a:cxnLst/>
          <a:rect l="0" t="0" r="0" b="0"/>
          <a:pathLst>
            <a:path>
              <a:moveTo>
                <a:pt x="1155360" y="0"/>
              </a:moveTo>
              <a:lnTo>
                <a:pt x="1155360" y="374321"/>
              </a:lnTo>
              <a:lnTo>
                <a:pt x="0" y="374321"/>
              </a:lnTo>
              <a:lnTo>
                <a:pt x="0" y="54928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38FD4-BFBE-2049-9734-A01ADE784508}">
      <dsp:nvSpPr>
        <dsp:cNvPr id="0" name=""/>
        <dsp:cNvSpPr/>
      </dsp:nvSpPr>
      <dsp:spPr>
        <a:xfrm>
          <a:off x="2364627" y="2216837"/>
          <a:ext cx="1155502" cy="549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21"/>
              </a:lnTo>
              <a:lnTo>
                <a:pt x="1155502" y="374321"/>
              </a:lnTo>
              <a:lnTo>
                <a:pt x="1155502" y="54928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6D1A2-DFE3-C84F-8DC0-D89DB1B8339D}">
      <dsp:nvSpPr>
        <dsp:cNvPr id="0" name=""/>
        <dsp:cNvSpPr/>
      </dsp:nvSpPr>
      <dsp:spPr>
        <a:xfrm>
          <a:off x="1210173" y="2216837"/>
          <a:ext cx="1154454" cy="549284"/>
        </a:xfrm>
        <a:custGeom>
          <a:avLst/>
          <a:gdLst/>
          <a:ahLst/>
          <a:cxnLst/>
          <a:rect l="0" t="0" r="0" b="0"/>
          <a:pathLst>
            <a:path>
              <a:moveTo>
                <a:pt x="1154454" y="0"/>
              </a:moveTo>
              <a:lnTo>
                <a:pt x="1154454" y="374321"/>
              </a:lnTo>
              <a:lnTo>
                <a:pt x="0" y="374321"/>
              </a:lnTo>
              <a:lnTo>
                <a:pt x="0" y="54928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CD39F-95AE-2644-BB7C-BD6F31729A52}">
      <dsp:nvSpPr>
        <dsp:cNvPr id="0" name=""/>
        <dsp:cNvSpPr/>
      </dsp:nvSpPr>
      <dsp:spPr>
        <a:xfrm>
          <a:off x="2318907" y="1301382"/>
          <a:ext cx="91440" cy="549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928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1DB90-C38D-1548-9830-863A658CE66E}">
      <dsp:nvSpPr>
        <dsp:cNvPr id="0" name=""/>
        <dsp:cNvSpPr/>
      </dsp:nvSpPr>
      <dsp:spPr>
        <a:xfrm>
          <a:off x="2364627" y="383805"/>
          <a:ext cx="1732068" cy="549284"/>
        </a:xfrm>
        <a:custGeom>
          <a:avLst/>
          <a:gdLst/>
          <a:ahLst/>
          <a:cxnLst/>
          <a:rect l="0" t="0" r="0" b="0"/>
          <a:pathLst>
            <a:path>
              <a:moveTo>
                <a:pt x="1732068" y="0"/>
              </a:moveTo>
              <a:lnTo>
                <a:pt x="1732068" y="374321"/>
              </a:lnTo>
              <a:lnTo>
                <a:pt x="0" y="374321"/>
              </a:lnTo>
              <a:lnTo>
                <a:pt x="0" y="5492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729D9-9220-EB41-A7D3-E228C209CE24}">
      <dsp:nvSpPr>
        <dsp:cNvPr id="0" name=""/>
        <dsp:cNvSpPr/>
      </dsp:nvSpPr>
      <dsp:spPr>
        <a:xfrm>
          <a:off x="3152366" y="1672"/>
          <a:ext cx="1888658" cy="382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D05F7-5133-A046-BC84-40B5F285C276}">
      <dsp:nvSpPr>
        <dsp:cNvPr id="0" name=""/>
        <dsp:cNvSpPr/>
      </dsp:nvSpPr>
      <dsp:spPr>
        <a:xfrm>
          <a:off x="3362217" y="201031"/>
          <a:ext cx="1888658" cy="3821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Sequence</a:t>
          </a:r>
        </a:p>
      </dsp:txBody>
      <dsp:txXfrm>
        <a:off x="3373409" y="212223"/>
        <a:ext cx="1866274" cy="359748"/>
      </dsp:txXfrm>
    </dsp:sp>
    <dsp:sp modelId="{FB72B817-EA3F-EC42-A4E0-6E448F387BCB}">
      <dsp:nvSpPr>
        <dsp:cNvPr id="0" name=""/>
        <dsp:cNvSpPr/>
      </dsp:nvSpPr>
      <dsp:spPr>
        <a:xfrm>
          <a:off x="1420298" y="933090"/>
          <a:ext cx="1888658" cy="3682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82A94-9812-9143-AA54-F4C7163B05BF}">
      <dsp:nvSpPr>
        <dsp:cNvPr id="0" name=""/>
        <dsp:cNvSpPr/>
      </dsp:nvSpPr>
      <dsp:spPr>
        <a:xfrm>
          <a:off x="1630149" y="1132448"/>
          <a:ext cx="1888658" cy="3682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statement</a:t>
          </a:r>
        </a:p>
      </dsp:txBody>
      <dsp:txXfrm>
        <a:off x="1640936" y="1143235"/>
        <a:ext cx="1867084" cy="346718"/>
      </dsp:txXfrm>
    </dsp:sp>
    <dsp:sp modelId="{9E83E93B-0D1D-F849-A99E-A834DF30179C}">
      <dsp:nvSpPr>
        <dsp:cNvPr id="0" name=""/>
        <dsp:cNvSpPr/>
      </dsp:nvSpPr>
      <dsp:spPr>
        <a:xfrm>
          <a:off x="1420298" y="1850667"/>
          <a:ext cx="1888658" cy="366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035A6-F47E-0842-A30F-CD983BE25808}">
      <dsp:nvSpPr>
        <dsp:cNvPr id="0" name=""/>
        <dsp:cNvSpPr/>
      </dsp:nvSpPr>
      <dsp:spPr>
        <a:xfrm>
          <a:off x="1630149" y="2050025"/>
          <a:ext cx="1888658" cy="3661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assignment</a:t>
          </a:r>
        </a:p>
      </dsp:txBody>
      <dsp:txXfrm>
        <a:off x="1640874" y="2060750"/>
        <a:ext cx="1867208" cy="344719"/>
      </dsp:txXfrm>
    </dsp:sp>
    <dsp:sp modelId="{65872CE1-1CF6-E443-8C2D-7538F293C98B}">
      <dsp:nvSpPr>
        <dsp:cNvPr id="0" name=""/>
        <dsp:cNvSpPr/>
      </dsp:nvSpPr>
      <dsp:spPr>
        <a:xfrm>
          <a:off x="264521" y="2766122"/>
          <a:ext cx="1891302" cy="3524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78643-DDA4-084C-A6CD-A182761BBAD2}">
      <dsp:nvSpPr>
        <dsp:cNvPr id="0" name=""/>
        <dsp:cNvSpPr/>
      </dsp:nvSpPr>
      <dsp:spPr>
        <a:xfrm>
          <a:off x="474372" y="2965480"/>
          <a:ext cx="1891302" cy="35241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x</a:t>
          </a:r>
        </a:p>
      </dsp:txBody>
      <dsp:txXfrm>
        <a:off x="484694" y="2975802"/>
        <a:ext cx="1870658" cy="331769"/>
      </dsp:txXfrm>
    </dsp:sp>
    <dsp:sp modelId="{3F031BB1-C92A-5043-A62D-2F49473647C4}">
      <dsp:nvSpPr>
        <dsp:cNvPr id="0" name=""/>
        <dsp:cNvSpPr/>
      </dsp:nvSpPr>
      <dsp:spPr>
        <a:xfrm>
          <a:off x="2575526" y="2766122"/>
          <a:ext cx="1889206" cy="3524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9373F-FBAB-3443-990E-EC9A37BA018C}">
      <dsp:nvSpPr>
        <dsp:cNvPr id="0" name=""/>
        <dsp:cNvSpPr/>
      </dsp:nvSpPr>
      <dsp:spPr>
        <a:xfrm>
          <a:off x="2785377" y="2965480"/>
          <a:ext cx="1889206" cy="35241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product</a:t>
          </a:r>
        </a:p>
      </dsp:txBody>
      <dsp:txXfrm>
        <a:off x="2795699" y="2975802"/>
        <a:ext cx="1868562" cy="331769"/>
      </dsp:txXfrm>
    </dsp:sp>
    <dsp:sp modelId="{338FBE2F-4DFB-3C4F-82E5-663F015DA85D}">
      <dsp:nvSpPr>
        <dsp:cNvPr id="0" name=""/>
        <dsp:cNvSpPr/>
      </dsp:nvSpPr>
      <dsp:spPr>
        <a:xfrm>
          <a:off x="1420439" y="3667820"/>
          <a:ext cx="1888658" cy="3520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73C3D-C4B1-0142-A01A-F951A53E6567}">
      <dsp:nvSpPr>
        <dsp:cNvPr id="0" name=""/>
        <dsp:cNvSpPr/>
      </dsp:nvSpPr>
      <dsp:spPr>
        <a:xfrm>
          <a:off x="1630290" y="3867179"/>
          <a:ext cx="1888658" cy="3520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</a:t>
          </a:r>
        </a:p>
      </dsp:txBody>
      <dsp:txXfrm>
        <a:off x="1640601" y="3877490"/>
        <a:ext cx="1868036" cy="331407"/>
      </dsp:txXfrm>
    </dsp:sp>
    <dsp:sp modelId="{D47B48C7-0E7C-1646-BB47-2FF072520EAB}">
      <dsp:nvSpPr>
        <dsp:cNvPr id="0" name=""/>
        <dsp:cNvSpPr/>
      </dsp:nvSpPr>
      <dsp:spPr>
        <a:xfrm>
          <a:off x="3728800" y="3667820"/>
          <a:ext cx="1891019" cy="3520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55901-8305-0949-9CDA-4A119DAF3435}">
      <dsp:nvSpPr>
        <dsp:cNvPr id="0" name=""/>
        <dsp:cNvSpPr/>
      </dsp:nvSpPr>
      <dsp:spPr>
        <a:xfrm>
          <a:off x="3938651" y="3867179"/>
          <a:ext cx="1891019" cy="3520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</a:t>
          </a:r>
        </a:p>
      </dsp:txBody>
      <dsp:txXfrm>
        <a:off x="3948962" y="3877490"/>
        <a:ext cx="1870397" cy="331407"/>
      </dsp:txXfrm>
    </dsp:sp>
    <dsp:sp modelId="{77544D6A-5FF8-0A41-BB35-716EBCFB4BB9}">
      <dsp:nvSpPr>
        <dsp:cNvPr id="0" name=""/>
        <dsp:cNvSpPr/>
      </dsp:nvSpPr>
      <dsp:spPr>
        <a:xfrm>
          <a:off x="4884434" y="933090"/>
          <a:ext cx="1888658" cy="3829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80A2D-1E33-5F45-BF50-47A2B0F2426C}">
      <dsp:nvSpPr>
        <dsp:cNvPr id="0" name=""/>
        <dsp:cNvSpPr/>
      </dsp:nvSpPr>
      <dsp:spPr>
        <a:xfrm>
          <a:off x="5094285" y="1132448"/>
          <a:ext cx="1888658" cy="3829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statement</a:t>
          </a:r>
        </a:p>
      </dsp:txBody>
      <dsp:txXfrm>
        <a:off x="5105502" y="1143665"/>
        <a:ext cx="1866224" cy="360549"/>
      </dsp:txXfrm>
    </dsp:sp>
    <dsp:sp modelId="{131A7D2D-253D-C04E-B04D-A4523DC28E60}">
      <dsp:nvSpPr>
        <dsp:cNvPr id="0" name=""/>
        <dsp:cNvSpPr/>
      </dsp:nvSpPr>
      <dsp:spPr>
        <a:xfrm>
          <a:off x="4884434" y="1865358"/>
          <a:ext cx="1888658" cy="3524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C939E-CD6F-994A-8D58-A2F0C234D8FA}">
      <dsp:nvSpPr>
        <dsp:cNvPr id="0" name=""/>
        <dsp:cNvSpPr/>
      </dsp:nvSpPr>
      <dsp:spPr>
        <a:xfrm>
          <a:off x="5094285" y="2064717"/>
          <a:ext cx="1888658" cy="35241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print</a:t>
          </a:r>
        </a:p>
      </dsp:txBody>
      <dsp:txXfrm>
        <a:off x="5104607" y="2075039"/>
        <a:ext cx="1868014" cy="331769"/>
      </dsp:txXfrm>
    </dsp:sp>
    <dsp:sp modelId="{1CAC5EA6-EA0B-574E-9591-F2CE92E40D46}">
      <dsp:nvSpPr>
        <dsp:cNvPr id="0" name=""/>
        <dsp:cNvSpPr/>
      </dsp:nvSpPr>
      <dsp:spPr>
        <a:xfrm>
          <a:off x="4884434" y="2767057"/>
          <a:ext cx="1888658" cy="3520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FC5FC-8871-9643-AD54-F3FF7EECAAEE}">
      <dsp:nvSpPr>
        <dsp:cNvPr id="0" name=""/>
        <dsp:cNvSpPr/>
      </dsp:nvSpPr>
      <dsp:spPr>
        <a:xfrm>
          <a:off x="5094285" y="2966415"/>
          <a:ext cx="1888658" cy="3520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x</a:t>
          </a:r>
        </a:p>
      </dsp:txBody>
      <dsp:txXfrm>
        <a:off x="5104596" y="2976726"/>
        <a:ext cx="1868036" cy="331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02:55:5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24575,'4'6'0,"2"3"0,3-4 0,1 5 0,4 4 0,2-3 0,14 11 0,-8-10 0,30 32 0,-32-23 0,20 20 0,-24-21 0,25 21 0,12 25 0,-18-29 0,0-1 0,19 30 0,9-3 0,-38-38 0,12 12 0,-19-19 0,-3-2 0,0-1 0,4 3 0,-8-7 0,3-1 0,-4-1 0,-5-4 0,4 5 0,1-1 0,0 1 0,19 8 0,-15-1 0,15 2 0,-18-5 0,3-4 0,-5 0 0,1 4 0,15 5 0,-12-3 0,16 7 0,8 14 0,-16-17 0,19 20 0,-29-29 0,3 3 0,-4-4 0,0 0 0,-5 0 0,4-5 0,-4 4 0,5-8 0,-5 8 0,8 0 0,-2 2 0,9 8 0,-5-13 0,-5 7 0,-2-12 0,-2 8 0,4-4 0,4 14 0,-3-7 0,7 11 0,-7-17 0,-6 3 0,-2-14 0,-11 0 0,2-9 0,-4 3 0,0-4 0,0 1 0,-4-1 0,3-5 0,-12-10 0,11 12 0,-8-22 0,14 22 0,-5-12 0,6 15 0,-1 1 0,2-1 0,4 4 0,-5-3 0,4 4 0,-3 0 0,4 0 0,0 0 0,-5 0 0,4 1 0,-3-1 0,4 0 0,-5 0 0,4 9 0,-3 2 0,4 8 0,6 16 0,8 65 0,6-10 0,-8-13 0,1-2 0,6 5 0,-3-16 0,-9-28 0,2-12 0,-8 0 0,8-3 0,-8 3 0,7-4 0,-2-1 0,-1 1 0,-5-9 0,-5-2 0,-5-9 0,-9-15 0,3 12 0,-3-12 0,0 15 0,8 5 0,1-4 0,-22-3 0,20 5 0,-30-13 0,26 18 0,-8-11 0,8 7 0,-2 1 0,7 0 0,-4 1 0,5 3 0,0-4 0,5 1 0,-4 3 0,4-4 0,-1 1 0,-3 3 0,4-8 0,-5 8 0,0-8 0,-4 8 0,7-8 0,3 8 0,9 1 0,9 1 0,1 3 0,15 3 0,46 7 0,-22 1 0,32 6 0,-54-9 0,-2-5 0,-10 2 0,-5-8 0,-1 4 0,-4-5 0,4 0 0,-7 4 0,10-3 0,-11 3 0,9-4 0,-6 0 0,1 0 0,-4-4 0,-7-2 0,0-4 0,-28-57 0,11 18 0,-1-3 0,-7-9 0,-1-1 0,-3-7 0,3 6 0,-3 3 0,9 13 0,16 33 0,10 4 0,-4 0 0,7 4 0,-6 6 0,2 6 0,-4 4 0,4-1 0,-3 1 0,4-4 0,-5-2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5:30.72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43 21 7969,'-21'0'-27,"9"0"1,3-2 492,9-5 0,2 5 176,5-6-139,-5 6-95,8 2 0,-8 0 260,5 0 120,-4 0-246,6 0-190,-9 0 0,0 2-87,0 6 0,7-4-28,0 10 0,0-7 54,-7 8 1,0-1-41,0 7 1,0 0 13,0 1 1,0-1-43,0 0 1,0 0 137,0 1 1,0 6-139,0 0 1,0 10 176,0-3 0,0-1-90,0 1 0,0 3-271,0 11 1,0-11-48,0 5 0,0-13 202,0 6 1,0-10-1133,0 2 760,0-4 1,3-5-950,4-5 0,-2-5 503,9-9 1,-7 0-975,7 0 1,-7-9 1597,7-5 0,0-24 0,8-7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5:32.50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723 1531 7886,'-14'0'381,"-1"0"347,11 9-297,-6-7 247,1 8-194,6-10-288,-6 0 0,11 0 36,5 0 1,-2 0 26,9 0 1,-7 0 77,8 0 1,-8 0-82,7 0 0,0-3 117,7-4 1,-2 3-159,-5-11 1,5 8-1,-5-7 0,5 2 27,2-2 0,1-5-171,-1 5 0,0-5 39,0-2 0,1 0-44,-1 0 1,0-3 20,0-4 1,1 4-166,-1-4 1,-7 4 34,0 3 0,1-8 85,6 1 0,-7 0-44,0 7 0,0-8 90,8 1 1,-8-8-220,0 8 1,-2 0 38,2 6 0,2-1 7,-9-5 1,8 4 33,-8-4 0,7 4 18,-7 3 0,0-1 43,-7 1 0,7 0 1,0 0 1,0-1 44,-7 1 1,0 0-61,0 0 0,0-1 92,0 1 0,0 0-62,0 0 1,0-1 94,0 1 0,-7 7-31,0 0 1,-2 0 10,2-8 1,4 1 87,-4 0 0,-2 0-82,2-1 0,-8 1-99,8 0 0,-7 7 80,7 0 1,-7-1-78,7-6 1,-7 7 86,7 0 0,-8 7-195,8-7 0,-9 2-120,2-2-78,4-5 148,-9 7 0,10-9 68,-5-1 0,-3 8-36,10 0 64,-9 9 0,4-11 15,-10 9 0,4-3-18,3 3 0,-3 5 45,3-5 1,-4 4 30,-2 3 0,0 0 8,0 0 1,-8 0 94,1 0 0,0 0-81,6 0 0,1 3-28,0 4 0,0-5-4,-1 5 1,1 3-17,0-3 0,0 9 22,-1-1 0,1-4-19,0 4 0,0-1-4,-1 7 1,8 0-9,0 0 0,0 1 70,-7-1 1,2 0-59,5 0 1,-5 1 154,5-1 1,2 7-81,-2 1 1,7 1 73,-8-1 0,11-6-91,-3 6 1,-3 1 76,3-1 0,0 8-29,7-1 0,0-3 17,0 2 1,0 1 91,0 6 1,0-6-75,0-1 0,0-2-39,0 3 1,0 4 11,0-5 0,0-2-84,0 3 0,0-8 94,0 7 1,7-9-215,0 3 113,0 4 1,-7-10 105,0 6-130,0-6 1,0-9 94,0 1 63,0-11-61,0 6 164,0-10 0,0-3-103,0-4 1,-2 3-291,-5-11 0,-3 8 34,-4-7 0,-2 0-113,9-7 0,-10 2 100,3 5 1,2-5 108,-2 5 0,2-5-170,-2-2 1,-5-1 43,5 1 0,-5 0 42,-2-1 0,7 11-8,-1 4 0,4 2 272,-4-2-36,-4 4-114,8-6 1,-4 9 12,1 0-50,10 9 1,-6-4 107,10 9 0,0-7-82,0 8 1,7-1 243,0 7 0,10 0-70,-3 1 1,5-1 281,2 0 1,0 3-61,1 4 0,-1-2 110,0 9 1,0-9-380,1 3 1,-1-8 88,0-7 0,0 5-27,1-5-23,-1-4 0,0 6-290,0-9 87,-9 0 0,5-16 166,-10-5 0,7-5-105,-7-2 1,3-1-138,-3 1 1,-5 0-82,5 0 1,3-8 92,-3 1 0,7-8-107,-7 8 1,7-7 51,-7 6 1,10-6-421,-3 7 0,-2-1 188,2 8 0,-7 0-178,7-1 1,-7 8 7,7 0 0,-7 7-85,8-7 1,-8 9-193,7-2 1,-7 5 304,7 2 1,-7-3-640,7-4 0,0 5 542,8-5 1,-1 2-257,0-2 0,0 2 868,1-9 0,-1-9 0,0-11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5:33.37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486 106 8051,'0'-11'1106,"0"-8"-329,0 16-530,0-16 1,0 15 462,0-10-216,0 9-91,0-14 0,-2 17-9,-5-6 1,-5 6-84,-9 2 1,0 0-66,-1 0 1,1 0 31,0 0 1,-3 2-115,-4 6 0,2 1 83,-9 5 1,6 5-126,-6-5 1,9 5 60,-2 2 1,4 8-120,3-1 1,-1 0 12,1-6 1,7 1-145,0 6 1,9-13-68,-2 5 0,7-4 120,7 4 0,-2-7-33,9 0 1,0-9 104,7 2 1,1-4 17,-1-3 0,0 0-54,0 0 0,1 0-23,-1 0 1,0-7-39,0-1 1,-6-8-2,-1 2 1,-2 2-153,2-2 1,-5 0 127,-9-8 1,3 1-173,4 0 0,-5 0 111,5-1 0,-5 1 55,-2 0 0,-2 7-132,-5 0 387,5 9 179,-8-5-313,10 10 283,0 0 1,0 10-91,0 4 0,3-2 204,4 2 1,4 0-85,11 7 0,-1 1-340,0-1 1,0 0 152,1 0 0,-1 1-222,0-1 0,8-7-361,-1 0 1,0-7-503,-7 7 1,1-9-1098,-1 2 1,0-4 2004,1-3 0,-1 9 0,0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5:37.00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532 64 7373,'9'-12'585,"-6"3"-297,6-1 267,-9 8-204,9-7 38,-6 9 172,6 0-325,-9 0 1,0-3 33,0-4 134,0 5-264,0-8 33,0 10-10,0 0 31,-9 0-114,6 0 1,-6 3 79,9 4 1,-2-5-44,-5 5 0,4-2 342,-4 2-322,5-5 1,2 10 378,0-5-298,0-4 222,-10 6-151,8 1 93,-8-8-19,10 17-210,0-7 1,0 9 37,0 0 0,0-7 179,0 0-183,0 1 1,0 6 329,0 0-288,10 0 1,-8 1 19,5-1 0,-4 0 70,-3 0 0,0 1-108,0-1 0,0-7 112,0 0 0,0 0-79,0 8 1,0-1 52,0 0-49,0 0 1,0 1-224,0-1 0,0 0 31,0 0 0,0 1 56,0-1 0,0 0 130,0 0 0,0 1-87,0-1 1,0 3 53,0 4 1,0-4-41,0 4 0,0 3-7,0-3 1,0 3 34,0-3 0,0-4-130,0 4 1,0-2-34,0 2 1,0-2-99,0 10 0,0-10-12,0 2 0,-7-2 158,0 2 0,-1-4 94,8 4 1,-2 5-109,-5 3 0,5-3 19,-5 2 1,-3-9-4,3 2 1,-2 5-35,1 3 1,6-3-18,-5 2 1,-2-2 12,2 3 0,-1 2 32,8-10 0,-7 7-4,0-6 0,0 1 44,7-1 0,-2 1-50,-5 6 1,4-3-111,-4-5 1,5-2 70,2 10 0,0-10 64,0 2 0,-2-2-111,-6 2 1,6 3-87,-5 4 1,5 3 120,2-10 1,-3 3 2,-4-2 1,5 1-219,-5 6 1,4 1 130,3-8 0,0 1 74,0-1 1,0-3-16,0 9 1,0-6-17,0 6 0,-2 0 3,-5 8 1,5-3-6,-5-5 0,4 6 49,3-6 0,-7-2-60,0 2 0,0 1-112,7 6 0,-7-6 128,0-1 1,0-9 193,7 3 1,0 1-115,0-1 1,0 6-52,0-7 0,0 8-54,0-8 1,0 7-114,0-6 0,0 2 290,0-3 1,0-5-128,0 6 0,0-6 164,0-1 1,0-1-88,0 0 0,0 0-48,0 1 0,0-1-4,0 0 1,0 10 47,0 4 0,0-4-86,0-3 1,0 3-2,0-3 1,0 3 50,0-3 1,0-2 5,0 10 0,0-3-102,0 2 0,0 3 74,0-10 1,0 8 4,0-8 0,0 0-16,0-6 0,0 6 109,0 0 1,0 1-136,0-8 0,0 7-234,0 1 382,0-1 0,0-7-85,0 0-52,0 1 64,0-1-321,0-9 154,0 7-80,0-17 297,0 8 259,0-10-472,0-10 1,-7-9 54,0-9 0,-3-3-75,3 3 0,-2 2 89,-6-10 0,-4-1-240,5-13 0,-2 5 65,2-4 1,-5 4-73,5 2 1,-3 1 78,3-1 1,-3 10 183,10 5 0,-7 4-30,7 3 0,-7 0 312,7-1-242,-10 11 0,15-1-82,-5 5 7,4 4 56,3-6 1,0 11-360,0 5 1,0 5 129,0 9 1,3 1 251,4-1 1,-2 3 64,9 4 1,0 3-120,7 4 1,-7 5 150,0-4 1,-6 6-40,6 8 1,-7-5 28,7 4 0,-9-6-50,2-8 1,2 12-27,-2-4 1,7 2-79,-6-10 1,1-4-349,-2-10 64,-5 0 288,17 1 1,-9-8-352,4 0 272,-5-9 0,-1-5 162,-1-15 1,7 1-120,-7-7 1,2 4-7,-2-11 0,5-5-118,9-2 1,1-6-209,-1-1 1,7 2-69,1 4 1,1-4 105,-1 5 1,1-3-43,6 3 1,2-3 28,-10 10 0,0-1-477,-7 8 0,-2 0 342,-4-1 0,3 11-966,-3 4 1484,-6-5 0,10 0 0,-7-9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5:38.10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22 8174,'0'-12'2952,"0"2"-2104,0 10 366,0 0-719,0 10 0,0 2 50,0 9 0,0 7-201,0 0 0,7 10-58,0-2 1,9 4 92,-1 2 0,3 3-151,4 5 1,-3-3 136,-5 10 0,2-10-63,-9 2 1,8-6 44,-8-8 0,0 3-119,-7-10 1,0 1 471,0-8-341,0 0-1,0 1-458,0-11 0,2-1 120,5-10 1,-2-3-305,9-4 1,-7-4 182,7-11 1,0 1-322,8 0 1,-1 0 103,0-1 0,0 3-69,1 5 0,-1-2 356,0 9 0,1 0-45,-1 7 1,0 9 72,0 5 1,-7-2-64,1 2 0,-11 7 352,3 8 1,-7-1-136,-7-7 0,-2 8 527,-5-1 1,-12 0-319,4-6 0,-3-4-146,3-3 0,1 1-991,0-9 0,-1 0 454,1-7 0,0 0-416,0 0 1,2-2 324,5-5 0,4-5-1265,10-9 1,0 0 144,0-1 1534,10 1 0,11 0 0,12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5:39.86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1170 235 8861,'12'0'776,"-3"0"-560,0 0 186,-6 0 419,6 0-381,-9 0 1359,0 0 1,-2-8-1517,-5 1 1,4-2 34,-4 2 0,5 2-79,2-9 1,-7 7-70,0-7 1,0 7 54,7-8 1,-7 8-122,0-7 1,-8 7 89,8-7 1,-9 7-73,2-7 0,-5 9-9,-3-2 0,1-3 59,0 3 0,-7-2-92,-1 2 1,-6 4 82,7-4 0,-10 5-98,2 2 0,3 0 81,-2 0 1,2-2-146,-3-5 1,3 4 71,5-4 1,4 5 29,-4 2 1,-3 0 20,3 0 1,0 0-6,6 0 1,4 2-24,3 5 1,-4-4 12,5 4 0,2-3-110,-2 3 1,7-2 102,-7 9 1,7-7-221,-7 8 1,7-8 19,-7 7 0,2-7 9,-2 7 0,-3 0 79,10 8 1,-7-8-19,7 0 0,-10 2 209,3 13 1,-2-6-127,1 6 0,-4 1 153,5-1 1,2 8-90,-2-1 1,2-3 66,-2 2 1,-2-6-136,9 6 1,-10-2-16,3 3 0,5 4-34,1-5 1,4 3 74,-3-3 1,4 6 13,-4-6 1,5-2-44,2 2 1,0-2 182,0 3 1,0 2-102,0-10 0,7 10 90,0-3 1,10-2-177,-3 3 0,5-8 6,2 7 0,0-6-107,0 6 1,3-6 86,4 6 1,-4-9-58,4 2 1,3-4 70,-3-3 1,10 0-212,-2 1 1,1-1 38,-1 0 1,4-7 41,-5 0 1,5-9 17,3 2 1,2 3-94,4-3 1,-4 0-21,5-7 1,-5 0 121,-3 0 0,8-7-197,-1 0 1,1-7 101,-8 6 0,-6-8-9,-1 2 0,1-5 34,6-2 1,-6-8 148,-1 1 1,-9-3-86,2 3 0,-4-5 263,-3-10 1,0 6-29,1-6 1,-1 5-15,0-11 0,-7 4 1,1 2 0,-11-6-115,3-1 0,-4-7 108,-3 8 1,-3-8-97,-4 8 0,-5-8 153,-9 7 1,-2 8-47,-6 6 1,3 8 168,-9-7 0,2 9-350,-3-3 1,-1 6 78,8 2 1,-6-1-396,7 1 0,-1 2 192,8 5 0,2-5-413,5 5 1,-3 2-14,10-2-297,-9 9-360,13-14-657,-6 17-132,9-7 0,2 11 2016,5 5 0,5 5 0,9 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5:41.57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298 1191 5872,'-12'0'3321,"3"0"-2606,9 0 4178,0 0-4614,9 0 0,3 0-12,10 0 1,-8 0 27,0 0 1,0 0-120,7 0 1,8-7-1,-1 0 1,3-7-113,-3 7 0,-2-10 94,9 3 1,1 2-236,6-2 1,-2 0 79,-4-7 0,4-1-31,-5 1 0,6 0 32,1 0 1,-7-3 51,1-4 0,-8 4-15,8-4 0,-8 4 17,7 3 1,-9 0 46,3-1 1,-6 1-32,-1 0 0,-1 0 117,0-1 0,0 1-98,1 0 0,-1 0-130,0-1 0,0-6 74,1 0 0,-1-1-6,0 8 0,0 0-55,1 0 0,-8-1 77,0 1 1,-9 0 149,2 0 0,2-1-12,-2 1-2,0 0 0,-9-1 57,-5 1-349,-5 0 128,-9 0 0,2-1-257,5 1 105,-5 0 0,9 0 87,-4-1-107,-5 1 0,8 0 41,-11 0 1,8 9 92,0 5 1,0-3 1,-7 3 0,-1 0 114,1 7 1,0-7-56,0 0 0,-1 0-55,1 7 1,0 0-35,0 0 0,-1 0 60,1 0 0,7 0-209,0 0 1,0 0 61,-8 0 0,1 0-98,0 0 1,0 7 151,-1 0 0,1 3 60,0-3 1,0-3 24,-1 11 0,1-8 182,0 7 0,0-7-47,-1 7 1,-1-2-92,-6 2 0,6 5-15,-6-5 1,6-2 22,2 2 1,-1-2-143,1 2 1,0 5 26,0-5 52,-1 5 0,1 2 57,0 0 0,0 1 89,-1-1 0,3 0 15,5 1 1,-5-1 21,5 0-82,-5 0 1,-2 5-16,0-5 1,7 5-52,-1-11 0,8 4 55,-7 2 1,7 0-22,-7 0 0,9 1 103,-2-1-102,-5 0 1,10 0 70,-5 1 0,2-8 22,-2 0 84,5 0-71,-8 7-151,10 1 0,0-8 156,0 0-240,0-9 84,0 4 0,-2-9-19,-5 0 45,4 0-30,-6 0 1,9-9-260,0-6 1,0-3 84,0-4 0,0 1-69,0 0 0,0-3 53,0-4 1,0 2-66,0-10 1,0 1-42,0-7 0,0 6-127,0 1 0,0 6 274,0-6 0,-2 9-84,-5-2 1,2 4 548,-9 3-272,9-1 1,-7 8 564,5 0-284,5 9-195,-17-4 1,16 11 48,-4 5 0,3-2-41,-3 9 0,4 8-5,-4 6 0,5 3-38,2-3 1,0 5 133,0 10 1,0-1-100,0 1 1,0-3 326,0-5 1,7 5-158,0-4 1,0-3-27,-7 2 0,7-9-92,0 2 0,7-4-140,-7-3 0,0-7-416,-7 1 1,3-11 255,4 3 1,-5-2-633,5 2 322,-4-4 215,-3 6 0,2-11 32,5-5 1,-2-3-122,9-4 1,-7-5-15,7 5 1,0-3 47,8 3 0,-1-5-99,0 5 1,1 2 64,-1-2 1,7 2-124,0-2 1,8 2 12,-8 5 1,10 5-90,-3-5 0,3 5 111,-2 2 1,1-3-443,-8-4 1,6 5-111,-7-5 1,1 4-1234,-8 3 2154,10 0 0,-8 0 0,8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5:42.43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43 43 7909,'-12'-12'-184,"3"-7"1756,-1 17 1092,8-8-1212,-8 10 1,13 10-534,4 4-572,-5 5 1,10 12 101,-5 4 224,-5 5-360,17-7 1,-14 7 51,9-4 0,-9 2 109,2-3 1,2 3-24,-1-10-343,-1 0 55,2-6 1,-7-1-52,6 0-29,3-9 1,-8 0 128,4-5 223,-5-5-555,8 8 109,1-10 0,11-10-512,-1-4 0,0-2 287,0 1 0,8-3-443,-1 3 1,0 6 17,-6 2 298,8 4 211,-16 3 1,15 0 444,-15 0 1,-5 10-233,-1 4 0,1 5 253,-2 2-249,0 10 0,-16-7-10,-5 4 1059,-5-5-713,-3-1 1,1-1 88,0 0 22,0 1-247,-1-11 1,1-1-761,0-10 361,0 0 0,-1-3-980,1-4 0,7-2 214,0-5 562,9-15-760,-4 25 661,9-25 1,0 17-191,0-9-1257,9 0 1173,3 9 1,16 0 710,1 5 0,-1-5 0,-7-9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5:43.80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64 43 8301,'-11'0'2697,"1"0"-2327,10 0 77,0 0 111,-9 0-169,6 0 57,-6 0-113,9 0 164,0 0 55,-10 0-471,8 0 86,-7 0 0,11 0 150,5 0 0,-2 0-81,9 0 0,0 0-149,7 0 1,1-3 95,-1-4 0,0 5-250,0-5 0,3 2 65,4-2 1,-4 5-67,4-5 1,3 4 2,-3 3 1,1 3 105,-8 4 0,-7-3 131,0 11 1,-9-1-129,2 7 0,-5 0 350,-2 1 0,-2 8-88,-5 6 1,-5-3 139,-9 2 1,0-7-93,-1 8 1,-6-8 22,0 8 1,-8-8-117,8 7 1,-7-9 66,6 3 1,1-6-96,7-1 0,-1-1 177,1 0-615,9-9 332,3 7-404,9-17 0,9 8 176,6-10 1,13-3-180,7-4 0,5 5 124,3-5 0,-1-3-215,1 3 1,-1 0 41,1 7 1,-1-7-73,1 0 1,-3 0-279,-4 7 0,-6 0 210,-9 0 1,1 0-388,-1 0 1,-2 2-175,-5 5-1565,-5-4 2595,-9 16 0,0-8 0,0 11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5:56.0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1510 192 6514,'11'0'1822,"-1"-2"-1118,-10-5-238,0 4-103,0-6 76,9 9-46,-6 0 466,6 0-261,-9 0 2190,0 0-2351,0-9-178,-9 6-79,6-6 1,-6 6-28,9-4 0,-3 5 217,-4-5-317,5 4 1,-10 1 222,5-5-155,5 5 37,-17-8 0,7 3 3,-9 0 0,7 0-41,-1 7 0,8 0-15,-7 0 1,7 0-154,-7 0 121,0 0 1,-7 0-163,-1 0 1,8 0 119,0 0-58,0 0 0,-7-7 47,-1 0 0,8 0-21,0 7 1,0 0 88,-7 0 0,6 0-55,1 0 1,0 0 132,-7 0 1,7 0-102,-1 0 0,1 0 72,-7 0 0,7 0-116,0 0 0,7 0-5,-8 0 1,8 0 6,-7 0 1,7 0-95,-7 0 0,7 0 42,-7 0 0,7 0 44,-8 0 1,8 0-84,-7 0 1,7 0 58,-7 0 1,2 2 17,-2 5-13,-5-4 0,7 8 9,-9-4 1,7-4 61,0 4 0,-1 2 9,-6-2 1,7 3 93,0-3 0,0-2-138,-8 9 0,1-7 101,0 7 1,0 0-77,-1 7 0,1-6 314,0-1-275,0 0 1,-1 7-78,1 1 1,7-8 20,0 0 1,7-2-92,-7 2 1,2 5 76,-2-5 1,-5 5 18,5 2 0,2-7 97,-2 0 1,2 1-102,-2 6 0,-3 0 180,10 0-162,-10 1 1,8-1 142,-5 0 1,-3 0-109,10 1 1,-2-1 113,2 0 0,-3 3-36,-4 4 1,-2-4-61,9 4 0,-10-4-119,3-3 0,2 0 113,-2 0 1,2 1-130,-2-1 1,-3 0 119,10 0 0,-2 1-131,2-1 0,4 0 76,-4 0 1,5 1-13,2-1 0,-7 0 148,0 0 1,0 1-128,7-1 0,0 0 198,0 0 0,0 1-96,0-1 1,0 0 20,0 0 1,0 1-41,0-1 0,0 0-108,0 0 0,7 1 12,0-1 0,2 0-143,-2 0 1,-2-2 4,9-5 0,-7 5 78,8-5 1,-4 5-59,3 3 1,5-8 38,-4 0 1,-4 0 43,4 7 1,-8-6-5,7-1 1,-7 0-15,7 7 0,-2-7 20,2 0 1,5 1 0,-5 6 1,-2-7 66,2 0 0,-7 0-58,7 8 0,0-8-25,8 0 0,-3-7 28,-5 7 0,12-9-81,-5 2 1,5 2 6,-5-1 1,0-1-147,1-7 1,6 0 147,0 0 1,1 0-21,-8 0 0,7 0 14,1 0 1,-1 0-6,-7 0 1,8 0 112,-1 0 1,0 0-105,-7 0 0,8 0 42,-1 0 1,3 0-114,-3 0 0,3-3-142,4-4 0,5 2 3,-4-9 0,-3 2 124,2-2 1,-6-5 14,6 5 1,-9 2-21,2-2 1,3 7 335,-3-7 1,1 2-123,-8-2 0,0-2 96,1 8 1,-1-8-1,0 2 1,7 2-97,1-2 0,-1 0-93,-7-8 0,1 3-189,-1 5 1,0-9 57,0 9 1,1-10 60,-1 10 1,0-12 67,0-3 1,1 1-41,-1 7 1,-7 0 209,0-1 0,0-6-51,8 0 0,-8-3 121,0 3 0,-7-3-127,7-4 0,-9 1 181,2 6 1,2 2-112,-2-9 0,1 9-48,-8-3 1,0-1 6,0 1 0,0-6-12,0 7 1,0-3-125,0 3 1,0 4 114,0-4 1,0-3-165,0 3 1,0-3 167,0 3 0,-3 4-6,-4-4 0,2 2 41,-9-3 1,0 6 132,-7-6 0,0 6-11,-1 2 0,-6-8-137,0 1 1,-3 0-30,3 6 0,9-1-106,-10-6 1,18 3-238,-11-9 1,6 9-179,-5-2 1,9-3 205,5 3 0,-3-1-31,3 8 51,-9 0-175,4-1 139,-9 1-88,-1 9 1,1 3-220,0 9 0,7 0-429,-1 0 1,1 9-9,-7 6 0,7 1-513,0-2 1,9 12-2056,-2-4 3555,5 3 0,-8 6 0,-2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6:05.99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510 1 13226,'0'12'2187,"-9"-3"-1475,7-9-471,-17 0 0,14 0 165,-9 0 76,9 0-231,-14 0 203,17 0-222,-17 0-100,7 0 1,-2 0 163,0 0-44,0 10-80,-8-8 0,4 10-78,3-5 1,-4-5 75,5 5 0,2 3-154,-2-3 1,10 2 71,-3-2 0,-3-2-209,3 9 127,-10-9 0,13 11 34,-10-8 0,6 8 38,-6-2 0,7-2-20,-7 2 1,7 0 234,-7 8 0,7-3-121,-7-5 0,6 9 108,-6-9 1,7 10-99,-7-10 1,9 5-136,-2 2 0,-2 3 56,2 4 1,0-4-134,7 4 1,-3-4 54,-4-3 148,5 0-107,-8 10 0,10-7-11,0 4 1,0-4 300,0-3-241,0 0 0,0 0 28,0 1 1,3-3-67,4-5 1,-5 5 77,5-5-121,5 5 0,-7 2 71,9 0 0,-7-7-157,7 1 1,0-4 65,8 4 0,-8 1-56,0-9 0,0 3 152,7-3 0,1-3 6,-1 11 1,-7-11-138,0 3 0,0 3 71,8-3 1,-8 7-48,0-7 50,0 0 1,7 0-25,1 0 1,-8 3 22,0-3 1,0-5-115,7 5 0,1-4 70,-1-3 1,-5 0-67,6 0 0,-6 7 42,13 0 1,-6 0 0,-2-7 0,1 0-74,-1 0 0,0 0 85,0 0 1,1-2-57,-1-5 0,0 4 44,0-4 1,1-2-142,-1 2 1,0-8 117,0 8 0,-2-2 63,-4 2 1,3 4-11,-3-4 2,3-4 0,4 1-76,-1-4 1,-7-3 40,0 10 0,-2-9-58,2 2 0,5 2 53,-5-2 1,3-1-36,-3-6 1,5 7 3,-5 0 1,-4 0-14,-3-8 0,-3 1 95,3 0 1,-4 0-69,4-1 0,-2 1-51,2 0 1,-5 7 61,5 0 1,-5-1-270,-2-6 256,0 0 1,8 0-55,-1-1 0,0 1 89,-7 0-11,0 0 0,-3-1-43,-4 1 124,5 0 1,-15 0 2,10-1 1,0 8-80,7 0 1,-7 7 55,0-7 1,0 7-26,7-7 40,0 9-52,0-14 109,0 17 0,0-10 53,0 5 244,0 4 0,0-6-257,0-1-135,0 8 177,0-7-178,0 9 1,-7-3 7,0-4-33,0 5 114,7-8 0,-10 10-1,8 0-24,-8 0 29,10 0-65,-9 10 1,4-1 187,-9 5-167,9 5 0,-11-7 2,9 9 1,-10-2 36,3-5 0,-5 5 6,-2-4 0,4 3 73,-4 4 1,12-1-58,-13 0 0,6 0 86,-5 1 0,7-3-58,-1-5 1,8 2-176,-7-9 1,9 3-21,-2-3-264,5-5 124,2 8 0,7-13 95,0-4 0,10-2-99,-3-5 0,2-5 69,-1 5 0,3-5-130,-3-3 0,1 1 70,-2 0 0,5 0-44,-5-1 1,-2 1 28,2 0 0,-2 0-89,2-1 1,-2 1 64,-5 0 0,-4 7 42,4 0 0,-5 6 140,-2-6-165,0 10 476,0-6-145,0 10-159,0 0 365,9 0 1,-6 3-124,4 4 1,2-3 253,-2 10-293,10 1 1,-5 6 210,9 0 0,0 0-22,0 1 1,8-1-109,-1 0 0,3 0-163,-3 1 0,-4-1-222,4 0 1,-4-2-490,-3-5 1,0 3 377,1-10 0,-8 7-1255,0-7 0,-9 3-135,2-3-759,4-5 1776,-8 7 1,6-6-3381,-9 4 3989,0-5 0,10 17 0,2-7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5:57.79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1190 170 7953,'-12'0'506,"-6"-9"340,15 6-182,-16-6-164,17 9 100,-7 0-129,-1 0 213,8 0-133,-8 0-165,10 0 1,0-3-72,0-4 1,-2 5 416,-5-5-144,4 5-28,-6-8-232,9 8-92,-9-8 0,4 10 96,-9 0 140,9 0-211,-14-9-134,7 6 1,0-8-57,5 4-14,-4 4 1,6-13 158,-9 9-185,9 0 0,-7-1 65,5 1 0,5-2-91,-5 2 0,2 4 99,-2-4 0,2 5-291,-9 2 187,9 0 150,-14 0 308,8 0-215,-11 0-26,1 0 0,0 0-118,-1 0 0,8 0-99,0 0 1,7 0 258,-7 0-275,9 0 85,-14 0-201,7 0 1,-2 0 46,0 0 0,7 0 60,-7 0 1,7 0 161,-7 0 1,7 0-85,-8 0 0,8 0 47,-7 0 1,7 0-61,-7 0 0,7 0-28,-7 0 1,7 0-9,-8 0 0,8 0 21,-7 0-49,0 9 0,-7-4 83,-1 9 42,1-9 0,0 7-77,0-5-42,-1-5 0,4 10 81,3-5-171,-3-4 113,6 6 1,-7-7 0,5 5-39,-5-4 1,14 6 30,-9-9 0,7 7 107,-7 0 0,9 3-103,-2-3 135,-5-5 0,7 15 9,-9-10-116,9 9 0,-11-11-5,9 9 0,-3-7 6,3 8 1,5-8-20,-5 7-34,-5 0-33,10 7 1,-15 1 63,10-1 0,0-7-26,7 0 15,-10 0 0,8 8 297,-5-1-222,-5 0 0,10 0 14,-5 1 0,2-8-61,-2 0 1,5 0 3,-5 7 1,4-7-71,3 1 0,0-1 83,0 7 1,0-7-136,0 0 0,0 1 112,0 6 0,0-7-115,0 0 0,3-2 198,4 2-45,-5 5 1,10-7 50,-5 9 1,-5-7-93,5 0 0,-2-7-9,2 8 1,-5-8 50,6 7-117,3-9 135,1 14-303,9-17 125,1 17 1,-1-17-88,0 5 1,0-2 101,1 2 0,-8-5-20,0 5 58,0-4 1,7-1-17,1 5 1,-8-4 234,0 4-166,0-5 1,7 5 144,1 0 1,-8 0-77,0-7 0,0 7 0,7 1-186,1-1 1,-1-7 50,0 0-138,0 0 1,1 0 54,-1 0 1,0 0-240,0 0 293,1-10 1,-1 5 11,0-9 0,0 10 63,1-4 0,-1-1 143,0 2 0,-2-3 32,-5 3 0,5 5-129,-5-5 0,5 2 51,3-2 1,-8 5-60,0-5 1,0 2-85,7-2 1,-2 2 101,-5-9 0,5 2-279,-5-2 0,5-5 4,3 5 0,-1-5 119,0-2 0,-2 0 260,-5-1 1,5 1-141,-5 0 0,-2 0 277,2-1 0,-2 1 107,2 0-199,5 0 1,-17-1 79,5 1-128,-4 0 1,-3 0-63,0-1 0,0 1 60,0 0-253,0 0 1,0-1-1,0 1-43,0-10 1,0 8 39,0-6 0,-3 6 59,-4 2 1,3-1 23,-11 1 1,1 7 20,-7 0 1,7 7-54,0-8 1,-8 11 224,-6-3 0,0 4-169,7 3 1,-1 0-208,1 0 0,0 0-514,0 0 0,6 0 325,1 0 0,7 0-2041,-7 0 1130,9 0-1355,-4 0 764,9 10 464,0 2 1443,0-1 0,0 8 0,0-7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5:58.64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43 64 8007,'-12'0'1331,"-7"0"-780,17 0-357,-8 0 139,10 0 931,0 0-553,0-9 371,10 6-223,-8-6-505,8 9 0,-10-2 176,0-5-121,9 4-273,3-6 1,16 9-173,1 0 1,-1-3-237,-7-4 0,0 5 246,1-5 1,-1 5-335,0 2 79,0 0 382,1 0 0,-10 9-150,-5 5 0,-5-2 441,-2 2 1,-2 0-47,-5 8 0,2-1 67,-9 0 0,-1 0-122,-6 1 1,0-4-76,0-3 0,7 3-237,-1-3 0,4-4 251,-4 4-283,-3-11 1,8 8 1,-4-5-71,4-4-172,10 6 50,0-9 1,3 0-339,4 0 386,5-9 0,9 4 94,0-9 0,0 9-9,1-2 0,-1 5 83,0 2 1,-7 0-164,1 0 206,-1 0 1,0 0 59,0 0 116,-9 9 0,4-4 596,-9 9-563,0 0 0,-9 7 123,-5 1 1,2-8-67,-2 0 0,-1 0-11,-6 7 1,0 1-38,0-1 1,-1-7-173,1 0 1,2-7-40,5 7-189,-5-9 0,15 5-2495,-11-10 1992,11 0 1,-6-10-2861,10-4 3530,0-5 0,10-12 0,1-2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6:00.4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 0 6185,'0'12'2864,"0"-2"-2383,0-10-54,0 0 54,-10 0-145,8 9 206,-8-7 102,10 8-122,0-10 1901,0 0-2127,0 9 78,10-6-221,-8 6 1,10-9 142,-5 0-158,-5 10 0,10-8-112,-5 5 1,-2-5 328,9-2-404,0 0 125,8 0 0,-1 0-77,0 0 0,0 0 76,1 0 0,-1 0-105,0 0 1,0 0 119,1 0 1,-8 0-6,0 0 1,0 0-1,7 0 1,1 0-13,-1 0 0,0 0-147,0 0 1,8 0 142,-1 0 1,3 0-144,-3 0 1,-2 0 129,9 0 0,-1 0-225,1 0 0,3 0 66,-10 0 1,10 7 40,-3 0 1,-2 1 90,3-8 0,-10 0-58,2 0 0,3 7 154,-3 0 1,7 0-127,-6-7 1,6 0 20,-6 0 0,8 0 4,-1 0 1,-3 0-59,2 0 1,-2 0 0,3 0 1,4 0-9,-5 0 1,3 0 57,-3 0 1,6-3-30,-6-4 0,5 5 134,3-5 1,-1 5-79,1 2 1,-1 0-34,1 0 0,-1 0 14,1 0 1,-1 0-12,1 0 0,2 0-6,4 0 1,-4 0-19,5 0 0,2 0 96,-3 0 1,1 0-74,-8 0 1,8 0 19,-1 0 0,1 0-13,-7 0 0,-1 0 4,1 0 1,-1-3 5,1-4 1,-1 5 29,1-5 0,-1 4 21,1 3 0,-1 0 0,1 0 0,-1-7 81,1 0 1,6 0-107,1 7 1,-8 0 2,-6 0 1,-1 0 9,8 0 1,-8 0 140,0 0 1,-9 0-39,3 0 0,-6 0-41,-1 0 0,-1 0 4,0 0 0,0 0-8,1 0 1,-1 2 77,0 6 1,0-6-58,1 5 0,-6-5-84,5-2 0,-4 0 186,11 0-289,-4 0 0,-3 0 87,0 0 1,-6 0 101,-1 0 20,-10 0-93,6 0 0,-8 0 57,5 0-52,-4 0 0,8 0-206,-3 0 1,-4 0 117,10 0 1,-6 0-162,6 0 0,0 0 57,7 0 0,0 0-280,1 0 244,-1 0 61,0 0 0,-7 0-204,0 0 141,-9 0-31,5 0 0,-13 0 103,-4 0 0,2 0-842,-9 0 0,7 0-1310,-7 0-1032,9 0 3260,-14 0 0,17 0 0,-7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6:01.2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468 21 8057,'0'-12'677,"-10"3"1,5 9 0,-9 0-1,0 2 1,0 3 0,2 5-1,0 1 661,1 6 0,-1-5-789,-2 2 1,-5 0-144,4 7 0,-10 1 117,-4-1 1,1 0-149,7 0 0,-1-7-143,1 1 1,-7-1 152,-1 7 0,1-7-73,7 0 0,2-7 501,5 8-424,-5-11-343,17 15-78,-8-7 1,12 2 134,6 0 0,3-9-32,11 2 1,1 3 2,6-3 1,1 7-191,6-7 0,4 7 36,-5-7 0,-2 10-61,3-3 0,-8-5-99,7-2 1,-6 3-124,6-3 0,-9 7-27,2-7 0,-4 7-861,-3-7 57,1 10 368,-1-5-1428,0 9 1610,0 0 1,-9 1 643,-5-1 0,5-9 0,0-3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6:02.50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295 1 8026,'0'12'1119,"0"-3"-246,0-9-219,0 0 473,0 9-240,0-6-155,0 6 0,0-6 214,0 4 106,0-5 44,0 17 101,0-17-199,0 17-683,0-16 0,0 8-191,0-4 251,0-4-260,0 6 52,0-9 0,0-2-108,0-5 1,-2 2-123,-5-9 1,5 7-63,-5-7 0,2 2 180,-2-2 0,2-3 10,-9 10 1,7 0 229,-7 7 0,-1 0-118,-6 0 1,0 0 163,0 0 0,-1 12-56,1 9 1,0 0 134,0 8 1,2 4-56,5 2 0,-3 3-138,10-3 0,2 3-164,12-10 0,8 5 124,13-11 0,-2 4-275,9-12 0,1-5 89,6-2 0,-2-4-571,-4-3 1,2 0 293,-10 0 0,7 0-1384,-6 0 1,-1 0-1798,-7 0-927,0 0 4384,1 0 0,-1-10 0,0-1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6:09.36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4527 0 8141,'-14'0'-56,"0"0"155,9 0 8,-4 0 280,9 0 2163,0 0-1634,9 0-81,-7 0-77,8 0-185,-10 0-448,0 0 46,-10 0 1,8 3-186,-5 4 1,2-5 249,-2 5-221,5-4 1,-10 4 58,5 0 16,5 0 1,-10 0 185,5 0 0,2 10-114,-9-3 1,2-2 223,-2 2 1,-5-2-64,5 2 1,-3 5-19,3-5 1,-5 5-42,5 2 0,-3 0-244,3 0 0,-5 1 49,5-1 0,-2 0-98,2 0 1,-5 1 31,5-1 0,2 0 127,-2 0 1,-1 1-8,-6-1 0,7 0-49,0 0 1,0 1 96,-8-1 1,1 0-35,0 0 1,0 3 12,-1 4 1,1-4-137,0 4 1,0-2 120,-1 3 0,1-6-88,0 6 0,0-6 66,-1-2 1,-1 1-195,-6-1 1,6 0 86,-6 0 0,6 1 132,2-1 0,-1 0-87,1 0 1,0 3 130,0 4 1,-3-2-132,-4 10 1,9-10-32,-10 2 0,11-4-26,-11-3 0,6 7 87,1 1 0,1-1-61,0-7 0,0 0 32,-1 1 1,-1-1 24,-6 0 0,6 8-44,-6-1 1,6 0 159,2-7 1,-3 1-68,-4-1 0,4 10 23,-4 4 1,2-4-65,-3-3 1,6-4 17,-6-3 1,6 7-5,2 1 0,-8-1-1,1-7 1,-3 8 52,3-1 1,4 0-56,-4-6 0,-3 6 99,3 0 1,-8 3-109,8-3 0,0 3 7,6 4 0,-6-4-142,0-10 1,-1 8 99,8-1 0,2 0-125,5-6 0,-9-1 76,8 0 1,-8 0-41,9 1 0,-5-1 51,-3 0 0,-6 7-89,0 1 1,-1-1 99,8-7 0,0 8 7,0-1 0,-8 0 25,1-6 1,0 6-44,6 0 0,1 1 5,0-8 0,-7 0 4,-1 0 0,1 3-15,7 4 0,-1-4-26,1 4 0,0-4-5,0-3 1,-1 3-1,1 4 1,2-9-6,5 9 0,-9-9 24,8 10 1,-13-6-15,14-2 1,-10 1 87,10-1 0,-5 0-70,-2 0 0,0 1 39,-1-1 1,1 0-45,0 0 0,0 1-23,-1-1 1,1 0-13,0 0 1,0 1-114,-1-1 1,1-7 101,0 0 30,0 0 0,2 8-24,5-1 268,-5-9-240,7 7 0,-9-8 43,-1 11 1,1-8 18,0 0 0,0 0-37,-1 7 32,1 1-18,0-11 1,0 8 241,-1-4-217,1 3-54,0 4 1,0-3 11,-1-5 0,1 5 46,0-5 53,0 5-84,-1 2 1,1 0 19,0 0 204,0 1-181,-1-1-114,1 0 96,0 0 24,0 1-64,-1-1 24,1 0 0,0-7-74,0 1 1,6-8 82,1 7 1,7-7 114,-7 7-140,0 0 1,-7 5 326,-1-5-321,11 5 0,-8-14 31,4 9 1,4-2 19,-4 2 0,4 5-106,-3-5 80,-5-4 1,7 6-22,-9-9 0,6 10-13,1-3 1,7-2-62,-7 2 1,7-7 72,-7 7 5,9-9 92,-14 14-107,17-17 0,-17 17 53,5-5 1,2-2 19,-2 2 0,7-7-7,-8 7-13,11-9-6,-15 14-1,7-7 1,-7 2-142,5 0 114,-5-9 1,14 11 16,-9-9 1,7 3 38,-7-3-164,9-5 100,-4 8 0,2-8 21,0 5-59,0-4 53,7 6 285,0-9 79,0 0-360,0-9-152,0 6 155,0-6 20,0 9-219,0 0-41,0-10 141,0 8 1,0-10-135,0 5 1,0-5 102,0-9-457,0 0 291,9-1 1,-4-1-98,9-5 1,-5 2-122,13-10 0,-11 3-136,18-2 30,-20-5 203,19 6 0,-16-1 191,10 0 146,-11 9 0,6-5 62,-10 10-98,10-10 0,-13 7 51,10-4 0,-9 12-140,2 1 605,-4 11 36,-3-6-257,0 10 1,0 3 21,0 4 0,0 4-85,0 11-95,0-1-120,0 0 102,-10 0 0,5 1 74,-9-1 196,0 10-264,2-8 0,-7 10 68,5-4 220,-5-6-290,-2 8 1,2-3 321,5 1-37,-5-1-191,17-7-196,-8-9 58,10 7 0,0-14 76,0 9 0,0-7-104,0 7 1,10-9-19,4 2 0,5-5-216,2-2 0,0 0 124,1 0 0,6 0-10,0 0 1,3 0 1,-3 0 0,-2-2-128,10-5 0,-8-3-670,7-4 606,-9-5 0,12 10-1036,-9-5 899,-1-5 0,-5 7-274,6-9-468,-15 9 713,14-7 0,-16 10-252,9-6-1569,1-3 662,-11 15-598,8-16 2253,-7 7 0,9-9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6:10.44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404 1 8019,'-11'0'2136,"1"0"-1494,10 9 0,0-4-146,0 9 1,0-7-130,0 7 0,0-7 44,0 7 0,0-7 395,0 8-127,0-11-194,0 15 1,3-14 336,4 9 426,-5-9-822,7 4 0,-9-6 481,0 4-346,10-5-272,-8 8 111,8-10-284,-10 0-619,0-10 463,0-2 1,0-9-233,0 0 0,-3 7 112,-4-1 1,3 11 147,-11-3 1,8-3-73,-7 3 244,0 0 1,-10 7 1,-4 0 1,4 9 141,-4 6 1,-3 6-59,3 7 1,-7-2 115,6 10 0,-6-8 355,6 7 1,4 1-233,10 6 1,-1-2 13,9-4 1,0 4-160,7-5 1,11-4-129,11-3 0,1-6 10,13-8 1,9 2-29,11-9 1,6 1-36,1-8 0,-1 0-111,-6 0 1,6 0-463,-5 0 1,-6 0 245,-1 0 0,-7-3-1050,-8-4 1,3 2 562,-10-9 0,0 7-1076,-6-7 0,-8 7 812,0-7 1,-2 7-498,2-8 1,-5 8-1926,-9-7 1729,0 10 1612,0-6 0,-9 10 0,-3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6:06.82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170 170 7898,'0'-11'861,"0"1"-470,0 10 0,3-7 489,4 0-426,-5 0 0,7 7-48,-9 0 162,0 0-243,10-9 101,-8 6 109,8-6-157,-10 9 264,0 0 2,0-10 336,0 8-633,0-8 0,0 8 754,0-5-713,0 5 0,0-10 445,0 5-248,0 4-86,0-15-40,0 15-51,0-16 25,0 17-102,-10-8 20,-2 10-134,-9 10 220,0-8-275,9 17 1,-7-5 370,5 15-294,-5-6 1,-2 10 167,0-4-245,9-6 0,-5 15 217,10-10-337,0 10 283,7-5-253,0 0 0,3-2-170,4-10 0,4-7-279,11 1 292,-1-11 0,7 6-315,1-10 0,6 2 104,-7 5 167,1-4-1506,1 6 1038,3-9 1,1 0-150,-6 0 0,5-2-257,2-5 1,-2-5 328,3-9-2657,-1 9 3331,-2-7 0,7-2 0,-7-12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5:21.97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1701 319 8395,'-12'0'3496,"3"0"-3044,9 0 1172,0 0-1313,0-9 0,-3 7 0,-4-6 1,5 4 143,-5-3-418,5 4 354,2-16-1,-10 17-311,8-17 195,-17 17-104,16-17-109,-6 7 1,2-2 32,0 0 1,-3 7 90,3-8 1,-2 8-232,-5-7 1,-5 7 103,5-7 1,2 7-33,-2-7 0,0 7 63,-8-8 1,1 8-2,0-7 0,7 9-1,-1-2 0,1-2 104,-7 2-168,0 0 0,0 4 78,-1-4 0,8 5-164,0-5 0,0 5 143,-7 2 1,-1 0-181,1 0 1,7 0 142,0 0 1,0 0-8,-8 0 1,1 0 6,0 0 1,-1 7-3,1 0 0,0 0-9,0-7 0,-1 0 10,1 0 1,0 2-6,0 5 0,-1-4 13,1 4 1,7-3-1,0 3 1,0-4-12,-8 4 1,1-2-78,0 2 0,0-3 68,-1 11 0,1-8-5,0 7 1,4-7 17,-4 7 1,7-7-14,-7 7 0,0-7-6,6 8 0,-4-8 5,-2 7 1,0-7 0,0 7 0,-1-7-26,1 7 0,7-7 2,0 8 0,0-8-6,-8 7 1,8-7 18,0 7 0,7-2 137,-7 2 0,0 5-132,-8-5 1,8 3 143,0-3 0,2 5-118,-2-5 1,-5 5 57,5 2 0,2 0-35,-2 1 0,2 6 4,-2 0 0,-5 1-67,5-8 0,2 0-11,-2 0 1,9 1-37,-2-1 0,-2 0 71,2 0 0,-7 1 95,7-1 1,-1 0-95,8 0 1,-7 1 145,0-1 1,0 0-81,7 0 1,0 1-9,0-1 1,0 0-50,0 0 0,-7 1 44,0-1 0,0 7-107,7 1 1,0-1 90,0-7 0,0 0-19,0 1 0,0 6 2,0 0 1,0 1 71,0-8 1,0 2-75,0 6 1,0-6 103,0 6 1,7-6-80,0-1 1,0-1 1,-7 0 0,0 0-110,0 1 1,7-1 69,0 0 0,3 0-19,-3 1 0,-2-1 16,9 0 0,0-7-34,7 0 1,-7 1 49,1 6 0,-1-7 11,7 0 0,0-7-46,0 8 1,8-4 2,-1 3 1,3-2 91,-3-5 0,-2-2-64,10 9 1,-8-9-138,7 2 1,1-2 135,6 2 1,-4-5-245,4 5 0,-11 3 31,12-3 1,-6 0 113,6-7 0,-3 2 25,-4 5 1,1-4-2,-8 4 1,8-5-1,-1-2 1,-3 0-26,2 0 0,-6 0 142,6 0 0,-7 0-62,8 0 0,-8 0-13,8 0 1,-3-7 13,2 0 1,3-7-255,-10 7 1,10-7 81,-3 7 0,-4-10-59,-3 3 1,3-5 111,-3-2 1,8-1 3,-8 1 1,1 0 126,-8 0 1,7-1-79,0 1 0,1 0 196,-8 0 0,0-1-85,1 1 0,-1-7-106,0-1 0,0-6-21,1 7 0,-8-10-131,0 3 1,-2 1 157,2-1 0,2 7-18,-9-8 1,1 3 124,-8-2 0,0-3-151,0 10 1,0-10 350,0 3 0,-8-3 37,1 2 1,-9-4 6,2 5 0,2-5-76,-2-3 0,2 8 45,-2-1 0,-5 1-225,5-8 49,4 10 1,-9-7 16,5 5 1,-5 2 1,-2-3 0,-7 10 49,-1-2-333,-8 4 79,13 3 1,-7 0-203,10 0 151,0-1 1,0 1-150,-1 0-327,1 0-618,0-1 499,9 1-2553,3 9 2394,9 3 0,2 9-397,5 0 0,5 0 1270,9 0 0,10 0 0,2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5:22.92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319 21 8052,'0'-11'1827,"0"1"-927,0 10 1271,0 0-1879,0 10 1,-2-6 205,-5 10 0,2-2-101,-9 2 1,-1 5 50,-6-5 1,-7 5-131,0 3 1,-8-1-4,8 0 0,-1 0-84,8 1 1,0-8-37,0 0 1,7-9-83,-1 2 0,11-3-315,-3 4-165,4-6 1,6 7 198,4-9 0,4 0 93,11 0 1,6 0 112,0 0 0,10 0-249,-2 0 1,4 0-81,2 0 1,-6 0 7,-1 0 1,-2 7-203,3 1 0,-6 8 134,-9-2 0,-2-2 571,-4 2 1,-6 0 133,-9 8 0,0 6 636,0 0 1,-9 1-546,-6-8 1,-4 7 74,-2 1 1,-7-1-129,0-7 1,-8-2-455,8-5 0,-8 3-62,8-10 1,-7 7-61,6-7 1,-1 0-246,1-7 0,6 0-568,-6 0 1,13 0-488,2 0 1,7-7-128,-8 0 1611,11 0 0,-6-3 0,10-1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5:24.67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0 341 11151,'12'0'1386,"0"0"-949,-5 0 0,-3 7-126,11 0 1,1 0 15,12-7 0,-2 0-54,10 0 0,2 0-172,11 0 1,-4 0 283,5 0-579,4 0 178,-9 0 1,16-2-217,-4-6 0,-3 6 183,3-5 0,-7 5-138,6 2 0,-6-7 36,6-1 1,-8-1-68,1 2 0,-6 2 100,-8-9 1,5 7 70,-4-7 0,-3 7-12,2-7 1,-2 2-6,3-2 1,-6-3-131,-8 10 1,-1-7 62,0 7 140,-9-10 0,4 12-70,-8-9 0,-4 10 194,-11-4 0,-5 6-75,-9 2 1,-2-7-47,-6 0 1,3 0-2,-9 7 1,6 0 8,-6 0 0,7-2 22,-8-6 1,10 6-19,-2-5 1,4 5 66,3 2 0,0-7-80,0-1 1,-1-6 141,1 7 1,7 0-86,0 7 588,9-9 71,-14 6 21,17-6-580,-8-1 19,20 8 0,2-7-258,9 9 1,2 2 155,6 5 1,1-2-412,6 9 0,4-7 184,-5 7 0,6-2-157,1 2 0,-6 5 91,-1-5 1,-2-2 97,2 2 0,3-7 249,-9 7 0,-1-2-72,-7 2 0,-7 3 70,0-10 1,-9 10-65,2-3 0,-4-2 456,-3 2 0,-3 0-207,-4 7 0,-7-7 279,-14 0 0,2 1-174,-10 6 1,8-7-152,-7 0 0,6 0-350,-6 8 1,9-3 138,-3-5 0,6 5-220,2-5 1,-1 2-32,1-2-523,9 5 1,3-7 295,9 9 0,0-6-1062,0-1 1,2-7-17,5 7 1491,-4-9 0,16 14 0,-8-8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5:27.91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43 489 7437,'-12'0'177,"-7"0"386,17 0-94,-8 0-52,10 0 2127,0 0-2312,10 0 0,-6 0-11,10 0 1,-7 0 289,8 0-369,-1 0 1,7 0 84,0 0 0,-6 0-81,-1 0 1,0 0 33,7 0 1,-7 0-3,0 0 0,1 0-21,6 0 1,7 0 24,1 0 1,-1-7-144,-7 0 1,7-2 146,1 1 1,6 6-222,-6-5 0,6 5 108,-7 2 0,10-3-47,-3-4 0,6 5-8,1-5 0,1 4-71,-1 3 0,1 0 79,-1 0 0,1-2-117,-1-5 0,3 5 106,5-6 1,-3 4 20,9-3 0,-6 4-79,7-4 0,-1-2 54,8 2 1,-2-7-40,-6 6 1,3 1 0,-7 7-103,3 0 133,1 0 0,1-2 0,0-3 29,2-2-33,2 0 1,3 7 0,-1-2-14,1-5 10,0 4 1,2-6 91,5 9 1,-5-3-83,5-4 1,-7 5 54,-8-5 1,10 5-55,-9 2 0,7 0 3,-15 0 1,10 0-12,-2 0 1,-3-7-5,3-1 0,-3 1-11,3 7 0,2 0 25,-9 0 0,6 0 16,-6 0 1,2-7-27,-2 0 1,-8 0 44,1 7 0,-3 0-91,-12 0 1,0-7-50,-6 0 39,-1 0 0,-7 7 46,0 0-15,-9 0 0,2 0 10,-14 0 1,-5 0-225,-9 0 0,0-3 56,-1-4 1,1 3-310,0-10 0,0 6 92,-1-6 0,-6 2-44,0-2 0,-1-5 403,8 5 1,0 2-108,0-2 1,-8 2 498,1-2 1,0-2-211,6 9 0,1 0 677,0 7-554,0-10 0,-1 8 19,1-5 1,7 4 441,0 3-244,9 0 48,-4 0-384,9 0 1,2 0-218,5 0 1,5 0-74,9 0 1,7 0 93,1 0 0,9 3-152,-3 4 0,7-3 83,8 11 1,-5-8-99,4 7 0,6-7 56,1 7 0,-1-2 95,1 2 1,-8 3-24,1-10 0,-4 9 12,-2-2 0,-10-2 149,-5 2 0,-4-6-127,-3 6 1,-9-7 243,-5 7 0,-5-7 109,-2 7 1,0-7 101,0 7 0,-9-6-89,-5 6 0,-5-7 71,-3 7 0,-1-2 149,-6 2 1,3 5-133,-9-5 1,7 2-295,-8-1 1,8 4 12,-7-5 1,1 5-568,-1 2 0,-3-7 305,10 0 0,-7 0-898,6 8 1,-2-3 106,3-5 1,12 5-272,-6-5 1,8-2 349,0 2 0,-2 0 101,8 7 757,1-9 0,-2 7 0,-3-7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5:28.81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383 213 8150,'12'0'-1188,"-3"-9"1550,1-3 1,-8-2-209,5-1 1,3 8 231,-3-7 0,0 7 210,-7-7 309,0 9-288,0-14-244,0 8 1,0-4 218,0 1-208,-10 9 0,6-11-56,-11 9 0,8 0-48,-7 7 1,7-3 157,-7-4-182,0 5 1,-8-7-140,1 9 0,0 0 124,0 0 1,-8 0-128,1 0 0,0 0 109,6 0 1,1 7-88,0 0 1,0 7 45,-1-7 0,4 9-2,3-1 1,-1 4-110,9 2 0,-7 0 110,7 0 1,-1 1-145,8-1 1,0 0 75,0 0 1,3 1-197,4-1 0,5-2-49,9-5 0,0 2-45,0-9 0,3 8 69,4-8 1,-2 0 126,10-7 0,-8 0-47,8 0 0,-10 0-12,2 0 0,-5-10 34,-1-4 1,-1-2-11,0 2 0,-7-5-129,1 4 0,-8-3 64,7-4 0,-9 1-143,2 0 0,-5 0 135,-2-1 1,0 8-131,0 0 255,0 9-238,0-4 357,0 9 0,0 9-62,0 5 1,2 5 313,5 3 1,3-1-166,4 0 0,5 0-105,-5 1 1,5-1-800,2 0 1,0 0 363,1 1 1,1-11-532,6-4 1,-6 3 347,6-3 0,-6 0 481,-2-7 0,1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8:05:29.93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935 107 8136,'-21'0'140,"0"-10"0,-1 6 1,1-8-1,0 2 1,0 3-1,-1 0 554,1 0 1,0 0-387,0 7 1,-1 0 189,1 0-237,0 0 1,-3 7 59,-4 0 1,-3 10 39,-4-3 128,-5 5-169,16 2 0,-16 0 70,5 1 98,-6 8-308,-1 3 0,-1 12 343,1 5-232,-1-5 0,1 16-49,-1-4 0,10 4-136,5 3 1,7 7 70,7 0 0,4-5 63,10-3 1,0-6-233,0 7 1,19-8 104,9-6 0,13-5-155,8 5 1,5-15-107,10-7 0,9-4-287,5-3 0,7-9 289,7-5 1,0-5-89,1-2 0,-1-2 138,-14-5 0,-3-5 37,3-9 0,-17 0 224,3-1 1,-14-6-130,-1 0 0,-11-10 51,-2 3 1,-13-8 62,-2-7 1,-2 6-5,-12-6 1,1-4-67,-8-3 1,0 0-10,0-6 1,-10 1-314,-4-16 0,-14 10 95,-8-3 0,-4 5-222,-3 2 0,-8 10 258,-6 4 0,3 12 26,-3 3 0,10 9 176,-3-2 0,12 11-221,3 3 1,9 9-541,-2-2-573,13-5-1416,6 10 1459,9-7 1286,0 9 1,19 9 0,4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4D046-1080-E741-AC3B-BFF2A50DC05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00ABF-810F-7847-BA46-F60F2418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copyright 2004 Pearson Addison-Wesley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29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00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2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on two test files, one with errors and one without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8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3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“nice” has an error state – can’t leave, and done when reach success and no more letters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22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“nice” has an error state – can’t leave, and done when reach success and no more letters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9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0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implement? This solution has a lot of detail, easy to forget a transition</a:t>
            </a:r>
          </a:p>
          <a:p>
            <a:r>
              <a:rPr lang="en-US" dirty="0"/>
              <a:t>A lot of code for a simple collection of information!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1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implement? This solution has a lot of detail, easy to forget a transition</a:t>
            </a:r>
          </a:p>
          <a:p>
            <a:r>
              <a:rPr lang="en-US" dirty="0"/>
              <a:t>A lot of code for a simple collection of information!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79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solution has a lot of detail, easy to forget a transition</a:t>
            </a:r>
          </a:p>
          <a:p>
            <a:r>
              <a:rPr lang="en-US" dirty="0"/>
              <a:t>A lot of code for a simple collection of information!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37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8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99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6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07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69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7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9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4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9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155885-E235-9745-B873-3E2DA34606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51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9" Type="http://schemas.openxmlformats.org/officeDocument/2006/relationships/image" Target="../media/image32.png"/><Relationship Id="rId21" Type="http://schemas.openxmlformats.org/officeDocument/2006/relationships/image" Target="../media/image23.png"/><Relationship Id="rId34" Type="http://schemas.openxmlformats.org/officeDocument/2006/relationships/customXml" Target="../ink/ink18.xml"/><Relationship Id="rId42" Type="http://schemas.openxmlformats.org/officeDocument/2006/relationships/customXml" Target="../ink/ink22.xml"/><Relationship Id="rId47" Type="http://schemas.openxmlformats.org/officeDocument/2006/relationships/image" Target="../media/image36.png"/><Relationship Id="rId50" Type="http://schemas.openxmlformats.org/officeDocument/2006/relationships/customXml" Target="../ink/ink26.xml"/><Relationship Id="rId7" Type="http://schemas.openxmlformats.org/officeDocument/2006/relationships/image" Target="../media/image16.png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9" Type="http://schemas.openxmlformats.org/officeDocument/2006/relationships/image" Target="../media/image27.png"/><Relationship Id="rId11" Type="http://schemas.openxmlformats.org/officeDocument/2006/relationships/image" Target="../media/image18.png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31.png"/><Relationship Id="rId40" Type="http://schemas.openxmlformats.org/officeDocument/2006/relationships/customXml" Target="../ink/ink21.xml"/><Relationship Id="rId45" Type="http://schemas.openxmlformats.org/officeDocument/2006/relationships/image" Target="../media/image35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37.png"/><Relationship Id="rId10" Type="http://schemas.openxmlformats.org/officeDocument/2006/relationships/customXml" Target="../ink/ink6.xml"/><Relationship Id="rId19" Type="http://schemas.openxmlformats.org/officeDocument/2006/relationships/image" Target="../media/image22.png"/><Relationship Id="rId31" Type="http://schemas.openxmlformats.org/officeDocument/2006/relationships/image" Target="../media/image28.png"/><Relationship Id="rId44" Type="http://schemas.openxmlformats.org/officeDocument/2006/relationships/customXml" Target="../ink/ink23.xml"/><Relationship Id="rId4" Type="http://schemas.openxmlformats.org/officeDocument/2006/relationships/customXml" Target="../ink/ink3.xml"/><Relationship Id="rId9" Type="http://schemas.openxmlformats.org/officeDocument/2006/relationships/image" Target="../media/image17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26.png"/><Relationship Id="rId30" Type="http://schemas.openxmlformats.org/officeDocument/2006/relationships/customXml" Target="../ink/ink16.xml"/><Relationship Id="rId35" Type="http://schemas.openxmlformats.org/officeDocument/2006/relationships/image" Target="../media/image30.png"/><Relationship Id="rId43" Type="http://schemas.openxmlformats.org/officeDocument/2006/relationships/image" Target="../media/image34.png"/><Relationship Id="rId48" Type="http://schemas.openxmlformats.org/officeDocument/2006/relationships/customXml" Target="../ink/ink25.xml"/><Relationship Id="rId8" Type="http://schemas.openxmlformats.org/officeDocument/2006/relationships/customXml" Target="../ink/ink5.xml"/><Relationship Id="rId51" Type="http://schemas.openxmlformats.org/officeDocument/2006/relationships/image" Target="../media/image38.png"/><Relationship Id="rId3" Type="http://schemas.openxmlformats.org/officeDocument/2006/relationships/image" Target="../media/image14.png"/><Relationship Id="rId12" Type="http://schemas.openxmlformats.org/officeDocument/2006/relationships/customXml" Target="../ink/ink7.xml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33" Type="http://schemas.openxmlformats.org/officeDocument/2006/relationships/image" Target="../media/image29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20" Type="http://schemas.openxmlformats.org/officeDocument/2006/relationships/customXml" Target="../ink/ink11.xml"/><Relationship Id="rId41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hyperlink" Target="https://www.antl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zorkonline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venez.com/la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customXml" Target="../ink/ink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2E64-AF80-7442-9B69-60E1B637E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3040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D4E7C-A228-0A43-9377-0EE82B1DC8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Languages &amp; Translators</a:t>
            </a:r>
          </a:p>
          <a:p>
            <a:r>
              <a:rPr lang="en-US" dirty="0"/>
              <a:t>NOTE 1																CH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E51D0-CEC3-1D4E-A9FC-EE69554576BB}"/>
              </a:ext>
            </a:extLst>
          </p:cNvPr>
          <p:cNvSpPr txBox="1"/>
          <p:nvPr/>
        </p:nvSpPr>
        <p:spPr>
          <a:xfrm>
            <a:off x="10092889" y="6484019"/>
            <a:ext cx="2036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Robert Hasker</a:t>
            </a:r>
            <a:r>
              <a:rPr lang="en-US" sz="1200"/>
              <a:t>, 2019-2022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271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4275-C057-3246-AC82-2B5EFD09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Formalizing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81B51-A210-7046-9A6F-8007DFD1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918"/>
            <a:ext cx="10648421" cy="4352364"/>
          </a:xfrm>
        </p:spPr>
        <p:txBody>
          <a:bodyPr>
            <a:normAutofit/>
          </a:bodyPr>
          <a:lstStyle/>
          <a:p>
            <a:r>
              <a:rPr lang="en-US" dirty="0"/>
              <a:t>State: a labeled circle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Transition: switching states on event/input: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Start state: 								- always one start state, always w/ arrow!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Final state: 								- can have multiple or even zero!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6DC52F-31C3-0846-A083-526D0B320E33}"/>
              </a:ext>
            </a:extLst>
          </p:cNvPr>
          <p:cNvSpPr/>
          <p:nvPr/>
        </p:nvSpPr>
        <p:spPr>
          <a:xfrm>
            <a:off x="4619501" y="1768665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E23A1-C35A-2A45-8B4E-EE0341DB17A4}"/>
              </a:ext>
            </a:extLst>
          </p:cNvPr>
          <p:cNvSpPr txBox="1"/>
          <p:nvPr/>
        </p:nvSpPr>
        <p:spPr>
          <a:xfrm>
            <a:off x="4791042" y="1962076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</a:t>
            </a:r>
          </a:p>
          <a:p>
            <a:r>
              <a:rPr lang="en-US" dirty="0"/>
              <a:t>state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63C5B8-6D22-0E4B-A166-F6CFABF715E4}"/>
              </a:ext>
            </a:extLst>
          </p:cNvPr>
          <p:cNvSpPr/>
          <p:nvPr/>
        </p:nvSpPr>
        <p:spPr>
          <a:xfrm>
            <a:off x="9547795" y="2738483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0AC79C-35A2-E840-B3D3-F9427780A06C}"/>
              </a:ext>
            </a:extLst>
          </p:cNvPr>
          <p:cNvSpPr/>
          <p:nvPr/>
        </p:nvSpPr>
        <p:spPr>
          <a:xfrm>
            <a:off x="6907480" y="2738483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B5A74F-E54D-3944-BFF1-1B1E8165F030}"/>
              </a:ext>
            </a:extLst>
          </p:cNvPr>
          <p:cNvSpPr txBox="1"/>
          <p:nvPr/>
        </p:nvSpPr>
        <p:spPr>
          <a:xfrm>
            <a:off x="7338951" y="3087584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2CE876-26AE-BB43-94FC-942F2047EBF9}"/>
              </a:ext>
            </a:extLst>
          </p:cNvPr>
          <p:cNvSpPr txBox="1"/>
          <p:nvPr/>
        </p:nvSpPr>
        <p:spPr>
          <a:xfrm>
            <a:off x="9991046" y="31535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185599-CBCE-A346-AC04-F70883552261}"/>
              </a:ext>
            </a:extLst>
          </p:cNvPr>
          <p:cNvCxnSpPr>
            <a:stCxn id="7" idx="6"/>
            <a:endCxn id="6" idx="2"/>
          </p:cNvCxnSpPr>
          <p:nvPr/>
        </p:nvCxnSpPr>
        <p:spPr>
          <a:xfrm>
            <a:off x="8106888" y="3338187"/>
            <a:ext cx="1440907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391D51-39D3-D54A-B091-B1002092ED20}"/>
              </a:ext>
            </a:extLst>
          </p:cNvPr>
          <p:cNvSpPr txBox="1"/>
          <p:nvPr/>
        </p:nvSpPr>
        <p:spPr>
          <a:xfrm>
            <a:off x="8702808" y="283027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F4743E-2E98-0648-B000-7FCAAAEC320A}"/>
              </a:ext>
            </a:extLst>
          </p:cNvPr>
          <p:cNvSpPr/>
          <p:nvPr/>
        </p:nvSpPr>
        <p:spPr>
          <a:xfrm>
            <a:off x="4191338" y="4099745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727F79-F612-8B4A-BB87-7B75DC50F774}"/>
              </a:ext>
            </a:extLst>
          </p:cNvPr>
          <p:cNvCxnSpPr>
            <a:cxnSpLocks/>
          </p:cNvCxnSpPr>
          <p:nvPr/>
        </p:nvCxnSpPr>
        <p:spPr>
          <a:xfrm>
            <a:off x="3234267" y="4699449"/>
            <a:ext cx="95707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0762384-67E6-4349-AAC4-DF823440276E}"/>
              </a:ext>
            </a:extLst>
          </p:cNvPr>
          <p:cNvSpPr txBox="1"/>
          <p:nvPr/>
        </p:nvSpPr>
        <p:spPr>
          <a:xfrm>
            <a:off x="4477494" y="450201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A07C92-B156-934A-BDEA-F66E7C59D379}"/>
              </a:ext>
            </a:extLst>
          </p:cNvPr>
          <p:cNvSpPr/>
          <p:nvPr/>
        </p:nvSpPr>
        <p:spPr>
          <a:xfrm>
            <a:off x="4149064" y="5459084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D6CF2A-922B-7B4D-9F43-0350BBCBF139}"/>
              </a:ext>
            </a:extLst>
          </p:cNvPr>
          <p:cNvSpPr/>
          <p:nvPr/>
        </p:nvSpPr>
        <p:spPr>
          <a:xfrm>
            <a:off x="4270232" y="5578165"/>
            <a:ext cx="957071" cy="95372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FAFB88-DAF2-B34F-BB76-6596F917B084}"/>
              </a:ext>
            </a:extLst>
          </p:cNvPr>
          <p:cNvSpPr txBox="1"/>
          <p:nvPr/>
        </p:nvSpPr>
        <p:spPr>
          <a:xfrm>
            <a:off x="4485246" y="587036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181301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4275-C057-3246-AC82-2B5EFD09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291889" cy="1400530"/>
          </a:xfrm>
        </p:spPr>
        <p:txBody>
          <a:bodyPr/>
          <a:lstStyle/>
          <a:p>
            <a:r>
              <a:rPr lang="en-US" dirty="0"/>
              <a:t>01 or 10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6DC52F-31C3-0846-A083-526D0B320E33}"/>
              </a:ext>
            </a:extLst>
          </p:cNvPr>
          <p:cNvSpPr/>
          <p:nvPr/>
        </p:nvSpPr>
        <p:spPr>
          <a:xfrm>
            <a:off x="4388592" y="2070356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E23A1-C35A-2A45-8B4E-EE0341DB17A4}"/>
              </a:ext>
            </a:extLst>
          </p:cNvPr>
          <p:cNvSpPr txBox="1"/>
          <p:nvPr/>
        </p:nvSpPr>
        <p:spPr>
          <a:xfrm>
            <a:off x="4569491" y="2316583"/>
            <a:ext cx="75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extra</a:t>
            </a:r>
          </a:p>
          <a:p>
            <a:pPr algn="ctr"/>
            <a:r>
              <a:rPr lang="en-US" dirty="0"/>
              <a:t>zero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63C5B8-6D22-0E4B-A166-F6CFABF715E4}"/>
              </a:ext>
            </a:extLst>
          </p:cNvPr>
          <p:cNvSpPr/>
          <p:nvPr/>
        </p:nvSpPr>
        <p:spPr>
          <a:xfrm>
            <a:off x="4388592" y="4167654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0AC79C-35A2-E840-B3D3-F9427780A06C}"/>
              </a:ext>
            </a:extLst>
          </p:cNvPr>
          <p:cNvSpPr/>
          <p:nvPr/>
        </p:nvSpPr>
        <p:spPr>
          <a:xfrm>
            <a:off x="1424572" y="4186660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B5A74F-E54D-3944-BFF1-1B1E8165F030}"/>
              </a:ext>
            </a:extLst>
          </p:cNvPr>
          <p:cNvSpPr txBox="1"/>
          <p:nvPr/>
        </p:nvSpPr>
        <p:spPr>
          <a:xfrm>
            <a:off x="2233323" y="3563999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185599-CBCE-A346-AC04-F70883552261}"/>
              </a:ext>
            </a:extLst>
          </p:cNvPr>
          <p:cNvCxnSpPr>
            <a:stCxn id="7" idx="6"/>
            <a:endCxn id="6" idx="2"/>
          </p:cNvCxnSpPr>
          <p:nvPr/>
        </p:nvCxnSpPr>
        <p:spPr>
          <a:xfrm flipV="1">
            <a:off x="2623980" y="4767358"/>
            <a:ext cx="1764612" cy="19006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EF4743E-2E98-0648-B000-7FCAAAEC320A}"/>
              </a:ext>
            </a:extLst>
          </p:cNvPr>
          <p:cNvSpPr/>
          <p:nvPr/>
        </p:nvSpPr>
        <p:spPr>
          <a:xfrm>
            <a:off x="1424572" y="2091376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727F79-F612-8B4A-BB87-7B75DC50F774}"/>
              </a:ext>
            </a:extLst>
          </p:cNvPr>
          <p:cNvCxnSpPr>
            <a:cxnSpLocks/>
          </p:cNvCxnSpPr>
          <p:nvPr/>
        </p:nvCxnSpPr>
        <p:spPr>
          <a:xfrm>
            <a:off x="467501" y="2699996"/>
            <a:ext cx="95707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0762384-67E6-4349-AAC4-DF823440276E}"/>
              </a:ext>
            </a:extLst>
          </p:cNvPr>
          <p:cNvSpPr txBox="1"/>
          <p:nvPr/>
        </p:nvSpPr>
        <p:spPr>
          <a:xfrm>
            <a:off x="1629622" y="4463198"/>
            <a:ext cx="75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extra</a:t>
            </a:r>
          </a:p>
          <a:p>
            <a:pPr algn="ctr"/>
            <a:r>
              <a:rPr lang="en-US" dirty="0"/>
              <a:t>one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D6CF2A-922B-7B4D-9F43-0350BBCBF139}"/>
              </a:ext>
            </a:extLst>
          </p:cNvPr>
          <p:cNvSpPr/>
          <p:nvPr/>
        </p:nvSpPr>
        <p:spPr>
          <a:xfrm>
            <a:off x="4509760" y="4290497"/>
            <a:ext cx="957071" cy="95372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FAFB88-DAF2-B34F-BB76-6596F917B084}"/>
              </a:ext>
            </a:extLst>
          </p:cNvPr>
          <p:cNvSpPr txBox="1"/>
          <p:nvPr/>
        </p:nvSpPr>
        <p:spPr>
          <a:xfrm>
            <a:off x="4632268" y="4425085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</a:t>
            </a:r>
          </a:p>
          <a:p>
            <a:r>
              <a:rPr lang="en-US" dirty="0"/>
              <a:t>odd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23B396-21D3-9D41-94F1-E2E40D45CDEE}"/>
              </a:ext>
            </a:extLst>
          </p:cNvPr>
          <p:cNvCxnSpPr>
            <a:cxnSpLocks/>
            <a:stCxn id="13" idx="6"/>
            <a:endCxn id="4" idx="2"/>
          </p:cNvCxnSpPr>
          <p:nvPr/>
        </p:nvCxnSpPr>
        <p:spPr>
          <a:xfrm flipV="1">
            <a:off x="2623980" y="2670060"/>
            <a:ext cx="1764612" cy="2102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BF0BF55-3A16-674E-A622-788868EE5469}"/>
              </a:ext>
            </a:extLst>
          </p:cNvPr>
          <p:cNvSpPr txBox="1"/>
          <p:nvPr/>
        </p:nvSpPr>
        <p:spPr>
          <a:xfrm>
            <a:off x="1373297" y="2533375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balanced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D82F15-C023-A043-AC99-BD3C6CBBFBED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>
            <a:off x="4988296" y="3269764"/>
            <a:ext cx="0" cy="89789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1934A52-7608-7C42-958E-E5B35DDA5CF8}"/>
              </a:ext>
            </a:extLst>
          </p:cNvPr>
          <p:cNvCxnSpPr>
            <a:cxnSpLocks/>
            <a:stCxn id="13" idx="4"/>
            <a:endCxn id="7" idx="0"/>
          </p:cNvCxnSpPr>
          <p:nvPr/>
        </p:nvCxnSpPr>
        <p:spPr>
          <a:xfrm>
            <a:off x="2024276" y="3290784"/>
            <a:ext cx="0" cy="895876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4F9521F-EDE4-BF4E-B5D3-7297E321618F}"/>
              </a:ext>
            </a:extLst>
          </p:cNvPr>
          <p:cNvSpPr txBox="1"/>
          <p:nvPr/>
        </p:nvSpPr>
        <p:spPr>
          <a:xfrm>
            <a:off x="5177936" y="3481029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41AEA5-DA07-0C4C-8C9E-562DAF87CB48}"/>
              </a:ext>
            </a:extLst>
          </p:cNvPr>
          <p:cNvSpPr txBox="1"/>
          <p:nvPr/>
        </p:nvSpPr>
        <p:spPr>
          <a:xfrm>
            <a:off x="3323820" y="4290497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1A20FE-4DC4-D645-B021-E8172F1611E8}"/>
              </a:ext>
            </a:extLst>
          </p:cNvPr>
          <p:cNvSpPr txBox="1"/>
          <p:nvPr/>
        </p:nvSpPr>
        <p:spPr>
          <a:xfrm>
            <a:off x="3342173" y="2214740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22DCED33-E44B-D04B-BD13-367612CE8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6447815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F8F2B-8FF5-9D4B-823A-BC9B6E0BE4C0}"/>
              </a:ext>
            </a:extLst>
          </p:cNvPr>
          <p:cNvSpPr txBox="1"/>
          <p:nvPr/>
        </p:nvSpPr>
        <p:spPr>
          <a:xfrm>
            <a:off x="6830291" y="3321229"/>
            <a:ext cx="36359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Language of machine: {01, 10}</a:t>
            </a:r>
          </a:p>
        </p:txBody>
      </p:sp>
    </p:spTree>
    <p:extLst>
      <p:ext uri="{BB962C8B-B14F-4D97-AF65-F5344CB8AC3E}">
        <p14:creationId xmlns:p14="http://schemas.microsoft.com/office/powerpoint/2010/main" val="57113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4275-C057-3246-AC82-2B5EFD09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545889" cy="1400530"/>
          </a:xfrm>
        </p:spPr>
        <p:txBody>
          <a:bodyPr/>
          <a:lstStyle/>
          <a:p>
            <a:r>
              <a:rPr lang="en-US" dirty="0"/>
              <a:t>01 or 10								 Odd number 0’s &amp; 1’s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6DC52F-31C3-0846-A083-526D0B320E33}"/>
              </a:ext>
            </a:extLst>
          </p:cNvPr>
          <p:cNvSpPr/>
          <p:nvPr/>
        </p:nvSpPr>
        <p:spPr>
          <a:xfrm>
            <a:off x="4388592" y="2070356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E23A1-C35A-2A45-8B4E-EE0341DB17A4}"/>
              </a:ext>
            </a:extLst>
          </p:cNvPr>
          <p:cNvSpPr txBox="1"/>
          <p:nvPr/>
        </p:nvSpPr>
        <p:spPr>
          <a:xfrm>
            <a:off x="4569491" y="2316583"/>
            <a:ext cx="75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extra</a:t>
            </a:r>
          </a:p>
          <a:p>
            <a:pPr algn="ctr"/>
            <a:r>
              <a:rPr lang="en-US" dirty="0"/>
              <a:t>zero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63C5B8-6D22-0E4B-A166-F6CFABF715E4}"/>
              </a:ext>
            </a:extLst>
          </p:cNvPr>
          <p:cNvSpPr/>
          <p:nvPr/>
        </p:nvSpPr>
        <p:spPr>
          <a:xfrm>
            <a:off x="4388592" y="4167654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0AC79C-35A2-E840-B3D3-F9427780A06C}"/>
              </a:ext>
            </a:extLst>
          </p:cNvPr>
          <p:cNvSpPr/>
          <p:nvPr/>
        </p:nvSpPr>
        <p:spPr>
          <a:xfrm>
            <a:off x="1424572" y="4186660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B5A74F-E54D-3944-BFF1-1B1E8165F030}"/>
              </a:ext>
            </a:extLst>
          </p:cNvPr>
          <p:cNvSpPr txBox="1"/>
          <p:nvPr/>
        </p:nvSpPr>
        <p:spPr>
          <a:xfrm>
            <a:off x="2233323" y="3563999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185599-CBCE-A346-AC04-F70883552261}"/>
              </a:ext>
            </a:extLst>
          </p:cNvPr>
          <p:cNvCxnSpPr>
            <a:stCxn id="7" idx="6"/>
            <a:endCxn id="6" idx="2"/>
          </p:cNvCxnSpPr>
          <p:nvPr/>
        </p:nvCxnSpPr>
        <p:spPr>
          <a:xfrm flipV="1">
            <a:off x="2623980" y="4767358"/>
            <a:ext cx="1764612" cy="19006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EF4743E-2E98-0648-B000-7FCAAAEC320A}"/>
              </a:ext>
            </a:extLst>
          </p:cNvPr>
          <p:cNvSpPr/>
          <p:nvPr/>
        </p:nvSpPr>
        <p:spPr>
          <a:xfrm>
            <a:off x="1424572" y="2091376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727F79-F612-8B4A-BB87-7B75DC50F774}"/>
              </a:ext>
            </a:extLst>
          </p:cNvPr>
          <p:cNvCxnSpPr>
            <a:cxnSpLocks/>
          </p:cNvCxnSpPr>
          <p:nvPr/>
        </p:nvCxnSpPr>
        <p:spPr>
          <a:xfrm>
            <a:off x="467501" y="2699996"/>
            <a:ext cx="95707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0762384-67E6-4349-AAC4-DF823440276E}"/>
              </a:ext>
            </a:extLst>
          </p:cNvPr>
          <p:cNvSpPr txBox="1"/>
          <p:nvPr/>
        </p:nvSpPr>
        <p:spPr>
          <a:xfrm>
            <a:off x="1629622" y="4463198"/>
            <a:ext cx="75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extra</a:t>
            </a:r>
          </a:p>
          <a:p>
            <a:pPr algn="ctr"/>
            <a:r>
              <a:rPr lang="en-US" dirty="0"/>
              <a:t>one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D6CF2A-922B-7B4D-9F43-0350BBCBF139}"/>
              </a:ext>
            </a:extLst>
          </p:cNvPr>
          <p:cNvSpPr/>
          <p:nvPr/>
        </p:nvSpPr>
        <p:spPr>
          <a:xfrm>
            <a:off x="4509760" y="4290497"/>
            <a:ext cx="957071" cy="95372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FAFB88-DAF2-B34F-BB76-6596F917B084}"/>
              </a:ext>
            </a:extLst>
          </p:cNvPr>
          <p:cNvSpPr txBox="1"/>
          <p:nvPr/>
        </p:nvSpPr>
        <p:spPr>
          <a:xfrm>
            <a:off x="4632268" y="4425085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</a:t>
            </a:r>
          </a:p>
          <a:p>
            <a:r>
              <a:rPr lang="en-US" dirty="0"/>
              <a:t>odd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23B396-21D3-9D41-94F1-E2E40D45CDEE}"/>
              </a:ext>
            </a:extLst>
          </p:cNvPr>
          <p:cNvCxnSpPr>
            <a:cxnSpLocks/>
            <a:stCxn id="13" idx="6"/>
            <a:endCxn id="4" idx="2"/>
          </p:cNvCxnSpPr>
          <p:nvPr/>
        </p:nvCxnSpPr>
        <p:spPr>
          <a:xfrm flipV="1">
            <a:off x="2623980" y="2670060"/>
            <a:ext cx="1764612" cy="2102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BF0BF55-3A16-674E-A622-788868EE5469}"/>
              </a:ext>
            </a:extLst>
          </p:cNvPr>
          <p:cNvSpPr txBox="1"/>
          <p:nvPr/>
        </p:nvSpPr>
        <p:spPr>
          <a:xfrm>
            <a:off x="1373297" y="2533375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balanced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D82F15-C023-A043-AC99-BD3C6CBBFBED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>
            <a:off x="4988296" y="3269764"/>
            <a:ext cx="0" cy="89789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1934A52-7608-7C42-958E-E5B35DDA5CF8}"/>
              </a:ext>
            </a:extLst>
          </p:cNvPr>
          <p:cNvCxnSpPr>
            <a:cxnSpLocks/>
            <a:stCxn id="13" idx="4"/>
            <a:endCxn id="7" idx="0"/>
          </p:cNvCxnSpPr>
          <p:nvPr/>
        </p:nvCxnSpPr>
        <p:spPr>
          <a:xfrm>
            <a:off x="2024276" y="3290784"/>
            <a:ext cx="0" cy="895876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4F9521F-EDE4-BF4E-B5D3-7297E321618F}"/>
              </a:ext>
            </a:extLst>
          </p:cNvPr>
          <p:cNvSpPr txBox="1"/>
          <p:nvPr/>
        </p:nvSpPr>
        <p:spPr>
          <a:xfrm>
            <a:off x="5177936" y="3481029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41AEA5-DA07-0C4C-8C9E-562DAF87CB48}"/>
              </a:ext>
            </a:extLst>
          </p:cNvPr>
          <p:cNvSpPr txBox="1"/>
          <p:nvPr/>
        </p:nvSpPr>
        <p:spPr>
          <a:xfrm>
            <a:off x="3323820" y="4290497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1A20FE-4DC4-D645-B021-E8172F1611E8}"/>
              </a:ext>
            </a:extLst>
          </p:cNvPr>
          <p:cNvSpPr txBox="1"/>
          <p:nvPr/>
        </p:nvSpPr>
        <p:spPr>
          <a:xfrm>
            <a:off x="3342173" y="2214740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7098ECF-5FD9-6C43-A8DE-86A85B4D0A56}"/>
              </a:ext>
            </a:extLst>
          </p:cNvPr>
          <p:cNvSpPr/>
          <p:nvPr/>
        </p:nvSpPr>
        <p:spPr>
          <a:xfrm>
            <a:off x="10218999" y="1984368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27DA8F-4EA7-3443-B209-E061CF18FE10}"/>
              </a:ext>
            </a:extLst>
          </p:cNvPr>
          <p:cNvSpPr txBox="1"/>
          <p:nvPr/>
        </p:nvSpPr>
        <p:spPr>
          <a:xfrm>
            <a:off x="10399898" y="2230595"/>
            <a:ext cx="75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extra</a:t>
            </a:r>
          </a:p>
          <a:p>
            <a:pPr algn="ctr"/>
            <a:r>
              <a:rPr lang="en-US" dirty="0"/>
              <a:t>zero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B4241A5-2B88-C14F-B4F4-3B1750F7CF31}"/>
              </a:ext>
            </a:extLst>
          </p:cNvPr>
          <p:cNvSpPr/>
          <p:nvPr/>
        </p:nvSpPr>
        <p:spPr>
          <a:xfrm>
            <a:off x="10218999" y="4081666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36ED742-D207-DA4D-AFA1-7DFC7F748B66}"/>
              </a:ext>
            </a:extLst>
          </p:cNvPr>
          <p:cNvSpPr/>
          <p:nvPr/>
        </p:nvSpPr>
        <p:spPr>
          <a:xfrm>
            <a:off x="7254979" y="4100672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0B9A21-0555-304F-84F9-A550D7A3E8F7}"/>
              </a:ext>
            </a:extLst>
          </p:cNvPr>
          <p:cNvSpPr txBox="1"/>
          <p:nvPr/>
        </p:nvSpPr>
        <p:spPr>
          <a:xfrm>
            <a:off x="7244199" y="3428278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2A37BCB-4E2E-AD4D-A3CF-0AD3DFA6CC80}"/>
              </a:ext>
            </a:extLst>
          </p:cNvPr>
          <p:cNvCxnSpPr>
            <a:cxnSpLocks/>
          </p:cNvCxnSpPr>
          <p:nvPr/>
        </p:nvCxnSpPr>
        <p:spPr>
          <a:xfrm flipV="1">
            <a:off x="8487750" y="4931181"/>
            <a:ext cx="1764612" cy="19006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23130F0A-0050-0642-9B72-26677E7ADABE}"/>
              </a:ext>
            </a:extLst>
          </p:cNvPr>
          <p:cNvSpPr/>
          <p:nvPr/>
        </p:nvSpPr>
        <p:spPr>
          <a:xfrm>
            <a:off x="7254979" y="2005388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1FF1E3-9D97-2949-A5EA-DA6D00B63FFC}"/>
              </a:ext>
            </a:extLst>
          </p:cNvPr>
          <p:cNvCxnSpPr>
            <a:cxnSpLocks/>
          </p:cNvCxnSpPr>
          <p:nvPr/>
        </p:nvCxnSpPr>
        <p:spPr>
          <a:xfrm>
            <a:off x="6297908" y="2614008"/>
            <a:ext cx="95707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1828C23-5B08-FD4D-8C74-0DA49E8939E1}"/>
              </a:ext>
            </a:extLst>
          </p:cNvPr>
          <p:cNvSpPr txBox="1"/>
          <p:nvPr/>
        </p:nvSpPr>
        <p:spPr>
          <a:xfrm>
            <a:off x="7460029" y="4377210"/>
            <a:ext cx="75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extra</a:t>
            </a:r>
          </a:p>
          <a:p>
            <a:pPr algn="ctr"/>
            <a:r>
              <a:rPr lang="en-US" dirty="0"/>
              <a:t>one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E9A51C-A3FE-CD47-9AAB-6E26E5831C33}"/>
              </a:ext>
            </a:extLst>
          </p:cNvPr>
          <p:cNvSpPr/>
          <p:nvPr/>
        </p:nvSpPr>
        <p:spPr>
          <a:xfrm>
            <a:off x="10340167" y="4204509"/>
            <a:ext cx="957071" cy="95372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E39268-53E8-7148-B455-229C43A9E404}"/>
              </a:ext>
            </a:extLst>
          </p:cNvPr>
          <p:cNvSpPr txBox="1"/>
          <p:nvPr/>
        </p:nvSpPr>
        <p:spPr>
          <a:xfrm>
            <a:off x="10462675" y="4339097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</a:t>
            </a:r>
          </a:p>
          <a:p>
            <a:r>
              <a:rPr lang="en-US" dirty="0"/>
              <a:t>odd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24E0951-F7CA-9A45-9346-12470E017FC3}"/>
              </a:ext>
            </a:extLst>
          </p:cNvPr>
          <p:cNvCxnSpPr>
            <a:cxnSpLocks/>
          </p:cNvCxnSpPr>
          <p:nvPr/>
        </p:nvCxnSpPr>
        <p:spPr>
          <a:xfrm flipV="1">
            <a:off x="8454387" y="2447387"/>
            <a:ext cx="1764612" cy="2102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50B59FD-EB6B-564F-A857-84F4C3E67F45}"/>
              </a:ext>
            </a:extLst>
          </p:cNvPr>
          <p:cNvSpPr txBox="1"/>
          <p:nvPr/>
        </p:nvSpPr>
        <p:spPr>
          <a:xfrm>
            <a:off x="7203704" y="2447387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balanced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8ED7EF8-5A01-D34D-9178-38F6533A86A0}"/>
              </a:ext>
            </a:extLst>
          </p:cNvPr>
          <p:cNvCxnSpPr>
            <a:cxnSpLocks/>
          </p:cNvCxnSpPr>
          <p:nvPr/>
        </p:nvCxnSpPr>
        <p:spPr>
          <a:xfrm>
            <a:off x="11081408" y="3202782"/>
            <a:ext cx="0" cy="89789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0226ECC-7894-D64F-AE1B-B991C0163AB4}"/>
              </a:ext>
            </a:extLst>
          </p:cNvPr>
          <p:cNvCxnSpPr>
            <a:cxnSpLocks/>
          </p:cNvCxnSpPr>
          <p:nvPr/>
        </p:nvCxnSpPr>
        <p:spPr>
          <a:xfrm>
            <a:off x="7651483" y="3204796"/>
            <a:ext cx="0" cy="895876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3225769-0339-1843-96FE-FBEE52333B36}"/>
              </a:ext>
            </a:extLst>
          </p:cNvPr>
          <p:cNvSpPr txBox="1"/>
          <p:nvPr/>
        </p:nvSpPr>
        <p:spPr>
          <a:xfrm>
            <a:off x="11081408" y="3410151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27139C-E4DA-224C-80B4-6E84BC39CD00}"/>
              </a:ext>
            </a:extLst>
          </p:cNvPr>
          <p:cNvSpPr txBox="1"/>
          <p:nvPr/>
        </p:nvSpPr>
        <p:spPr>
          <a:xfrm>
            <a:off x="9336693" y="5097592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DBB6D42-D10B-FF45-B152-A404680692AE}"/>
              </a:ext>
            </a:extLst>
          </p:cNvPr>
          <p:cNvSpPr txBox="1"/>
          <p:nvPr/>
        </p:nvSpPr>
        <p:spPr>
          <a:xfrm>
            <a:off x="9254954" y="2065666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42DFE27-87F4-7548-BEBF-81581B212706}"/>
              </a:ext>
            </a:extLst>
          </p:cNvPr>
          <p:cNvCxnSpPr>
            <a:cxnSpLocks/>
          </p:cNvCxnSpPr>
          <p:nvPr/>
        </p:nvCxnSpPr>
        <p:spPr>
          <a:xfrm flipH="1">
            <a:off x="8450913" y="2770920"/>
            <a:ext cx="1716810" cy="3047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AA610DF-D442-D54E-8573-B768BA91DE9C}"/>
              </a:ext>
            </a:extLst>
          </p:cNvPr>
          <p:cNvCxnSpPr>
            <a:cxnSpLocks/>
          </p:cNvCxnSpPr>
          <p:nvPr/>
        </p:nvCxnSpPr>
        <p:spPr>
          <a:xfrm flipV="1">
            <a:off x="10617200" y="3183776"/>
            <a:ext cx="0" cy="950268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DDA3D34-0B19-784C-A5E2-050007EEA0C2}"/>
              </a:ext>
            </a:extLst>
          </p:cNvPr>
          <p:cNvCxnSpPr>
            <a:cxnSpLocks/>
          </p:cNvCxnSpPr>
          <p:nvPr/>
        </p:nvCxnSpPr>
        <p:spPr>
          <a:xfrm flipH="1">
            <a:off x="8450913" y="4564124"/>
            <a:ext cx="1716810" cy="3047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5409F62-6297-6647-9002-9A72D1CA6B34}"/>
              </a:ext>
            </a:extLst>
          </p:cNvPr>
          <p:cNvCxnSpPr>
            <a:cxnSpLocks/>
          </p:cNvCxnSpPr>
          <p:nvPr/>
        </p:nvCxnSpPr>
        <p:spPr>
          <a:xfrm flipV="1">
            <a:off x="8060267" y="3131398"/>
            <a:ext cx="0" cy="950268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5B91365-209D-F34D-A14D-E83D99820A08}"/>
              </a:ext>
            </a:extLst>
          </p:cNvPr>
          <p:cNvSpPr txBox="1"/>
          <p:nvPr/>
        </p:nvSpPr>
        <p:spPr>
          <a:xfrm>
            <a:off x="9254954" y="2872606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007814-59E6-0041-A6F6-AA2BDB2BC6D9}"/>
              </a:ext>
            </a:extLst>
          </p:cNvPr>
          <p:cNvSpPr txBox="1"/>
          <p:nvPr/>
        </p:nvSpPr>
        <p:spPr>
          <a:xfrm>
            <a:off x="9323133" y="3976350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057DF56-7133-5C4C-AADB-EE9B3563F001}"/>
              </a:ext>
            </a:extLst>
          </p:cNvPr>
          <p:cNvSpPr txBox="1"/>
          <p:nvPr/>
        </p:nvSpPr>
        <p:spPr>
          <a:xfrm>
            <a:off x="10167723" y="3415937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CCDDEBA-D778-8D4C-AA7E-D8649C465E30}"/>
              </a:ext>
            </a:extLst>
          </p:cNvPr>
          <p:cNvSpPr txBox="1"/>
          <p:nvPr/>
        </p:nvSpPr>
        <p:spPr>
          <a:xfrm>
            <a:off x="8146916" y="3395143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D772A3-C5BD-FB41-84BB-5F9185D8E254}"/>
              </a:ext>
            </a:extLst>
          </p:cNvPr>
          <p:cNvSpPr txBox="1"/>
          <p:nvPr/>
        </p:nvSpPr>
        <p:spPr>
          <a:xfrm>
            <a:off x="2675256" y="5853784"/>
            <a:ext cx="9198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the names have nothing to do with the inputs; they are just documentation</a:t>
            </a:r>
          </a:p>
          <a:p>
            <a:r>
              <a:rPr lang="en-US" dirty="0"/>
              <a:t>(Students sometimes mix the name of the state with the transition)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D77981-8F4D-4F46-919C-6060F2A46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875" y="1330538"/>
            <a:ext cx="173916" cy="39505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47447F-2386-A646-AEEB-45D2220C18E1}"/>
              </a:ext>
            </a:extLst>
          </p:cNvPr>
          <p:cNvSpPr txBox="1"/>
          <p:nvPr/>
        </p:nvSpPr>
        <p:spPr>
          <a:xfrm>
            <a:off x="6165275" y="5442894"/>
            <a:ext cx="5889455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Language: {01, 10, 0111, 1011, 1101, 1110, 1000, 0100, 0010, 0001, 000111, etc. }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Can’t list all strings!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etc</a:t>
            </a:r>
            <a:r>
              <a:rPr lang="en-US" sz="2000" dirty="0">
                <a:solidFill>
                  <a:schemeClr val="bg1"/>
                </a:solidFill>
              </a:rPr>
              <a:t>” is too vague!</a:t>
            </a:r>
          </a:p>
        </p:txBody>
      </p:sp>
    </p:spTree>
    <p:extLst>
      <p:ext uri="{BB962C8B-B14F-4D97-AF65-F5344CB8AC3E}">
        <p14:creationId xmlns:p14="http://schemas.microsoft.com/office/powerpoint/2010/main" val="140230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4275-C057-3246-AC82-2B5EFD09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545889" cy="1400530"/>
          </a:xfrm>
        </p:spPr>
        <p:txBody>
          <a:bodyPr/>
          <a:lstStyle/>
          <a:p>
            <a:r>
              <a:rPr lang="en-US" dirty="0"/>
              <a:t>01 or 10								 Odd number 0’s &amp; 1’s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6DC52F-31C3-0846-A083-526D0B320E33}"/>
              </a:ext>
            </a:extLst>
          </p:cNvPr>
          <p:cNvSpPr/>
          <p:nvPr/>
        </p:nvSpPr>
        <p:spPr>
          <a:xfrm>
            <a:off x="4388592" y="2070356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E23A1-C35A-2A45-8B4E-EE0341DB17A4}"/>
              </a:ext>
            </a:extLst>
          </p:cNvPr>
          <p:cNvSpPr txBox="1"/>
          <p:nvPr/>
        </p:nvSpPr>
        <p:spPr>
          <a:xfrm>
            <a:off x="4569491" y="2316583"/>
            <a:ext cx="75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extra</a:t>
            </a:r>
          </a:p>
          <a:p>
            <a:pPr algn="ctr"/>
            <a:r>
              <a:rPr lang="en-US" dirty="0"/>
              <a:t>zero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63C5B8-6D22-0E4B-A166-F6CFABF715E4}"/>
              </a:ext>
            </a:extLst>
          </p:cNvPr>
          <p:cNvSpPr/>
          <p:nvPr/>
        </p:nvSpPr>
        <p:spPr>
          <a:xfrm>
            <a:off x="4388592" y="4167654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0AC79C-35A2-E840-B3D3-F9427780A06C}"/>
              </a:ext>
            </a:extLst>
          </p:cNvPr>
          <p:cNvSpPr/>
          <p:nvPr/>
        </p:nvSpPr>
        <p:spPr>
          <a:xfrm>
            <a:off x="1424572" y="4186660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B5A74F-E54D-3944-BFF1-1B1E8165F030}"/>
              </a:ext>
            </a:extLst>
          </p:cNvPr>
          <p:cNvSpPr txBox="1"/>
          <p:nvPr/>
        </p:nvSpPr>
        <p:spPr>
          <a:xfrm>
            <a:off x="2233323" y="3563999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185599-CBCE-A346-AC04-F70883552261}"/>
              </a:ext>
            </a:extLst>
          </p:cNvPr>
          <p:cNvCxnSpPr>
            <a:stCxn id="7" idx="6"/>
            <a:endCxn id="6" idx="2"/>
          </p:cNvCxnSpPr>
          <p:nvPr/>
        </p:nvCxnSpPr>
        <p:spPr>
          <a:xfrm flipV="1">
            <a:off x="2623980" y="4767358"/>
            <a:ext cx="1764612" cy="19006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EF4743E-2E98-0648-B000-7FCAAAEC320A}"/>
              </a:ext>
            </a:extLst>
          </p:cNvPr>
          <p:cNvSpPr/>
          <p:nvPr/>
        </p:nvSpPr>
        <p:spPr>
          <a:xfrm>
            <a:off x="1424572" y="2091376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727F79-F612-8B4A-BB87-7B75DC50F774}"/>
              </a:ext>
            </a:extLst>
          </p:cNvPr>
          <p:cNvCxnSpPr>
            <a:cxnSpLocks/>
          </p:cNvCxnSpPr>
          <p:nvPr/>
        </p:nvCxnSpPr>
        <p:spPr>
          <a:xfrm>
            <a:off x="467501" y="2699996"/>
            <a:ext cx="95707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0762384-67E6-4349-AAC4-DF823440276E}"/>
              </a:ext>
            </a:extLst>
          </p:cNvPr>
          <p:cNvSpPr txBox="1"/>
          <p:nvPr/>
        </p:nvSpPr>
        <p:spPr>
          <a:xfrm>
            <a:off x="1629622" y="4463198"/>
            <a:ext cx="75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extra</a:t>
            </a:r>
          </a:p>
          <a:p>
            <a:pPr algn="ctr"/>
            <a:r>
              <a:rPr lang="en-US" dirty="0"/>
              <a:t>one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D6CF2A-922B-7B4D-9F43-0350BBCBF139}"/>
              </a:ext>
            </a:extLst>
          </p:cNvPr>
          <p:cNvSpPr/>
          <p:nvPr/>
        </p:nvSpPr>
        <p:spPr>
          <a:xfrm>
            <a:off x="4509760" y="4290497"/>
            <a:ext cx="957071" cy="95372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FAFB88-DAF2-B34F-BB76-6596F917B084}"/>
              </a:ext>
            </a:extLst>
          </p:cNvPr>
          <p:cNvSpPr txBox="1"/>
          <p:nvPr/>
        </p:nvSpPr>
        <p:spPr>
          <a:xfrm>
            <a:off x="4632268" y="4425085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</a:t>
            </a:r>
          </a:p>
          <a:p>
            <a:r>
              <a:rPr lang="en-US" dirty="0"/>
              <a:t>odd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23B396-21D3-9D41-94F1-E2E40D45CDEE}"/>
              </a:ext>
            </a:extLst>
          </p:cNvPr>
          <p:cNvCxnSpPr>
            <a:cxnSpLocks/>
            <a:stCxn id="13" idx="6"/>
            <a:endCxn id="4" idx="2"/>
          </p:cNvCxnSpPr>
          <p:nvPr/>
        </p:nvCxnSpPr>
        <p:spPr>
          <a:xfrm flipV="1">
            <a:off x="2623980" y="2670060"/>
            <a:ext cx="1764612" cy="2102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BF0BF55-3A16-674E-A622-788868EE5469}"/>
              </a:ext>
            </a:extLst>
          </p:cNvPr>
          <p:cNvSpPr txBox="1"/>
          <p:nvPr/>
        </p:nvSpPr>
        <p:spPr>
          <a:xfrm>
            <a:off x="1373297" y="2533375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balanced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D82F15-C023-A043-AC99-BD3C6CBBFBED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>
            <a:off x="4988296" y="3269764"/>
            <a:ext cx="0" cy="89789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1934A52-7608-7C42-958E-E5B35DDA5CF8}"/>
              </a:ext>
            </a:extLst>
          </p:cNvPr>
          <p:cNvCxnSpPr>
            <a:cxnSpLocks/>
            <a:stCxn id="13" idx="4"/>
            <a:endCxn id="7" idx="0"/>
          </p:cNvCxnSpPr>
          <p:nvPr/>
        </p:nvCxnSpPr>
        <p:spPr>
          <a:xfrm>
            <a:off x="2024276" y="3290784"/>
            <a:ext cx="0" cy="895876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4F9521F-EDE4-BF4E-B5D3-7297E321618F}"/>
              </a:ext>
            </a:extLst>
          </p:cNvPr>
          <p:cNvSpPr txBox="1"/>
          <p:nvPr/>
        </p:nvSpPr>
        <p:spPr>
          <a:xfrm>
            <a:off x="5177936" y="3481029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41AEA5-DA07-0C4C-8C9E-562DAF87CB48}"/>
              </a:ext>
            </a:extLst>
          </p:cNvPr>
          <p:cNvSpPr txBox="1"/>
          <p:nvPr/>
        </p:nvSpPr>
        <p:spPr>
          <a:xfrm>
            <a:off x="3323820" y="4290497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1A20FE-4DC4-D645-B021-E8172F1611E8}"/>
              </a:ext>
            </a:extLst>
          </p:cNvPr>
          <p:cNvSpPr txBox="1"/>
          <p:nvPr/>
        </p:nvSpPr>
        <p:spPr>
          <a:xfrm>
            <a:off x="3342173" y="2214740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22DCED33-E44B-D04B-BD13-367612CE8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6447815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7098ECF-5FD9-6C43-A8DE-86A85B4D0A56}"/>
              </a:ext>
            </a:extLst>
          </p:cNvPr>
          <p:cNvSpPr/>
          <p:nvPr/>
        </p:nvSpPr>
        <p:spPr>
          <a:xfrm>
            <a:off x="10218999" y="1984368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27DA8F-4EA7-3443-B209-E061CF18FE10}"/>
              </a:ext>
            </a:extLst>
          </p:cNvPr>
          <p:cNvSpPr txBox="1"/>
          <p:nvPr/>
        </p:nvSpPr>
        <p:spPr>
          <a:xfrm>
            <a:off x="10399898" y="2230595"/>
            <a:ext cx="75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extra</a:t>
            </a:r>
          </a:p>
          <a:p>
            <a:pPr algn="ctr"/>
            <a:r>
              <a:rPr lang="en-US" dirty="0"/>
              <a:t>zero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B4241A5-2B88-C14F-B4F4-3B1750F7CF31}"/>
              </a:ext>
            </a:extLst>
          </p:cNvPr>
          <p:cNvSpPr/>
          <p:nvPr/>
        </p:nvSpPr>
        <p:spPr>
          <a:xfrm>
            <a:off x="10218999" y="4081666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36ED742-D207-DA4D-AFA1-7DFC7F748B66}"/>
              </a:ext>
            </a:extLst>
          </p:cNvPr>
          <p:cNvSpPr/>
          <p:nvPr/>
        </p:nvSpPr>
        <p:spPr>
          <a:xfrm>
            <a:off x="7254979" y="4100672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0B9A21-0555-304F-84F9-A550D7A3E8F7}"/>
              </a:ext>
            </a:extLst>
          </p:cNvPr>
          <p:cNvSpPr txBox="1"/>
          <p:nvPr/>
        </p:nvSpPr>
        <p:spPr>
          <a:xfrm>
            <a:off x="7244199" y="3428278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2A37BCB-4E2E-AD4D-A3CF-0AD3DFA6CC80}"/>
              </a:ext>
            </a:extLst>
          </p:cNvPr>
          <p:cNvCxnSpPr>
            <a:cxnSpLocks/>
          </p:cNvCxnSpPr>
          <p:nvPr/>
        </p:nvCxnSpPr>
        <p:spPr>
          <a:xfrm flipV="1">
            <a:off x="8487750" y="4931181"/>
            <a:ext cx="1764612" cy="19006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23130F0A-0050-0642-9B72-26677E7ADABE}"/>
              </a:ext>
            </a:extLst>
          </p:cNvPr>
          <p:cNvSpPr/>
          <p:nvPr/>
        </p:nvSpPr>
        <p:spPr>
          <a:xfrm>
            <a:off x="7254979" y="2005388"/>
            <a:ext cx="1199408" cy="11994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1FF1E3-9D97-2949-A5EA-DA6D00B63FFC}"/>
              </a:ext>
            </a:extLst>
          </p:cNvPr>
          <p:cNvCxnSpPr>
            <a:cxnSpLocks/>
          </p:cNvCxnSpPr>
          <p:nvPr/>
        </p:nvCxnSpPr>
        <p:spPr>
          <a:xfrm>
            <a:off x="6297908" y="2614008"/>
            <a:ext cx="95707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1828C23-5B08-FD4D-8C74-0DA49E8939E1}"/>
              </a:ext>
            </a:extLst>
          </p:cNvPr>
          <p:cNvSpPr txBox="1"/>
          <p:nvPr/>
        </p:nvSpPr>
        <p:spPr>
          <a:xfrm>
            <a:off x="7460029" y="4377210"/>
            <a:ext cx="75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extra</a:t>
            </a:r>
          </a:p>
          <a:p>
            <a:pPr algn="ctr"/>
            <a:r>
              <a:rPr lang="en-US" dirty="0"/>
              <a:t>one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0E9A51C-A3FE-CD47-9AAB-6E26E5831C33}"/>
              </a:ext>
            </a:extLst>
          </p:cNvPr>
          <p:cNvSpPr/>
          <p:nvPr/>
        </p:nvSpPr>
        <p:spPr>
          <a:xfrm>
            <a:off x="10340167" y="4204509"/>
            <a:ext cx="957071" cy="95372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E39268-53E8-7148-B455-229C43A9E404}"/>
              </a:ext>
            </a:extLst>
          </p:cNvPr>
          <p:cNvSpPr txBox="1"/>
          <p:nvPr/>
        </p:nvSpPr>
        <p:spPr>
          <a:xfrm>
            <a:off x="10462675" y="4339097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</a:t>
            </a:r>
          </a:p>
          <a:p>
            <a:r>
              <a:rPr lang="en-US" dirty="0"/>
              <a:t>odd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24E0951-F7CA-9A45-9346-12470E017FC3}"/>
              </a:ext>
            </a:extLst>
          </p:cNvPr>
          <p:cNvCxnSpPr>
            <a:cxnSpLocks/>
          </p:cNvCxnSpPr>
          <p:nvPr/>
        </p:nvCxnSpPr>
        <p:spPr>
          <a:xfrm flipV="1">
            <a:off x="8454387" y="2447387"/>
            <a:ext cx="1764612" cy="2102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50B59FD-EB6B-564F-A857-84F4C3E67F45}"/>
              </a:ext>
            </a:extLst>
          </p:cNvPr>
          <p:cNvSpPr txBox="1"/>
          <p:nvPr/>
        </p:nvSpPr>
        <p:spPr>
          <a:xfrm>
            <a:off x="7203704" y="2447387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balanced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8ED7EF8-5A01-D34D-9178-38F6533A86A0}"/>
              </a:ext>
            </a:extLst>
          </p:cNvPr>
          <p:cNvCxnSpPr>
            <a:cxnSpLocks/>
          </p:cNvCxnSpPr>
          <p:nvPr/>
        </p:nvCxnSpPr>
        <p:spPr>
          <a:xfrm>
            <a:off x="11081408" y="3202782"/>
            <a:ext cx="0" cy="89789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0226ECC-7894-D64F-AE1B-B991C0163AB4}"/>
              </a:ext>
            </a:extLst>
          </p:cNvPr>
          <p:cNvCxnSpPr>
            <a:cxnSpLocks/>
          </p:cNvCxnSpPr>
          <p:nvPr/>
        </p:nvCxnSpPr>
        <p:spPr>
          <a:xfrm>
            <a:off x="7651483" y="3204796"/>
            <a:ext cx="0" cy="895876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3225769-0339-1843-96FE-FBEE52333B36}"/>
              </a:ext>
            </a:extLst>
          </p:cNvPr>
          <p:cNvSpPr txBox="1"/>
          <p:nvPr/>
        </p:nvSpPr>
        <p:spPr>
          <a:xfrm>
            <a:off x="11081408" y="3410151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27139C-E4DA-224C-80B4-6E84BC39CD00}"/>
              </a:ext>
            </a:extLst>
          </p:cNvPr>
          <p:cNvSpPr txBox="1"/>
          <p:nvPr/>
        </p:nvSpPr>
        <p:spPr>
          <a:xfrm>
            <a:off x="9336693" y="5097592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DBB6D42-D10B-FF45-B152-A404680692AE}"/>
              </a:ext>
            </a:extLst>
          </p:cNvPr>
          <p:cNvSpPr txBox="1"/>
          <p:nvPr/>
        </p:nvSpPr>
        <p:spPr>
          <a:xfrm>
            <a:off x="9254954" y="2065666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42DFE27-87F4-7548-BEBF-81581B212706}"/>
              </a:ext>
            </a:extLst>
          </p:cNvPr>
          <p:cNvCxnSpPr>
            <a:cxnSpLocks/>
          </p:cNvCxnSpPr>
          <p:nvPr/>
        </p:nvCxnSpPr>
        <p:spPr>
          <a:xfrm flipH="1">
            <a:off x="8450913" y="2770920"/>
            <a:ext cx="1716810" cy="3047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AA610DF-D442-D54E-8573-B768BA91DE9C}"/>
              </a:ext>
            </a:extLst>
          </p:cNvPr>
          <p:cNvCxnSpPr>
            <a:cxnSpLocks/>
          </p:cNvCxnSpPr>
          <p:nvPr/>
        </p:nvCxnSpPr>
        <p:spPr>
          <a:xfrm flipV="1">
            <a:off x="10617200" y="3183776"/>
            <a:ext cx="0" cy="950268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DDA3D34-0B19-784C-A5E2-050007EEA0C2}"/>
              </a:ext>
            </a:extLst>
          </p:cNvPr>
          <p:cNvCxnSpPr>
            <a:cxnSpLocks/>
          </p:cNvCxnSpPr>
          <p:nvPr/>
        </p:nvCxnSpPr>
        <p:spPr>
          <a:xfrm flipH="1">
            <a:off x="8450913" y="4564124"/>
            <a:ext cx="1716810" cy="3047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5409F62-6297-6647-9002-9A72D1CA6B34}"/>
              </a:ext>
            </a:extLst>
          </p:cNvPr>
          <p:cNvCxnSpPr>
            <a:cxnSpLocks/>
          </p:cNvCxnSpPr>
          <p:nvPr/>
        </p:nvCxnSpPr>
        <p:spPr>
          <a:xfrm flipV="1">
            <a:off x="8060267" y="3131398"/>
            <a:ext cx="0" cy="950268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5B91365-209D-F34D-A14D-E83D99820A08}"/>
              </a:ext>
            </a:extLst>
          </p:cNvPr>
          <p:cNvSpPr txBox="1"/>
          <p:nvPr/>
        </p:nvSpPr>
        <p:spPr>
          <a:xfrm>
            <a:off x="9254954" y="2872606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007814-59E6-0041-A6F6-AA2BDB2BC6D9}"/>
              </a:ext>
            </a:extLst>
          </p:cNvPr>
          <p:cNvSpPr txBox="1"/>
          <p:nvPr/>
        </p:nvSpPr>
        <p:spPr>
          <a:xfrm>
            <a:off x="9323133" y="3976350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057DF56-7133-5C4C-AADB-EE9B3563F001}"/>
              </a:ext>
            </a:extLst>
          </p:cNvPr>
          <p:cNvSpPr txBox="1"/>
          <p:nvPr/>
        </p:nvSpPr>
        <p:spPr>
          <a:xfrm>
            <a:off x="10167723" y="3415937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CCDDEBA-D778-8D4C-AA7E-D8649C465E30}"/>
              </a:ext>
            </a:extLst>
          </p:cNvPr>
          <p:cNvSpPr txBox="1"/>
          <p:nvPr/>
        </p:nvSpPr>
        <p:spPr>
          <a:xfrm>
            <a:off x="8146916" y="3395143"/>
            <a:ext cx="4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3BC27-AA99-6C49-8D8A-387D4E637667}"/>
              </a:ext>
            </a:extLst>
          </p:cNvPr>
          <p:cNvSpPr txBox="1"/>
          <p:nvPr/>
        </p:nvSpPr>
        <p:spPr>
          <a:xfrm>
            <a:off x="2899728" y="5281074"/>
            <a:ext cx="8518679" cy="14773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These machines are </a:t>
            </a:r>
            <a:r>
              <a:rPr lang="en-US" i="1" dirty="0">
                <a:solidFill>
                  <a:schemeClr val="bg1"/>
                </a:solidFill>
              </a:rPr>
              <a:t>deterministic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 two transitions </a:t>
            </a:r>
            <a:r>
              <a:rPr lang="en-US" i="1" dirty="0">
                <a:solidFill>
                  <a:schemeClr val="bg1"/>
                </a:solidFill>
              </a:rPr>
              <a:t>out</a:t>
            </a:r>
            <a:r>
              <a:rPr lang="en-US" dirty="0">
                <a:solidFill>
                  <a:schemeClr val="bg1"/>
                </a:solidFill>
              </a:rPr>
              <a:t> of a state have the </a:t>
            </a:r>
            <a:r>
              <a:rPr lang="en-US" b="1" dirty="0">
                <a:solidFill>
                  <a:schemeClr val="bg1"/>
                </a:solidFill>
              </a:rPr>
              <a:t>same</a:t>
            </a:r>
            <a:r>
              <a:rPr lang="en-US" dirty="0">
                <a:solidFill>
                  <a:schemeClr val="bg1"/>
                </a:solidFill>
              </a:rPr>
              <a:t> label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Nondeterministic: having a transition from balanced to extra zero on a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Epsilon transitions </a:t>
            </a:r>
            <a:r>
              <a:rPr lang="en-US" b="1" i="1" dirty="0">
                <a:solidFill>
                  <a:schemeClr val="bg1"/>
                </a:solidFill>
              </a:rPr>
              <a:t>also</a:t>
            </a:r>
            <a:r>
              <a:rPr lang="en-US" dirty="0">
                <a:solidFill>
                  <a:schemeClr val="bg1"/>
                </a:solidFill>
              </a:rPr>
              <a:t> make a machine nondeterministic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Nondeterministic machines are interesting, but harder to implement...</a:t>
            </a:r>
          </a:p>
        </p:txBody>
      </p:sp>
    </p:spTree>
    <p:extLst>
      <p:ext uri="{BB962C8B-B14F-4D97-AF65-F5344CB8AC3E}">
        <p14:creationId xmlns:p14="http://schemas.microsoft.com/office/powerpoint/2010/main" val="132131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86E7-A7FA-DB4A-8754-46ED8BD5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55" y="452673"/>
            <a:ext cx="11545889" cy="1400530"/>
          </a:xfrm>
        </p:spPr>
        <p:txBody>
          <a:bodyPr/>
          <a:lstStyle/>
          <a:p>
            <a:r>
              <a:rPr lang="en-US" dirty="0"/>
              <a:t>a’s followed by optional b’s followed by c’s: </a:t>
            </a:r>
            <a:br>
              <a:rPr lang="en-US" dirty="0"/>
            </a:br>
            <a:r>
              <a:rPr lang="en-US" dirty="0"/>
              <a:t>								  </a:t>
            </a:r>
            <a:r>
              <a:rPr lang="en-US" dirty="0" err="1"/>
              <a:t>a</a:t>
            </a:r>
            <a:r>
              <a:rPr lang="en-US" baseline="30000" dirty="0" err="1"/>
              <a:t>i</a:t>
            </a:r>
            <a:r>
              <a:rPr lang="en-US" dirty="0" err="1"/>
              <a:t>b</a:t>
            </a:r>
            <a:r>
              <a:rPr lang="en-US" baseline="30000" dirty="0" err="1"/>
              <a:t>j</a:t>
            </a:r>
            <a:r>
              <a:rPr lang="en-US" dirty="0" err="1"/>
              <a:t>c</a:t>
            </a:r>
            <a:r>
              <a:rPr lang="en-US" baseline="30000" dirty="0" err="1"/>
              <a:t>k</a:t>
            </a:r>
            <a:r>
              <a:rPr lang="en-US" dirty="0"/>
              <a:t> where </a:t>
            </a:r>
            <a:r>
              <a:rPr lang="en-US" dirty="0" err="1"/>
              <a:t>i</a:t>
            </a:r>
            <a:r>
              <a:rPr lang="en-US" dirty="0"/>
              <a:t>, k &gt; 0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C7DA3-5B74-CE42-AC0F-E605D037A410}"/>
              </a:ext>
            </a:extLst>
          </p:cNvPr>
          <p:cNvSpPr txBox="1"/>
          <p:nvPr/>
        </p:nvSpPr>
        <p:spPr>
          <a:xfrm>
            <a:off x="6593444" y="2067043"/>
            <a:ext cx="5292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 has to be an natural number, so j ≥ 0 can be assumed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one event or character per transition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“ab” type transitions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mark start state with arrow; name of state is not enough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transition on this arrow; it just points to the first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Names of states do not matter; they are essentially like the name of an identifier in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 example: does sum contain a sum just because it’s named that?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693098-4666-844F-9091-ADE37090213F}"/>
              </a:ext>
            </a:extLst>
          </p:cNvPr>
          <p:cNvGrpSpPr/>
          <p:nvPr/>
        </p:nvGrpSpPr>
        <p:grpSpPr>
          <a:xfrm>
            <a:off x="1091465" y="2067043"/>
            <a:ext cx="3925080" cy="4189117"/>
            <a:chOff x="1063756" y="1787886"/>
            <a:chExt cx="3925080" cy="41891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9B2E8FA-50ED-4B4F-9B79-793CF6C385D9}"/>
                    </a:ext>
                  </a:extLst>
                </p14:cNvPr>
                <p14:cNvContentPartPr/>
                <p14:nvPr/>
              </p14:nvContentPartPr>
              <p14:xfrm>
                <a:off x="1505498" y="5303083"/>
                <a:ext cx="551160" cy="398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9B2E8FA-50ED-4B4F-9B79-793CF6C385D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0028" y="5287603"/>
                  <a:ext cx="5817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2B667C9-8F72-FE41-BA0C-5E78777052B2}"/>
                    </a:ext>
                  </a:extLst>
                </p14:cNvPr>
                <p14:cNvContentPartPr/>
                <p14:nvPr/>
              </p14:nvContentPartPr>
              <p14:xfrm>
                <a:off x="1681538" y="5808163"/>
                <a:ext cx="222120" cy="168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2B667C9-8F72-FE41-BA0C-5E78777052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6058" y="5792683"/>
                  <a:ext cx="252720" cy="199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D3983B9-0D9E-1946-9536-2867BDCFB240}"/>
                </a:ext>
              </a:extLst>
            </p:cNvPr>
            <p:cNvGrpSpPr/>
            <p:nvPr/>
          </p:nvGrpSpPr>
          <p:grpSpPr>
            <a:xfrm>
              <a:off x="1063756" y="1787886"/>
              <a:ext cx="3925080" cy="3580560"/>
              <a:chOff x="1008338" y="1784083"/>
              <a:chExt cx="3925080" cy="358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22165D06-3586-8844-9991-6615D961632B}"/>
                      </a:ext>
                    </a:extLst>
                  </p14:cNvPr>
                  <p14:cNvContentPartPr/>
                  <p14:nvPr/>
                </p14:nvContentPartPr>
                <p14:xfrm>
                  <a:off x="1612418" y="2587243"/>
                  <a:ext cx="719640" cy="6890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22165D06-3586-8844-9991-6615D961632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597298" y="2572123"/>
                    <a:ext cx="749880" cy="71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0B784BE4-8ED6-8D4C-AA3F-4A06EE73A2EB}"/>
                      </a:ext>
                    </a:extLst>
                  </p14:cNvPr>
                  <p14:cNvContentPartPr/>
                  <p14:nvPr/>
                </p14:nvContentPartPr>
                <p14:xfrm>
                  <a:off x="1834538" y="2847523"/>
                  <a:ext cx="176400" cy="2451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0B784BE4-8ED6-8D4C-AA3F-4A06EE73A2EB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19058" y="2832043"/>
                    <a:ext cx="207000" cy="27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8E3853A0-88C8-7941-BCBD-90CD7F32596E}"/>
                      </a:ext>
                    </a:extLst>
                  </p14:cNvPr>
                  <p14:cNvContentPartPr/>
                  <p14:nvPr/>
                </p14:nvContentPartPr>
                <p14:xfrm>
                  <a:off x="1008338" y="2923843"/>
                  <a:ext cx="536040" cy="23760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8E3853A0-88C8-7941-BCBD-90CD7F32596E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992858" y="2908723"/>
                    <a:ext cx="566280" cy="26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9D725898-FB62-384B-B7CD-51D6A12C9C38}"/>
                      </a:ext>
                    </a:extLst>
                  </p14:cNvPr>
                  <p14:cNvContentPartPr/>
                  <p14:nvPr/>
                </p14:nvContentPartPr>
                <p14:xfrm>
                  <a:off x="2347178" y="2793883"/>
                  <a:ext cx="1461600" cy="2527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9D725898-FB62-384B-B7CD-51D6A12C9C3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331698" y="2778403"/>
                    <a:ext cx="1492200" cy="28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83832FE3-3714-1641-8695-723A0BA7FB70}"/>
                      </a:ext>
                    </a:extLst>
                  </p14:cNvPr>
                  <p14:cNvContentPartPr/>
                  <p14:nvPr/>
                </p14:nvContentPartPr>
                <p14:xfrm>
                  <a:off x="2813738" y="2587243"/>
                  <a:ext cx="291240" cy="1382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83832FE3-3714-1641-8695-723A0BA7FB7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798618" y="2572123"/>
                    <a:ext cx="321480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FABDA715-545B-BE4F-9367-BB446D3F287D}"/>
                      </a:ext>
                    </a:extLst>
                  </p14:cNvPr>
                  <p14:cNvContentPartPr/>
                  <p14:nvPr/>
                </p14:nvContentPartPr>
                <p14:xfrm>
                  <a:off x="3777818" y="2587243"/>
                  <a:ext cx="528120" cy="482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FABDA715-545B-BE4F-9367-BB446D3F287D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762338" y="2572123"/>
                    <a:ext cx="558720" cy="51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C119E65A-9592-8B42-92DC-3F985A7054FD}"/>
                      </a:ext>
                    </a:extLst>
                  </p14:cNvPr>
                  <p14:cNvContentPartPr/>
                  <p14:nvPr/>
                </p14:nvContentPartPr>
                <p14:xfrm>
                  <a:off x="4007138" y="2786323"/>
                  <a:ext cx="61560" cy="2757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C119E65A-9592-8B42-92DC-3F985A7054F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992018" y="2770843"/>
                    <a:ext cx="92160" cy="30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56896978-7577-0E4C-AD08-F712EEC1237C}"/>
                      </a:ext>
                    </a:extLst>
                  </p14:cNvPr>
                  <p14:cNvContentPartPr/>
                  <p14:nvPr/>
                </p14:nvContentPartPr>
                <p14:xfrm>
                  <a:off x="3900218" y="2067043"/>
                  <a:ext cx="489960" cy="55872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56896978-7577-0E4C-AD08-F712EEC1237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884738" y="2051923"/>
                    <a:ext cx="520560" cy="58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0413DAC3-907C-BE49-A3EC-0893738191F9}"/>
                      </a:ext>
                    </a:extLst>
                  </p14:cNvPr>
                  <p14:cNvContentPartPr/>
                  <p14:nvPr/>
                </p14:nvContentPartPr>
                <p14:xfrm>
                  <a:off x="4069418" y="1784083"/>
                  <a:ext cx="252000" cy="1458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0413DAC3-907C-BE49-A3EC-0893738191F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053938" y="1768603"/>
                    <a:ext cx="282600" cy="17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704FD8F0-B6CC-F04C-8BD7-D743B0987A24}"/>
                      </a:ext>
                    </a:extLst>
                  </p14:cNvPr>
                  <p14:cNvContentPartPr/>
                  <p14:nvPr/>
                </p14:nvContentPartPr>
                <p14:xfrm>
                  <a:off x="3846578" y="3099883"/>
                  <a:ext cx="283320" cy="16876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704FD8F0-B6CC-F04C-8BD7-D743B0987A24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831458" y="3084763"/>
                    <a:ext cx="313920" cy="171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FFE2C474-B1C1-FC47-B6E3-6219C840C553}"/>
                      </a:ext>
                    </a:extLst>
                  </p14:cNvPr>
                  <p14:cNvContentPartPr/>
                  <p14:nvPr/>
                </p14:nvContentPartPr>
                <p14:xfrm>
                  <a:off x="4160138" y="3612523"/>
                  <a:ext cx="183240" cy="3369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FFE2C474-B1C1-FC47-B6E3-6219C840C553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145018" y="3597043"/>
                    <a:ext cx="213480" cy="36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CBE88615-E348-0F45-97FE-866B8172604C}"/>
                      </a:ext>
                    </a:extLst>
                  </p14:cNvPr>
                  <p14:cNvContentPartPr/>
                  <p14:nvPr/>
                </p14:nvContentPartPr>
                <p14:xfrm>
                  <a:off x="3739298" y="4782883"/>
                  <a:ext cx="543600" cy="5817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CBE88615-E348-0F45-97FE-866B8172604C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724178" y="4767763"/>
                    <a:ext cx="574200" cy="61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162D2D85-9608-F74D-BD97-0CA9715CEA0B}"/>
                      </a:ext>
                    </a:extLst>
                  </p14:cNvPr>
                  <p14:cNvContentPartPr/>
                  <p14:nvPr/>
                </p14:nvContentPartPr>
                <p14:xfrm>
                  <a:off x="4221338" y="4606843"/>
                  <a:ext cx="536040" cy="4287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162D2D85-9608-F74D-BD97-0CA9715CEA0B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206218" y="4591723"/>
                    <a:ext cx="566280" cy="45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483AE09A-932B-104C-A9EE-10ACA691F0B9}"/>
                      </a:ext>
                    </a:extLst>
                  </p14:cNvPr>
                  <p14:cNvContentPartPr/>
                  <p14:nvPr/>
                </p14:nvContentPartPr>
                <p14:xfrm>
                  <a:off x="4757018" y="4499923"/>
                  <a:ext cx="176400" cy="2527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483AE09A-932B-104C-A9EE-10ACA691F0B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741538" y="4484803"/>
                    <a:ext cx="207000" cy="28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3AA489DB-6CD0-9942-9331-D4D8B29A55D7}"/>
                      </a:ext>
                    </a:extLst>
                  </p14:cNvPr>
                  <p14:cNvContentPartPr/>
                  <p14:nvPr/>
                </p14:nvContentPartPr>
                <p14:xfrm>
                  <a:off x="3915338" y="4981963"/>
                  <a:ext cx="237600" cy="2221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3AA489DB-6CD0-9942-9331-D4D8B29A55D7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900218" y="4966483"/>
                    <a:ext cx="268200" cy="25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36ADE311-C52A-A34E-B722-F86D5BC6ADFA}"/>
                      </a:ext>
                    </a:extLst>
                  </p14:cNvPr>
                  <p14:cNvContentPartPr/>
                  <p14:nvPr/>
                </p14:nvContentPartPr>
                <p14:xfrm>
                  <a:off x="1604858" y="4637443"/>
                  <a:ext cx="696600" cy="68904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36ADE311-C52A-A34E-B722-F86D5BC6ADF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589738" y="4622323"/>
                    <a:ext cx="727200" cy="71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044D13C-6CB8-C04E-BB8B-858A6FE52410}"/>
                      </a:ext>
                    </a:extLst>
                  </p14:cNvPr>
                  <p14:cNvContentPartPr/>
                  <p14:nvPr/>
                </p14:nvContentPartPr>
                <p14:xfrm>
                  <a:off x="1712138" y="4821403"/>
                  <a:ext cx="444240" cy="3524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044D13C-6CB8-C04E-BB8B-858A6FE5241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696658" y="4805923"/>
                    <a:ext cx="474480" cy="38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B03A2EF-572A-204E-9E4D-F62B7317F764}"/>
                      </a:ext>
                    </a:extLst>
                  </p14:cNvPr>
                  <p14:cNvContentPartPr/>
                  <p14:nvPr/>
                </p14:nvContentPartPr>
                <p14:xfrm>
                  <a:off x="1842098" y="4897723"/>
                  <a:ext cx="115200" cy="1839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B03A2EF-572A-204E-9E4D-F62B7317F764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826978" y="4882603"/>
                    <a:ext cx="145440" cy="21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6E034398-4806-8A41-A028-A815E3D300E9}"/>
                      </a:ext>
                    </a:extLst>
                  </p14:cNvPr>
                  <p14:cNvContentPartPr/>
                  <p14:nvPr/>
                </p14:nvContentPartPr>
                <p14:xfrm>
                  <a:off x="2324138" y="4981963"/>
                  <a:ext cx="1469160" cy="46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6E034398-4806-8A41-A028-A815E3D300E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308658" y="4966483"/>
                    <a:ext cx="1499760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A64E4A1-B6AC-4E4A-9A82-DCC215AE2D7C}"/>
                      </a:ext>
                    </a:extLst>
                  </p14:cNvPr>
                  <p14:cNvContentPartPr/>
                  <p14:nvPr/>
                </p14:nvContentPartPr>
                <p14:xfrm>
                  <a:off x="2285978" y="4882603"/>
                  <a:ext cx="237600" cy="2451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EA64E4A1-B6AC-4E4A-9A82-DCC215AE2D7C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270498" y="4867123"/>
                    <a:ext cx="268200" cy="27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54726F4-9657-744B-A503-FC86D9F37062}"/>
                      </a:ext>
                    </a:extLst>
                  </p14:cNvPr>
                  <p14:cNvContentPartPr/>
                  <p14:nvPr/>
                </p14:nvContentPartPr>
                <p14:xfrm>
                  <a:off x="2952338" y="4691083"/>
                  <a:ext cx="190800" cy="153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54726F4-9657-744B-A503-FC86D9F37062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936858" y="4675963"/>
                    <a:ext cx="221400" cy="18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A08EB762-512E-8943-8C2C-A73ED49A82B6}"/>
                      </a:ext>
                    </a:extLst>
                  </p14:cNvPr>
                  <p14:cNvContentPartPr/>
                  <p14:nvPr/>
                </p14:nvContentPartPr>
                <p14:xfrm>
                  <a:off x="2209298" y="3008083"/>
                  <a:ext cx="1630080" cy="16606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A08EB762-512E-8943-8C2C-A73ED49A82B6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2194178" y="2992963"/>
                    <a:ext cx="1660320" cy="169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BC5F52E2-0DA8-0F45-A1A4-BFDF40612367}"/>
                      </a:ext>
                    </a:extLst>
                  </p14:cNvPr>
                  <p14:cNvContentPartPr/>
                  <p14:nvPr/>
                </p14:nvContentPartPr>
                <p14:xfrm>
                  <a:off x="2668298" y="3711883"/>
                  <a:ext cx="329400" cy="21456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BC5F52E2-0DA8-0F45-A1A4-BFDF40612367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2653178" y="3696763"/>
                    <a:ext cx="360000" cy="245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34559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C235-9C51-DB49-8352-78CCD033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902422" cy="1400530"/>
          </a:xfrm>
        </p:spPr>
        <p:txBody>
          <a:bodyPr/>
          <a:lstStyle/>
          <a:p>
            <a:r>
              <a:rPr lang="en-US" dirty="0"/>
              <a:t>Two a’s, a string of b’s, then two more a’s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C235-9C51-DB49-8352-78CCD033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902422" cy="1400530"/>
          </a:xfrm>
        </p:spPr>
        <p:txBody>
          <a:bodyPr/>
          <a:lstStyle/>
          <a:p>
            <a:r>
              <a:rPr lang="en-US" dirty="0"/>
              <a:t>An even number of letters, divisible by 3</a:t>
            </a:r>
          </a:p>
        </p:txBody>
      </p:sp>
    </p:spTree>
    <p:extLst>
      <p:ext uri="{BB962C8B-B14F-4D97-AF65-F5344CB8AC3E}">
        <p14:creationId xmlns:p14="http://schemas.microsoft.com/office/powerpoint/2010/main" val="166139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A397D-6761-C748-9AF0-05B4E36F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292822" cy="1400530"/>
          </a:xfrm>
        </p:spPr>
        <p:txBody>
          <a:bodyPr/>
          <a:lstStyle/>
          <a:p>
            <a:r>
              <a:rPr lang="en-US" dirty="0"/>
              <a:t>A stop light (red, green, yellow states)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37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86E7-A7FA-DB4A-8754-46ED8BD5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40422" cy="1400530"/>
          </a:xfrm>
        </p:spPr>
        <p:txBody>
          <a:bodyPr/>
          <a:lstStyle/>
          <a:p>
            <a:r>
              <a:rPr lang="en-US" dirty="0" err="1"/>
              <a:t>a</a:t>
            </a:r>
            <a:r>
              <a:rPr lang="en-US" baseline="30000" dirty="0" err="1"/>
              <a:t>i</a:t>
            </a:r>
            <a:r>
              <a:rPr lang="en-US" dirty="0" err="1"/>
              <a:t>b</a:t>
            </a:r>
            <a:r>
              <a:rPr lang="en-US" baseline="30000" dirty="0" err="1"/>
              <a:t>j</a:t>
            </a:r>
            <a:r>
              <a:rPr lang="en-US" dirty="0" err="1"/>
              <a:t>c</a:t>
            </a:r>
            <a:r>
              <a:rPr lang="en-US" baseline="30000" dirty="0" err="1"/>
              <a:t>k</a:t>
            </a:r>
            <a:r>
              <a:rPr lang="en-US" dirty="0"/>
              <a:t> where </a:t>
            </a:r>
            <a:r>
              <a:rPr lang="en-US" dirty="0" err="1"/>
              <a:t>i</a:t>
            </a:r>
            <a:r>
              <a:rPr lang="en-US" dirty="0"/>
              <a:t>, j, k ≥ 0</a:t>
            </a:r>
            <a:br>
              <a:rPr lang="en-US" dirty="0"/>
            </a:br>
            <a:r>
              <a:rPr lang="en-US" dirty="0"/>
              <a:t>		- note it is useful for greater than 0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559348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1F6F-41C7-E242-BFD8-8A530833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Accepting 50 cents in nickels, dimes, quarters</a:t>
            </a:r>
          </a:p>
        </p:txBody>
      </p:sp>
    </p:spTree>
    <p:extLst>
      <p:ext uri="{BB962C8B-B14F-4D97-AF65-F5344CB8AC3E}">
        <p14:creationId xmlns:p14="http://schemas.microsoft.com/office/powerpoint/2010/main" val="150227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8794C-BDD4-01AC-7909-7D812F12C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27" y="0"/>
            <a:ext cx="5957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50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AA16B-B621-754E-92A3-C7F779A8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Attempt: </a:t>
            </a:r>
            <a:r>
              <a:rPr lang="en-US" dirty="0" err="1"/>
              <a:t>a</a:t>
            </a:r>
            <a:r>
              <a:rPr lang="en-US" baseline="30000" dirty="0" err="1"/>
              <a:t>n</a:t>
            </a:r>
            <a:r>
              <a:rPr lang="en-US" dirty="0" err="1"/>
              <a:t>b</a:t>
            </a:r>
            <a:r>
              <a:rPr lang="en-US" baseline="30000" dirty="0" err="1"/>
              <a:t>n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46589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8C54-15D7-9848-9AD5-607ED42E7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6032985" cy="726725"/>
          </a:xfrm>
        </p:spPr>
        <p:txBody>
          <a:bodyPr/>
          <a:lstStyle/>
          <a:p>
            <a:r>
              <a:rPr lang="en-US" dirty="0"/>
              <a:t>Implementing an FSM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70B7C-3DBD-D045-A1FF-54B66CEEF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524000"/>
            <a:ext cx="5896138" cy="4724400"/>
          </a:xfrm>
        </p:spPr>
        <p:txBody>
          <a:bodyPr>
            <a:normAutofit/>
          </a:bodyPr>
          <a:lstStyle/>
          <a:p>
            <a:r>
              <a:rPr lang="en-US" sz="2400" dirty="0"/>
              <a:t>A state: an identifier + a collection of transitions</a:t>
            </a:r>
          </a:p>
          <a:p>
            <a:r>
              <a:rPr lang="en-US" sz="2400" dirty="0"/>
              <a:t>Each transition: </a:t>
            </a:r>
          </a:p>
          <a:p>
            <a:pPr lvl="1"/>
            <a:r>
              <a:rPr lang="en-US" sz="2200" dirty="0"/>
              <a:t>has a source state</a:t>
            </a:r>
          </a:p>
          <a:p>
            <a:pPr lvl="1"/>
            <a:r>
              <a:rPr lang="en-US" sz="2200" dirty="0"/>
              <a:t>has a destination state</a:t>
            </a: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transition_on</a:t>
            </a:r>
            <a:r>
              <a:rPr lang="en-US" sz="2400" dirty="0"/>
              <a:t>: </a:t>
            </a:r>
          </a:p>
          <a:p>
            <a:pPr lvl="1"/>
            <a:r>
              <a:rPr lang="en-US" sz="2200" dirty="0"/>
              <a:t>take input or event</a:t>
            </a:r>
          </a:p>
          <a:p>
            <a:pPr lvl="1"/>
            <a:r>
              <a:rPr lang="en-US" sz="2200" dirty="0"/>
              <a:t>change the current state to the transition destination</a:t>
            </a:r>
          </a:p>
          <a:p>
            <a:r>
              <a:rPr lang="en-US" sz="2400" dirty="0"/>
              <a:t>Success: last reached state is final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5412C0-71BC-0847-9D60-759A139737F7}"/>
              </a:ext>
            </a:extLst>
          </p:cNvPr>
          <p:cNvGrpSpPr/>
          <p:nvPr/>
        </p:nvGrpSpPr>
        <p:grpSpPr>
          <a:xfrm>
            <a:off x="7518490" y="868723"/>
            <a:ext cx="4027399" cy="4834309"/>
            <a:chOff x="7518490" y="868723"/>
            <a:chExt cx="4027399" cy="48343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C7777B-8E94-6841-A248-EAEEFF7A0693}"/>
                </a:ext>
              </a:extLst>
            </p:cNvPr>
            <p:cNvSpPr txBox="1"/>
            <p:nvPr/>
          </p:nvSpPr>
          <p:spPr>
            <a:xfrm>
              <a:off x="8365300" y="868723"/>
              <a:ext cx="2470496" cy="2031325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State</a:t>
              </a:r>
            </a:p>
            <a:p>
              <a:r>
                <a:rPr lang="en-US" dirty="0"/>
                <a:t>----------------------------</a:t>
              </a:r>
            </a:p>
            <a:p>
              <a:r>
                <a:rPr lang="en-US" dirty="0"/>
                <a:t>id: str</a:t>
              </a:r>
            </a:p>
            <a:p>
              <a:r>
                <a:rPr lang="en-US" dirty="0" err="1"/>
                <a:t>is_initial</a:t>
              </a:r>
              <a:r>
                <a:rPr lang="en-US" dirty="0"/>
                <a:t>: bool</a:t>
              </a:r>
            </a:p>
            <a:p>
              <a:r>
                <a:rPr lang="en-US" dirty="0" err="1"/>
                <a:t>is_final</a:t>
              </a:r>
              <a:r>
                <a:rPr lang="en-US" dirty="0"/>
                <a:t>: bool</a:t>
              </a:r>
            </a:p>
            <a:p>
              <a:r>
                <a:rPr lang="en-US" dirty="0"/>
                <a:t>----------------------------</a:t>
              </a:r>
            </a:p>
            <a:p>
              <a:r>
                <a:rPr lang="en-US" dirty="0" err="1"/>
                <a:t>transition_on</a:t>
              </a:r>
              <a:r>
                <a:rPr lang="en-US" dirty="0"/>
                <a:t>(input)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8F2EFE-F2E9-8E4D-BC73-46BA1514E806}"/>
                </a:ext>
              </a:extLst>
            </p:cNvPr>
            <p:cNvSpPr txBox="1"/>
            <p:nvPr/>
          </p:nvSpPr>
          <p:spPr>
            <a:xfrm>
              <a:off x="8365300" y="4502703"/>
              <a:ext cx="2470496" cy="120032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Transition</a:t>
              </a:r>
            </a:p>
            <a:p>
              <a:r>
                <a:rPr lang="en-US" dirty="0"/>
                <a:t>----------------------------</a:t>
              </a:r>
            </a:p>
            <a:p>
              <a:r>
                <a:rPr lang="en-US" dirty="0"/>
                <a:t>event: str</a:t>
              </a:r>
            </a:p>
            <a:p>
              <a:r>
                <a:rPr lang="en-US" dirty="0"/>
                <a:t>----------------------------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FD19966-3CEB-8C4A-84C5-1B61FA6B1D88}"/>
                </a:ext>
              </a:extLst>
            </p:cNvPr>
            <p:cNvCxnSpPr>
              <a:cxnSpLocks/>
            </p:cNvCxnSpPr>
            <p:nvPr/>
          </p:nvCxnSpPr>
          <p:spPr>
            <a:xfrm>
              <a:off x="9439008" y="2900048"/>
              <a:ext cx="0" cy="1602655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A016840-66AD-D944-9BCA-2914561A00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3211" y="2900047"/>
              <a:ext cx="0" cy="1602656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591DEB-2F19-324F-A270-108352EDB7A4}"/>
                </a:ext>
              </a:extLst>
            </p:cNvPr>
            <p:cNvSpPr txBox="1"/>
            <p:nvPr/>
          </p:nvSpPr>
          <p:spPr>
            <a:xfrm>
              <a:off x="7518490" y="3856372"/>
              <a:ext cx="1857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/>
                <a:t>out_transitions</a:t>
              </a:r>
              <a:endParaRPr lang="en-US" dirty="0"/>
            </a:p>
            <a:p>
              <a:pPr algn="r"/>
              <a:r>
                <a:rPr lang="en-US" dirty="0"/>
                <a:t>*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0A74B5-92BE-C54F-8739-9C66E5A6A90B}"/>
                </a:ext>
              </a:extLst>
            </p:cNvPr>
            <p:cNvSpPr txBox="1"/>
            <p:nvPr/>
          </p:nvSpPr>
          <p:spPr>
            <a:xfrm>
              <a:off x="10042123" y="3055044"/>
              <a:ext cx="15037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  <a:p>
              <a:r>
                <a:rPr lang="en-US" dirty="0"/>
                <a:t>destination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181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FA6B-33B8-BE4E-A20C-AA9A8E0C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57172-0E31-5D43-896E-73D163D1B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75" y="1911663"/>
            <a:ext cx="6911975" cy="4195481"/>
          </a:xfrm>
        </p:spPr>
        <p:txBody>
          <a:bodyPr/>
          <a:lstStyle/>
          <a:p>
            <a:r>
              <a:rPr lang="en-US" dirty="0"/>
              <a:t>Inserting ticket: releases gate so person can pass</a:t>
            </a:r>
          </a:p>
          <a:p>
            <a:r>
              <a:rPr lang="en-US" dirty="0"/>
              <a:t>Inserting second ticket before passing: ticket is ejected</a:t>
            </a:r>
          </a:p>
          <a:p>
            <a:r>
              <a:rPr lang="en-US" dirty="0"/>
              <a:t>Attempting to pass in locked state: triggers alarm</a:t>
            </a:r>
          </a:p>
          <a:p>
            <a:r>
              <a:rPr lang="en-US" dirty="0"/>
              <a:t>Resetting after alarm: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Mute alarm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Eject any ticket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Release (really, reset) alarm so back in locked 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69503-16B6-4641-8C12-E7A882849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3813" y="218726"/>
            <a:ext cx="4386491" cy="393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34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7750-A9CC-7F42-B514-B800A038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92" y="260578"/>
            <a:ext cx="6302423" cy="1400530"/>
          </a:xfrm>
        </p:spPr>
        <p:txBody>
          <a:bodyPr/>
          <a:lstStyle/>
          <a:p>
            <a:r>
              <a:rPr lang="en-US" dirty="0"/>
              <a:t>Classic Java solution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E7BE53-BC51-6643-9382-9C34D1548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060" y="1157288"/>
            <a:ext cx="5785940" cy="51863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902A07-7E61-334C-858D-35729A54D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164" y="401752"/>
            <a:ext cx="4674427" cy="60544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09ED2C-D591-0A4B-916B-B00B23760DE3}"/>
              </a:ext>
            </a:extLst>
          </p:cNvPr>
          <p:cNvSpPr txBox="1"/>
          <p:nvPr/>
        </p:nvSpPr>
        <p:spPr>
          <a:xfrm>
            <a:off x="9618179" y="6020483"/>
            <a:ext cx="226376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Configuring states,</a:t>
            </a:r>
          </a:p>
          <a:p>
            <a:r>
              <a:rPr lang="en-US" dirty="0"/>
              <a:t>Defining transitions</a:t>
            </a:r>
          </a:p>
        </p:txBody>
      </p:sp>
    </p:spTree>
    <p:extLst>
      <p:ext uri="{BB962C8B-B14F-4D97-AF65-F5344CB8AC3E}">
        <p14:creationId xmlns:p14="http://schemas.microsoft.com/office/powerpoint/2010/main" val="1677207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BE7BE53-BC51-6643-9382-9C34D1548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060" y="1157288"/>
            <a:ext cx="5785940" cy="5186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57750-A9CC-7F42-B514-B800A038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92" y="260578"/>
            <a:ext cx="6302423" cy="1400530"/>
          </a:xfrm>
        </p:spPr>
        <p:txBody>
          <a:bodyPr/>
          <a:lstStyle/>
          <a:p>
            <a:r>
              <a:rPr lang="en-US" dirty="0"/>
              <a:t>Classic Java 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902A07-7E61-334C-858D-35729A54D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164" y="401752"/>
            <a:ext cx="4674427" cy="60544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09ED2C-D591-0A4B-916B-B00B23760DE3}"/>
              </a:ext>
            </a:extLst>
          </p:cNvPr>
          <p:cNvSpPr txBox="1"/>
          <p:nvPr/>
        </p:nvSpPr>
        <p:spPr>
          <a:xfrm>
            <a:off x="9618179" y="6020483"/>
            <a:ext cx="226376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Configuring states,</a:t>
            </a:r>
          </a:p>
          <a:p>
            <a:r>
              <a:rPr lang="en-US" dirty="0"/>
              <a:t>Defining transitions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18E628-F95D-A94C-865A-E5B875C44513}"/>
              </a:ext>
            </a:extLst>
          </p:cNvPr>
          <p:cNvSpPr/>
          <p:nvPr/>
        </p:nvSpPr>
        <p:spPr>
          <a:xfrm>
            <a:off x="1100205" y="1110541"/>
            <a:ext cx="4183345" cy="54085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CC8DEA-4E96-F140-9C2D-D0D0E6EC9DFC}"/>
              </a:ext>
            </a:extLst>
          </p:cNvPr>
          <p:cNvGrpSpPr/>
          <p:nvPr/>
        </p:nvGrpSpPr>
        <p:grpSpPr>
          <a:xfrm>
            <a:off x="1100205" y="1397675"/>
            <a:ext cx="4027399" cy="4834309"/>
            <a:chOff x="7518490" y="868723"/>
            <a:chExt cx="4027399" cy="483430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3A4B79-992A-BF44-8983-EB88E3FD4083}"/>
                </a:ext>
              </a:extLst>
            </p:cNvPr>
            <p:cNvSpPr txBox="1"/>
            <p:nvPr/>
          </p:nvSpPr>
          <p:spPr>
            <a:xfrm>
              <a:off x="8365300" y="868723"/>
              <a:ext cx="2470496" cy="2031325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State</a:t>
              </a:r>
            </a:p>
            <a:p>
              <a:r>
                <a:rPr lang="en-US" dirty="0"/>
                <a:t>----------------------------</a:t>
              </a:r>
            </a:p>
            <a:p>
              <a:r>
                <a:rPr lang="en-US" dirty="0"/>
                <a:t>id: str</a:t>
              </a:r>
            </a:p>
            <a:p>
              <a:r>
                <a:rPr lang="en-US" dirty="0" err="1"/>
                <a:t>is_initial</a:t>
              </a:r>
              <a:r>
                <a:rPr lang="en-US" dirty="0"/>
                <a:t>: bool</a:t>
              </a:r>
            </a:p>
            <a:p>
              <a:r>
                <a:rPr lang="en-US" dirty="0" err="1"/>
                <a:t>is_final</a:t>
              </a:r>
              <a:r>
                <a:rPr lang="en-US" dirty="0"/>
                <a:t>: bool</a:t>
              </a:r>
            </a:p>
            <a:p>
              <a:r>
                <a:rPr lang="en-US" dirty="0"/>
                <a:t>----------------------------</a:t>
              </a:r>
            </a:p>
            <a:p>
              <a:r>
                <a:rPr lang="en-US" dirty="0" err="1"/>
                <a:t>transition_on</a:t>
              </a:r>
              <a:r>
                <a:rPr lang="en-US" dirty="0"/>
                <a:t>(input)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28A6C6-62FF-EC46-A6D1-9FD587FF7794}"/>
                </a:ext>
              </a:extLst>
            </p:cNvPr>
            <p:cNvSpPr txBox="1"/>
            <p:nvPr/>
          </p:nvSpPr>
          <p:spPr>
            <a:xfrm>
              <a:off x="8365300" y="4502703"/>
              <a:ext cx="2470496" cy="120032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Transition</a:t>
              </a:r>
            </a:p>
            <a:p>
              <a:r>
                <a:rPr lang="en-US" dirty="0"/>
                <a:t>----------------------------</a:t>
              </a:r>
            </a:p>
            <a:p>
              <a:r>
                <a:rPr lang="en-US" dirty="0"/>
                <a:t>event: str</a:t>
              </a:r>
            </a:p>
            <a:p>
              <a:r>
                <a:rPr lang="en-US" dirty="0"/>
                <a:t>----------------------------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083789D-9A6F-D34F-B5B1-23E81AE9940C}"/>
                </a:ext>
              </a:extLst>
            </p:cNvPr>
            <p:cNvCxnSpPr>
              <a:cxnSpLocks/>
            </p:cNvCxnSpPr>
            <p:nvPr/>
          </p:nvCxnSpPr>
          <p:spPr>
            <a:xfrm>
              <a:off x="9439008" y="2900048"/>
              <a:ext cx="0" cy="1602655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51555BF-9286-A64E-9C88-607DFA45A2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3211" y="2900047"/>
              <a:ext cx="0" cy="1602656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DD4572-856D-9F41-8B52-0B8144FE7374}"/>
                </a:ext>
              </a:extLst>
            </p:cNvPr>
            <p:cNvSpPr txBox="1"/>
            <p:nvPr/>
          </p:nvSpPr>
          <p:spPr>
            <a:xfrm>
              <a:off x="7518490" y="3856372"/>
              <a:ext cx="1857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/>
                <a:t>out_transitions</a:t>
              </a:r>
              <a:endParaRPr lang="en-US" dirty="0"/>
            </a:p>
            <a:p>
              <a:pPr algn="r"/>
              <a:r>
                <a:rPr lang="en-US" dirty="0"/>
                <a:t>*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B6D16C-97DB-3042-A206-1E9CE53F4073}"/>
                </a:ext>
              </a:extLst>
            </p:cNvPr>
            <p:cNvSpPr txBox="1"/>
            <p:nvPr/>
          </p:nvSpPr>
          <p:spPr>
            <a:xfrm>
              <a:off x="10042123" y="3055044"/>
              <a:ext cx="15037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  <a:p>
              <a:r>
                <a:rPr lang="en-US" dirty="0"/>
                <a:t>destination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7010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7750-A9CC-7F42-B514-B800A038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92" y="260578"/>
            <a:ext cx="11026496" cy="1400530"/>
          </a:xfrm>
        </p:spPr>
        <p:txBody>
          <a:bodyPr/>
          <a:lstStyle/>
          <a:p>
            <a:r>
              <a:rPr lang="en-US" dirty="0"/>
              <a:t>A more functional solution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E7BE53-BC51-6643-9382-9C34D1548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6775" y="3553199"/>
            <a:ext cx="3511526" cy="3147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A821D4-267E-144C-9775-2A31A51DF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9" y="1195355"/>
            <a:ext cx="11998301" cy="2196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5368B2-6A7E-C640-BDD4-52F70C774ADF}"/>
              </a:ext>
            </a:extLst>
          </p:cNvPr>
          <p:cNvSpPr txBox="1"/>
          <p:nvPr/>
        </p:nvSpPr>
        <p:spPr>
          <a:xfrm>
            <a:off x="303550" y="3799953"/>
            <a:ext cx="58560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Improved: less focus on sequencing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Still has problems: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Lots of object construction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Heavy container manipulation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Repetitive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Solution: a </a:t>
            </a:r>
            <a:r>
              <a:rPr lang="en-US" sz="2400" i="1" dirty="0"/>
              <a:t>fluent API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DB729D-0CB6-424C-807E-2071217E7F6E}"/>
              </a:ext>
            </a:extLst>
          </p:cNvPr>
          <p:cNvSpPr txBox="1"/>
          <p:nvPr/>
        </p:nvSpPr>
        <p:spPr>
          <a:xfrm>
            <a:off x="6172965" y="1622002"/>
            <a:ext cx="5715485" cy="4154984"/>
          </a:xfrm>
          <a:prstGeom prst="rect">
            <a:avLst/>
          </a:prstGeom>
          <a:gradFill>
            <a:gsLst>
              <a:gs pos="0">
                <a:schemeClr val="accent1">
                  <a:tint val="64000"/>
                  <a:lumMod val="118000"/>
                </a:schemeClr>
              </a:gs>
              <a:gs pos="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Fluent API definition: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Using factory methods rather than constructors to build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Method chaining: each step returns object that can be applied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Application of </a:t>
            </a:r>
            <a:r>
              <a:rPr lang="en-US" sz="2400"/>
              <a:t>Builder pattern!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Implicit parameters: in this case, a “current state” so no need to repeat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useful conventions to eliminate boilerplate code</a:t>
            </a:r>
          </a:p>
        </p:txBody>
      </p:sp>
    </p:spTree>
    <p:extLst>
      <p:ext uri="{BB962C8B-B14F-4D97-AF65-F5344CB8AC3E}">
        <p14:creationId xmlns:p14="http://schemas.microsoft.com/office/powerpoint/2010/main" val="2020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C327-D427-5942-864F-18D67DF1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061" y="324130"/>
            <a:ext cx="5297489" cy="1400530"/>
          </a:xfrm>
        </p:spPr>
        <p:txBody>
          <a:bodyPr/>
          <a:lstStyle/>
          <a:p>
            <a:r>
              <a:rPr lang="en-US" dirty="0"/>
              <a:t>A fluent API 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1D67D-EA3A-5943-839E-1CB51B66D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498" y="1496060"/>
            <a:ext cx="6672565" cy="4092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7DE369-8FFB-094C-A57A-93E86E8DF960}"/>
              </a:ext>
            </a:extLst>
          </p:cNvPr>
          <p:cNvSpPr txBox="1"/>
          <p:nvPr/>
        </p:nvSpPr>
        <p:spPr>
          <a:xfrm>
            <a:off x="217827" y="243512"/>
            <a:ext cx="4582773" cy="6370975"/>
          </a:xfrm>
          <a:prstGeom prst="rect">
            <a:avLst/>
          </a:prstGeom>
          <a:gradFill>
            <a:gsLst>
              <a:gs pos="0">
                <a:schemeClr val="accent1">
                  <a:tint val="64000"/>
                  <a:lumMod val="118000"/>
                </a:schemeClr>
              </a:gs>
              <a:gs pos="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Using factory methods rather than constructors to build objects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addState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addTransition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Method chaining: each step returns object that can be applied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fsm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(),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addState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Implicit parameters: in this case, a “current state” so no need to repeat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addTransition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applied to last state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useful conventions to eliminate boilerplate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Assume first state is initial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018EF-D7BE-4A53-651F-1CEB098E0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 contrast="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8394" y="4233918"/>
            <a:ext cx="2655779" cy="23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49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3521-93DC-F645-BD2C-AC14EBD7A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52718"/>
            <a:ext cx="10647323" cy="1400530"/>
          </a:xfrm>
        </p:spPr>
        <p:txBody>
          <a:bodyPr/>
          <a:lstStyle/>
          <a:p>
            <a:r>
              <a:rPr lang="en-US" dirty="0"/>
              <a:t>Developing a fluent API for a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10652-171E-364F-88F9-C77A5B430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Write/select sample programs in the target language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Design objects with factory methods constructing domain objects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Add methods matching target language actions</a:t>
            </a:r>
          </a:p>
          <a:p>
            <a:pPr marL="857250" lvl="1" indent="-457200"/>
            <a:r>
              <a:rPr lang="en-US" sz="2200" dirty="0"/>
              <a:t>Most operations will be applied to a current object, possibly updating it</a:t>
            </a:r>
          </a:p>
          <a:p>
            <a:pPr marL="857250" lvl="1" indent="-457200"/>
            <a:r>
              <a:rPr lang="en-US" sz="2200" dirty="0"/>
              <a:t>Most methods will return the current object</a:t>
            </a:r>
            <a:r>
              <a:rPr lang="en-US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Identify initial states, implicit information from one to next</a:t>
            </a:r>
          </a:p>
        </p:txBody>
      </p:sp>
    </p:spTree>
    <p:extLst>
      <p:ext uri="{BB962C8B-B14F-4D97-AF65-F5344CB8AC3E}">
        <p14:creationId xmlns:p14="http://schemas.microsoft.com/office/powerpoint/2010/main" val="4021937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13D6-2B96-CF4D-A7B6-E11E8A20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5449889" cy="1400530"/>
          </a:xfrm>
        </p:spPr>
        <p:txBody>
          <a:bodyPr/>
          <a:lstStyle/>
          <a:p>
            <a:r>
              <a:rPr lang="en-US" dirty="0"/>
              <a:t>Python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979F5-C00F-FB43-AE7B-8A980EFF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43" y="1249728"/>
            <a:ext cx="11603286" cy="5608272"/>
          </a:xfrm>
        </p:spPr>
        <p:txBody>
          <a:bodyPr>
            <a:normAutofit/>
          </a:bodyPr>
          <a:lstStyle/>
          <a:p>
            <a:r>
              <a:rPr lang="en-US" dirty="0"/>
              <a:t>Building the Python version is very similar: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Textbook discusses this as an “internal DSL” – solution just using existing programming tools</a:t>
            </a:r>
          </a:p>
          <a:p>
            <a:r>
              <a:rPr lang="en-US" dirty="0"/>
              <a:t>Alternative: external DSL: building a new language for the domain</a:t>
            </a:r>
          </a:p>
          <a:p>
            <a:pPr lvl="1"/>
            <a:r>
              <a:rPr lang="en-US" dirty="0"/>
              <a:t>Allows non-developers to build, verify models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4FCB9-382A-6943-BEAD-8EF5DB3AE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67" y="1810972"/>
            <a:ext cx="6870700" cy="379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476FF-5D11-F843-8356-49FC6BAC5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811" y="279070"/>
            <a:ext cx="4409742" cy="2704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861B1E-D2B9-8A46-8B35-3F36B054B1F0}"/>
              </a:ext>
            </a:extLst>
          </p:cNvPr>
          <p:cNvSpPr txBox="1"/>
          <p:nvPr/>
        </p:nvSpPr>
        <p:spPr>
          <a:xfrm>
            <a:off x="7285243" y="4239318"/>
            <a:ext cx="411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 characteristic of Fluent APIs</a:t>
            </a:r>
          </a:p>
        </p:txBody>
      </p:sp>
    </p:spTree>
    <p:extLst>
      <p:ext uri="{BB962C8B-B14F-4D97-AF65-F5344CB8AC3E}">
        <p14:creationId xmlns:p14="http://schemas.microsoft.com/office/powerpoint/2010/main" val="1592355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C94F-0EF1-4E43-A0BA-F57E41F8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classes supporting fluent API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3481A03-AFFE-584A-8540-CC6FB1C8E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523" y="2135222"/>
            <a:ext cx="8416311" cy="197003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B95A18-B9A9-6149-B0D4-DF90353322C2}"/>
              </a:ext>
            </a:extLst>
          </p:cNvPr>
          <p:cNvSpPr txBox="1"/>
          <p:nvPr/>
        </p:nvSpPr>
        <p:spPr>
          <a:xfrm>
            <a:off x="486888" y="1306286"/>
            <a:ext cx="76120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Interface: build machine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ActionStatePair</a:t>
            </a:r>
            <a:r>
              <a:rPr lang="en-US" dirty="0"/>
              <a:t>: specifies next state based on an action: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E8DEC4-8879-6940-96D1-05619C4CB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523" y="4852274"/>
            <a:ext cx="3873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7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49CF-E5CB-4F59-AD8A-0E53F6B4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279676" cy="1400530"/>
          </a:xfrm>
        </p:spPr>
        <p:txBody>
          <a:bodyPr/>
          <a:lstStyle/>
          <a:p>
            <a:r>
              <a:rPr lang="en-US" dirty="0"/>
              <a:t>Course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11906-A1C1-44C8-970E-552727163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44" y="2055887"/>
            <a:ext cx="8527577" cy="4579451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  <a:p>
            <a:r>
              <a:rPr lang="en-US" dirty="0"/>
              <a:t>Textbooks</a:t>
            </a:r>
          </a:p>
          <a:p>
            <a:pPr lvl="1"/>
            <a:r>
              <a:rPr lang="en-US" i="1" dirty="0"/>
              <a:t>Software Languages</a:t>
            </a:r>
          </a:p>
          <a:p>
            <a:pPr lvl="1"/>
            <a:r>
              <a:rPr lang="en-US" i="1" dirty="0"/>
              <a:t>Real World Haskell</a:t>
            </a:r>
          </a:p>
          <a:p>
            <a:pPr lvl="2"/>
            <a:r>
              <a:rPr lang="en-US" dirty="0"/>
              <a:t>Haskell concepts: in many programming languages and web development environments such as AngularJS</a:t>
            </a:r>
          </a:p>
          <a:p>
            <a:r>
              <a:rPr lang="en-US" dirty="0"/>
              <a:t>Structure: in-class exercises, out-of-class homework</a:t>
            </a:r>
          </a:p>
          <a:p>
            <a:r>
              <a:rPr lang="en-US" dirty="0"/>
              <a:t>Exercise:</a:t>
            </a:r>
          </a:p>
          <a:p>
            <a:pPr lvl="1"/>
            <a:r>
              <a:rPr lang="en-US" dirty="0"/>
              <a:t>How do programming languages differ from spoken languages?</a:t>
            </a:r>
          </a:p>
          <a:p>
            <a:pPr lvl="1"/>
            <a:r>
              <a:rPr lang="en-US" dirty="0"/>
              <a:t>What is the same?</a:t>
            </a:r>
          </a:p>
          <a:p>
            <a:r>
              <a:rPr lang="en-US" i="1" dirty="0"/>
              <a:t>My background in programming languages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CD639-163B-4F44-BBB7-ACE879E3E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338" y="2133042"/>
            <a:ext cx="2506155" cy="28493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83702B-4E75-4042-BD38-C422A8B80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152" y="222662"/>
            <a:ext cx="2127110" cy="32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45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ACF1-9EEA-8744-8CC2-FE3D04A9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1242"/>
          </a:xfrm>
        </p:spPr>
        <p:txBody>
          <a:bodyPr/>
          <a:lstStyle/>
          <a:p>
            <a:r>
              <a:rPr lang="en-US" dirty="0"/>
              <a:t>Implementing fluent API in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91ED1-FF68-304D-A4B2-F5F9A8C53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2571"/>
            <a:ext cx="7670800" cy="504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351211-0EFF-1B41-9B29-E8BEC19C8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109" y="1194771"/>
            <a:ext cx="94107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0E797-8CB0-7A44-B7E9-4881EAD8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fluent API in Java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7602CB-F086-034C-B371-7B6F472C7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972" y="1588929"/>
            <a:ext cx="7493000" cy="4178300"/>
          </a:xfrm>
        </p:spPr>
      </p:pic>
    </p:spTree>
    <p:extLst>
      <p:ext uri="{BB962C8B-B14F-4D97-AF65-F5344CB8AC3E}">
        <p14:creationId xmlns:p14="http://schemas.microsoft.com/office/powerpoint/2010/main" val="2707480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E3B2-6DE7-5540-82B3-1BCE0FBF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4563453" cy="1400530"/>
          </a:xfrm>
        </p:spPr>
        <p:txBody>
          <a:bodyPr/>
          <a:lstStyle/>
          <a:p>
            <a:r>
              <a:rPr lang="en-US" dirty="0"/>
              <a:t>JUnit Test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4EE1-5673-4A4C-869E-0A814CC60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5042199"/>
            <a:ext cx="6466696" cy="1040802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run</a:t>
            </a:r>
            <a:r>
              <a:rPr lang="en-US" dirty="0"/>
              <a:t>(): runs the interpreter</a:t>
            </a:r>
          </a:p>
          <a:p>
            <a:r>
              <a:rPr lang="en-US" dirty="0"/>
              <a:t>These tests also document the API!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DAFD2-681D-CA4F-9AAF-D98241C78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5" y="1290143"/>
            <a:ext cx="7569200" cy="350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350D24-DCAE-BC40-95FA-C473385BE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3860" y="2475426"/>
            <a:ext cx="4024635" cy="360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21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348F-B35D-CE46-85DC-5644291C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6775769" cy="1400530"/>
          </a:xfrm>
        </p:spPr>
        <p:txBody>
          <a:bodyPr/>
          <a:lstStyle/>
          <a:p>
            <a:r>
              <a:rPr lang="en-US" dirty="0"/>
              <a:t>Run method: interpreter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7F2F70-6157-0E49-8FCA-B52602983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678" y="1481773"/>
            <a:ext cx="7200900" cy="34163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D91460-83F5-FF44-9169-36A5D8DBA564}"/>
              </a:ext>
            </a:extLst>
          </p:cNvPr>
          <p:cNvSpPr txBox="1"/>
          <p:nvPr/>
        </p:nvSpPr>
        <p:spPr>
          <a:xfrm>
            <a:off x="5348472" y="3174524"/>
            <a:ext cx="6477000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This provides…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Syntax</a:t>
            </a:r>
            <a:r>
              <a:rPr lang="en-US" sz="2000" dirty="0"/>
              <a:t>: fluent API for internal DSL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Semantics</a:t>
            </a:r>
            <a:r>
              <a:rPr lang="en-US" sz="2000" dirty="0"/>
              <a:t>: interpreter describes what happens when executing syntax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Well-formedness</a:t>
            </a:r>
            <a:r>
              <a:rPr lang="en-US" sz="2000" dirty="0"/>
              <a:t>: checking this is reasonable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 two states have the same 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One initial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Each state pair has at most one transition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Each transition goes to a declared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 state not reachable from the initial state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D66305-6775-6244-A35D-6F7C6C3EF327}"/>
              </a:ext>
            </a:extLst>
          </p:cNvPr>
          <p:cNvSpPr/>
          <p:nvPr/>
        </p:nvSpPr>
        <p:spPr>
          <a:xfrm>
            <a:off x="5425440" y="3429000"/>
            <a:ext cx="2529840" cy="1469073"/>
          </a:xfrm>
          <a:prstGeom prst="roundRect">
            <a:avLst/>
          </a:prstGeom>
          <a:noFill/>
          <a:ln w="349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22AB67-22D2-FB4C-9CEA-00ADC105732F}"/>
              </a:ext>
            </a:extLst>
          </p:cNvPr>
          <p:cNvCxnSpPr>
            <a:cxnSpLocks/>
          </p:cNvCxnSpPr>
          <p:nvPr/>
        </p:nvCxnSpPr>
        <p:spPr>
          <a:xfrm flipH="1">
            <a:off x="7878650" y="2038589"/>
            <a:ext cx="993549" cy="145954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2B080C3-6B11-004E-9764-59B17C7E4F5B}"/>
              </a:ext>
            </a:extLst>
          </p:cNvPr>
          <p:cNvSpPr txBox="1"/>
          <p:nvPr/>
        </p:nvSpPr>
        <p:spPr>
          <a:xfrm>
            <a:off x="8375424" y="1323122"/>
            <a:ext cx="3039335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All languages need these three elements - the basic goal of the course</a:t>
            </a:r>
          </a:p>
        </p:txBody>
      </p:sp>
    </p:spTree>
    <p:extLst>
      <p:ext uri="{BB962C8B-B14F-4D97-AF65-F5344CB8AC3E}">
        <p14:creationId xmlns:p14="http://schemas.microsoft.com/office/powerpoint/2010/main" val="13118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8FF1-58DB-5940-A7F0-3A04E273F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DSL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68813-F0E5-DF4E-850E-9B19BD13D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15774"/>
            <a:ext cx="6759541" cy="53175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Basic tool: develop a language around the problem</a:t>
            </a:r>
          </a:p>
          <a:p>
            <a:r>
              <a:rPr lang="en-US" dirty="0"/>
              <a:t>Language specification</a:t>
            </a:r>
          </a:p>
          <a:p>
            <a:pPr marL="800100" lvl="2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Sample construction </a:t>
            </a:r>
          </a:p>
          <a:p>
            <a:r>
              <a:rPr lang="en-US" dirty="0"/>
              <a:t>A FSM is a sequence of states, one marked initial</a:t>
            </a:r>
          </a:p>
          <a:p>
            <a:r>
              <a:rPr lang="en-US" dirty="0"/>
              <a:t>Each state has an action, result, and transition to new state</a:t>
            </a:r>
          </a:p>
          <a:p>
            <a:r>
              <a:rPr lang="en-US" dirty="0"/>
              <a:t>States, events, actions: text</a:t>
            </a:r>
          </a:p>
          <a:p>
            <a:r>
              <a:rPr lang="en-US" dirty="0"/>
              <a:t>No transition: stay in same state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8E7D05-2F36-2945-96CF-376BEB1C2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52" y="2613230"/>
            <a:ext cx="7289800" cy="166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EF8AB2-C7C7-3441-BC9D-E66CEC294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000" y="2535711"/>
            <a:ext cx="4432300" cy="4038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1ECB75-75D3-CE4D-A0DE-11866B18AFB3}"/>
              </a:ext>
            </a:extLst>
          </p:cNvPr>
          <p:cNvSpPr txBox="1"/>
          <p:nvPr/>
        </p:nvSpPr>
        <p:spPr>
          <a:xfrm>
            <a:off x="7599263" y="1825147"/>
            <a:ext cx="211788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Draw FSM for this: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A2660F-6280-F542-BEDC-474F50AAF7E2}"/>
              </a:ext>
            </a:extLst>
          </p:cNvPr>
          <p:cNvCxnSpPr/>
          <p:nvPr/>
        </p:nvCxnSpPr>
        <p:spPr>
          <a:xfrm>
            <a:off x="3764478" y="4643252"/>
            <a:ext cx="3641174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3444DE4-EF04-F999-A426-BA8AF37462F7}"/>
              </a:ext>
            </a:extLst>
          </p:cNvPr>
          <p:cNvSpPr/>
          <p:nvPr/>
        </p:nvSpPr>
        <p:spPr>
          <a:xfrm>
            <a:off x="3907972" y="452718"/>
            <a:ext cx="7881257" cy="469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Domain specific languages in general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Computer language targeted at a specific domain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 contrast to </a:t>
            </a:r>
            <a:r>
              <a:rPr lang="en-US" sz="2000" i="1" dirty="0">
                <a:solidFill>
                  <a:schemeClr val="bg1"/>
                </a:solidFill>
              </a:rPr>
              <a:t>general purpose languages </a:t>
            </a:r>
            <a:r>
              <a:rPr lang="en-US" sz="2000" dirty="0">
                <a:solidFill>
                  <a:schemeClr val="bg1"/>
                </a:solidFill>
              </a:rPr>
              <a:t>like Python,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HTML, YAML, other markup languages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JSON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SQL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Build scripts (make, Docker, ANT)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Command prompt software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MATLAB, Mathematica, Maple – symbolic math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Csound</a:t>
            </a:r>
            <a:r>
              <a:rPr lang="en-US" sz="2000" dirty="0">
                <a:solidFill>
                  <a:schemeClr val="bg1"/>
                </a:solidFill>
              </a:rPr>
              <a:t>: sound and music synthesis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Terraform: manage cloud servers, network appliances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Level specifiers </a:t>
            </a:r>
            <a:r>
              <a:rPr lang="en-US" sz="2000">
                <a:solidFill>
                  <a:schemeClr val="bg1"/>
                </a:solidFill>
              </a:rPr>
              <a:t>for computer games</a:t>
            </a: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Security, process tools</a:t>
            </a:r>
          </a:p>
        </p:txBody>
      </p:sp>
    </p:spTree>
    <p:extLst>
      <p:ext uri="{BB962C8B-B14F-4D97-AF65-F5344CB8AC3E}">
        <p14:creationId xmlns:p14="http://schemas.microsoft.com/office/powerpoint/2010/main" val="22470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27EF-1DE8-DC4B-ABDF-C90F71B9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en-US" dirty="0"/>
              <a:t>Implementing the External DSL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659C8-E800-C345-AA9F-486587549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59"/>
            <a:ext cx="9404723" cy="4962861"/>
          </a:xfrm>
        </p:spPr>
        <p:txBody>
          <a:bodyPr/>
          <a:lstStyle/>
          <a:p>
            <a:r>
              <a:rPr lang="en-US" dirty="0"/>
              <a:t>ANTLR: </a:t>
            </a:r>
            <a:r>
              <a:rPr lang="en-US" dirty="0">
                <a:hlinkClick r:id="rId2"/>
              </a:rPr>
              <a:t>https://www.antlr.org/</a:t>
            </a:r>
            <a:r>
              <a:rPr lang="en-US" dirty="0"/>
              <a:t> </a:t>
            </a:r>
          </a:p>
          <a:p>
            <a:r>
              <a:rPr lang="en-US" dirty="0"/>
              <a:t>Another Tool for Language Recognition</a:t>
            </a:r>
          </a:p>
          <a:p>
            <a:r>
              <a:rPr lang="en-US" dirty="0"/>
              <a:t>Basic goal: support compiler generation</a:t>
            </a:r>
          </a:p>
          <a:p>
            <a:r>
              <a:rPr lang="en-US" dirty="0"/>
              <a:t>Essentially, a domain-specific language for compiler writers!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1AF32D6-023F-694B-8680-9334FB930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616565"/>
              </p:ext>
            </p:extLst>
          </p:nvPr>
        </p:nvGraphicFramePr>
        <p:xfrm>
          <a:off x="52077" y="3247655"/>
          <a:ext cx="5296395" cy="315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3E6F69E-7C21-B04F-BEF4-731EE1F89C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059396"/>
              </p:ext>
            </p:extLst>
          </p:nvPr>
        </p:nvGraphicFramePr>
        <p:xfrm>
          <a:off x="4131733" y="2455332"/>
          <a:ext cx="7217054" cy="383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81291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F68F-71E4-AA4C-A049-5EB0853B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ANTLR specification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88F417-4047-E141-A5F6-839ABBC80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854" y="1736231"/>
            <a:ext cx="6985000" cy="29591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E2745A-C99B-8B49-98D6-F6C3F997F31A}"/>
              </a:ext>
            </a:extLst>
          </p:cNvPr>
          <p:cNvSpPr txBox="1"/>
          <p:nvPr/>
        </p:nvSpPr>
        <p:spPr>
          <a:xfrm>
            <a:off x="7631111" y="1351508"/>
            <a:ext cx="43407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Gives the grammar for our language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That is, rules defining what’s legal and what is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Incorporates both Backus-Naur Formalism, Regular Expressions to specify the grammar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motivates introducing these two formalisms...</a:t>
            </a:r>
          </a:p>
        </p:txBody>
      </p:sp>
    </p:spTree>
    <p:extLst>
      <p:ext uri="{BB962C8B-B14F-4D97-AF65-F5344CB8AC3E}">
        <p14:creationId xmlns:p14="http://schemas.microsoft.com/office/powerpoint/2010/main" val="682349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18E7-0B8A-264F-B247-2A3AD3B2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65B85-0308-F64C-8E2B-CA42FAA53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53536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Finite state machines as a specification tool</a:t>
            </a:r>
          </a:p>
          <a:p>
            <a:r>
              <a:rPr lang="en-US" sz="2800" dirty="0"/>
              <a:t>Implementing FSMs as Java code</a:t>
            </a:r>
          </a:p>
          <a:p>
            <a:r>
              <a:rPr lang="en-US" sz="2800" dirty="0"/>
              <a:t>Building a fluent API</a:t>
            </a:r>
          </a:p>
          <a:p>
            <a:r>
              <a:rPr lang="en-US" sz="2800" dirty="0"/>
              <a:t>Building an interpreter</a:t>
            </a:r>
          </a:p>
          <a:p>
            <a:r>
              <a:rPr lang="en-US" sz="2800" dirty="0"/>
              <a:t>External DSL: using tools to define, implement the language</a:t>
            </a:r>
          </a:p>
          <a:p>
            <a:pPr lvl="1"/>
            <a:r>
              <a:rPr lang="en-US" sz="2600" dirty="0"/>
              <a:t>Motivates looking at regular expressions &amp; grammars</a:t>
            </a:r>
          </a:p>
          <a:p>
            <a:r>
              <a:rPr lang="en-US" sz="2800" dirty="0"/>
              <a:t>Next: regular expressions</a:t>
            </a:r>
          </a:p>
        </p:txBody>
      </p:sp>
    </p:spTree>
    <p:extLst>
      <p:ext uri="{BB962C8B-B14F-4D97-AF65-F5344CB8AC3E}">
        <p14:creationId xmlns:p14="http://schemas.microsoft.com/office/powerpoint/2010/main" val="14595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F68F-71E4-AA4C-A049-5EB0853B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ANTLR specification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88F417-4047-E141-A5F6-839ABBC80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854" y="1736231"/>
            <a:ext cx="6985000" cy="29591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E2745A-C99B-8B49-98D6-F6C3F997F31A}"/>
              </a:ext>
            </a:extLst>
          </p:cNvPr>
          <p:cNvSpPr txBox="1"/>
          <p:nvPr/>
        </p:nvSpPr>
        <p:spPr>
          <a:xfrm>
            <a:off x="7631111" y="452718"/>
            <a:ext cx="43407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Grammar: specifying grammar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Used to generate class names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@header: destination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fsm</a:t>
            </a:r>
            <a:r>
              <a:rPr lang="en-US" sz="2400" dirty="0"/>
              <a:t>, state, transition event, action: same as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NAME: specification for identifiers using “regular expressions”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More on these in a 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WS: specification for whitespace; automatically skipped</a:t>
            </a:r>
          </a:p>
        </p:txBody>
      </p:sp>
    </p:spTree>
    <p:extLst>
      <p:ext uri="{BB962C8B-B14F-4D97-AF65-F5344CB8AC3E}">
        <p14:creationId xmlns:p14="http://schemas.microsoft.com/office/powerpoint/2010/main" val="2672219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C7F8E-9734-F646-A4E8-462817C5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8749"/>
          </a:xfrm>
        </p:spPr>
        <p:txBody>
          <a:bodyPr/>
          <a:lstStyle/>
          <a:p>
            <a:r>
              <a:rPr lang="en-US" dirty="0"/>
              <a:t>Java Driver for checking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354CD-73B9-E14E-8B89-0DF317DAA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044" y="1331259"/>
            <a:ext cx="9866626" cy="4195481"/>
          </a:xfrm>
        </p:spPr>
        <p:txBody>
          <a:bodyPr/>
          <a:lstStyle/>
          <a:p>
            <a:r>
              <a:rPr lang="en-US" dirty="0"/>
              <a:t>Boilerplate code</a:t>
            </a:r>
          </a:p>
          <a:p>
            <a:r>
              <a:rPr lang="en-US" dirty="0" err="1"/>
              <a:t>ANTLRFileStream</a:t>
            </a:r>
            <a:r>
              <a:rPr lang="en-US" dirty="0"/>
              <a:t>: reading ANTLR source</a:t>
            </a:r>
          </a:p>
          <a:p>
            <a:r>
              <a:rPr lang="en-US" dirty="0" err="1"/>
              <a:t>FsmlLexer</a:t>
            </a:r>
            <a:r>
              <a:rPr lang="en-US" dirty="0"/>
              <a:t>: break code into tokens, wrapped into a </a:t>
            </a:r>
            <a:r>
              <a:rPr lang="en-US" dirty="0" err="1"/>
              <a:t>CommonTokenStream</a:t>
            </a:r>
            <a:endParaRPr lang="en-US" dirty="0"/>
          </a:p>
          <a:p>
            <a:r>
              <a:rPr lang="en-US" dirty="0" err="1"/>
              <a:t>FSMLParser</a:t>
            </a:r>
            <a:r>
              <a:rPr lang="en-US" dirty="0"/>
              <a:t>: checks the token stream is valid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B3BAC0-8702-B946-AD28-8DEB4E4B3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330" y="3363259"/>
            <a:ext cx="8867340" cy="320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7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49CF-E5CB-4F59-AD8A-0E53F6B4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279676" cy="1400530"/>
          </a:xfrm>
        </p:spPr>
        <p:txBody>
          <a:bodyPr/>
          <a:lstStyle/>
          <a:p>
            <a:r>
              <a:rPr lang="en-US" dirty="0"/>
              <a:t>Course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11906-A1C1-44C8-970E-552727163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44" y="2055887"/>
            <a:ext cx="8527577" cy="4579451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  <a:p>
            <a:r>
              <a:rPr lang="en-US" dirty="0"/>
              <a:t>Textbooks</a:t>
            </a:r>
          </a:p>
          <a:p>
            <a:pPr lvl="1"/>
            <a:r>
              <a:rPr lang="en-US" i="1" dirty="0"/>
              <a:t>Software Languages</a:t>
            </a:r>
          </a:p>
          <a:p>
            <a:pPr lvl="1"/>
            <a:r>
              <a:rPr lang="en-US" i="1" dirty="0"/>
              <a:t>Real World Haskell</a:t>
            </a:r>
          </a:p>
          <a:p>
            <a:pPr lvl="2"/>
            <a:r>
              <a:rPr lang="en-US" dirty="0"/>
              <a:t>Haskell concepts: in many programming languages and web development environments such as AngularJS</a:t>
            </a:r>
          </a:p>
          <a:p>
            <a:r>
              <a:rPr lang="en-US" dirty="0"/>
              <a:t>Structure: in-class exercises, out-of-class homework</a:t>
            </a:r>
          </a:p>
          <a:p>
            <a:r>
              <a:rPr lang="en-US" dirty="0"/>
              <a:t>Exercise:</a:t>
            </a:r>
          </a:p>
          <a:p>
            <a:pPr lvl="1"/>
            <a:r>
              <a:rPr lang="en-US" dirty="0"/>
              <a:t>What do you want to learn from this course?</a:t>
            </a:r>
          </a:p>
          <a:p>
            <a:pPr lvl="1"/>
            <a:r>
              <a:rPr lang="en-US" dirty="0"/>
              <a:t>Given the name of the course, what would you expect to learn in it?</a:t>
            </a:r>
          </a:p>
          <a:p>
            <a:r>
              <a:rPr lang="en-US" i="1" dirty="0"/>
              <a:t>My background in programming languages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CD639-163B-4F44-BBB7-ACE879E3E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338" y="2133042"/>
            <a:ext cx="2506155" cy="28493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83702B-4E75-4042-BD38-C422A8B80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152" y="222662"/>
            <a:ext cx="2127110" cy="32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19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E55CD-BCA9-9244-9C53-3A0288F4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4433889" cy="734814"/>
          </a:xfrm>
        </p:spPr>
        <p:txBody>
          <a:bodyPr/>
          <a:lstStyle/>
          <a:p>
            <a:r>
              <a:rPr lang="en-US" dirty="0"/>
              <a:t>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0065F-C29E-134C-BD92-E1E15775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1" y="1436914"/>
            <a:ext cx="6627524" cy="3586348"/>
          </a:xfrm>
        </p:spPr>
        <p:txBody>
          <a:bodyPr>
            <a:normAutofit/>
          </a:bodyPr>
          <a:lstStyle/>
          <a:p>
            <a:r>
              <a:rPr lang="en-US" dirty="0"/>
              <a:t>Syntax checking: verifying well-formed input</a:t>
            </a:r>
          </a:p>
          <a:p>
            <a:pPr lvl="1"/>
            <a:r>
              <a:rPr lang="en-US" dirty="0"/>
              <a:t>More generally, “acceptance”</a:t>
            </a:r>
          </a:p>
          <a:p>
            <a:r>
              <a:rPr lang="en-US" dirty="0"/>
              <a:t>Parsing: creating a </a:t>
            </a:r>
            <a:r>
              <a:rPr lang="en-US" i="1" dirty="0"/>
              <a:t>parse tree </a:t>
            </a:r>
            <a:r>
              <a:rPr lang="en-US" dirty="0"/>
              <a:t>or </a:t>
            </a:r>
            <a:r>
              <a:rPr lang="en-US" i="1" dirty="0"/>
              <a:t>concrete syntax tree </a:t>
            </a:r>
            <a:r>
              <a:rPr lang="en-US" dirty="0"/>
              <a:t>(CST)</a:t>
            </a:r>
          </a:p>
          <a:p>
            <a:r>
              <a:rPr lang="en-US" dirty="0"/>
              <a:t>Captures structure of program</a:t>
            </a:r>
          </a:p>
          <a:p>
            <a:pPr lvl="1"/>
            <a:r>
              <a:rPr lang="en-US" dirty="0"/>
              <a:t>Execution: bottom up, left to right</a:t>
            </a:r>
          </a:p>
          <a:p>
            <a:r>
              <a:rPr lang="en-US" dirty="0"/>
              <a:t>Concrete: captures actual syntax</a:t>
            </a:r>
          </a:p>
          <a:p>
            <a:pPr lvl="1"/>
            <a:r>
              <a:rPr lang="en-US" dirty="0"/>
              <a:t>Abstract will come later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5825400-32F8-2C41-978E-ABA40F279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5907249"/>
              </p:ext>
            </p:extLst>
          </p:nvPr>
        </p:nvGraphicFramePr>
        <p:xfrm>
          <a:off x="4741333" y="2184400"/>
          <a:ext cx="7247466" cy="4220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118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E55CD-BCA9-9244-9C53-3A0288F4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4814"/>
          </a:xfrm>
        </p:spPr>
        <p:txBody>
          <a:bodyPr/>
          <a:lstStyle/>
          <a:p>
            <a:r>
              <a:rPr lang="en-US" dirty="0"/>
              <a:t>Parse tree listener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0065F-C29E-134C-BD92-E1E15775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799" y="1564023"/>
            <a:ext cx="3204370" cy="4787734"/>
          </a:xfrm>
        </p:spPr>
        <p:txBody>
          <a:bodyPr/>
          <a:lstStyle/>
          <a:p>
            <a:r>
              <a:rPr lang="en-US" dirty="0" err="1"/>
              <a:t>enterTransition</a:t>
            </a:r>
            <a:r>
              <a:rPr lang="en-US" dirty="0"/>
              <a:t>: executed when have parsed a transition</a:t>
            </a:r>
          </a:p>
          <a:p>
            <a:r>
              <a:rPr lang="en-US" dirty="0"/>
              <a:t>Result: adds a transition to the machine</a:t>
            </a:r>
          </a:p>
          <a:p>
            <a:r>
              <a:rPr lang="en-US" dirty="0" err="1"/>
              <a:t>enterState</a:t>
            </a:r>
            <a:r>
              <a:rPr lang="en-US" dirty="0"/>
              <a:t>: have processed a state; record the name</a:t>
            </a:r>
          </a:p>
          <a:p>
            <a:r>
              <a:rPr lang="en-US" dirty="0" err="1"/>
              <a:t>enterFsm</a:t>
            </a:r>
            <a:r>
              <a:rPr lang="en-US" dirty="0"/>
              <a:t>: constructing the finite state machine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761470-426E-C64C-BFC8-6EB5FA6DF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168" y="1311779"/>
            <a:ext cx="8496034" cy="529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3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E55CD-BCA9-9244-9C53-3A0288F4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8" y="115192"/>
            <a:ext cx="9404723" cy="734814"/>
          </a:xfrm>
        </p:spPr>
        <p:txBody>
          <a:bodyPr/>
          <a:lstStyle/>
          <a:p>
            <a:r>
              <a:rPr lang="en-US" dirty="0"/>
              <a:t>Test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0065F-C29E-134C-BD92-E1E15775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337" y="638298"/>
            <a:ext cx="3069127" cy="478773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Construct parser as before</a:t>
            </a:r>
          </a:p>
          <a:p>
            <a:r>
              <a:rPr lang="en-US" dirty="0"/>
              <a:t>Get tree from parser</a:t>
            </a:r>
          </a:p>
          <a:p>
            <a:r>
              <a:rPr lang="en-US" dirty="0"/>
              <a:t>Check no syntax errors</a:t>
            </a:r>
          </a:p>
          <a:p>
            <a:r>
              <a:rPr lang="en-US" dirty="0"/>
              <a:t>Build listener, call walker to apply it at each node</a:t>
            </a:r>
          </a:p>
          <a:p>
            <a:r>
              <a:rPr lang="en-US" dirty="0"/>
              <a:t>Returns the </a:t>
            </a:r>
            <a:r>
              <a:rPr lang="en-US" dirty="0" err="1"/>
              <a:t>Fsm</a:t>
            </a:r>
            <a:r>
              <a:rPr lang="en-US" dirty="0"/>
              <a:t> object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F83761-A544-A247-994E-EA78F52A0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9" y="1035132"/>
            <a:ext cx="7708549" cy="399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1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E55CD-BCA9-9244-9C53-3A0288F4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4814"/>
          </a:xfrm>
        </p:spPr>
        <p:txBody>
          <a:bodyPr/>
          <a:lstStyle/>
          <a:p>
            <a:r>
              <a:rPr lang="en-US" dirty="0"/>
              <a:t>Compilation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0065F-C29E-134C-BD92-E1E15775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60665"/>
            <a:ext cx="8946541" cy="4787734"/>
          </a:xfrm>
        </p:spPr>
        <p:txBody>
          <a:bodyPr/>
          <a:lstStyle/>
          <a:p>
            <a:r>
              <a:rPr lang="en-US" dirty="0"/>
              <a:t>With a bit more work, can add a runtime environment to the full ANTLR specification; can execute sequences entered by the user</a:t>
            </a:r>
          </a:p>
          <a:p>
            <a:pPr lvl="1"/>
            <a:r>
              <a:rPr lang="en-US" dirty="0"/>
              <a:t>Could then tie inputs to sensors in physical system</a:t>
            </a:r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Would be difficult to interface to C, and most sensors would interface to C (or C++) most easily</a:t>
            </a:r>
          </a:p>
          <a:p>
            <a:pPr lvl="1"/>
            <a:r>
              <a:rPr lang="en-US" dirty="0"/>
              <a:t>Must have full Java interpreter to run the system; expensive on memory, computational power</a:t>
            </a:r>
          </a:p>
          <a:p>
            <a:pPr lvl="1"/>
            <a:r>
              <a:rPr lang="en-US" dirty="0"/>
              <a:t>Ideal: compile to native processor</a:t>
            </a:r>
          </a:p>
          <a:p>
            <a:r>
              <a:rPr lang="en-US" dirty="0"/>
              <a:t>Solution: generate C code, use C compiler to generate final executable</a:t>
            </a:r>
          </a:p>
          <a:p>
            <a:pPr lvl="1"/>
            <a:r>
              <a:rPr lang="en-US" dirty="0"/>
              <a:t>That is, C as an assembly language…</a:t>
            </a:r>
          </a:p>
        </p:txBody>
      </p:sp>
    </p:spTree>
    <p:extLst>
      <p:ext uri="{BB962C8B-B14F-4D97-AF65-F5344CB8AC3E}">
        <p14:creationId xmlns:p14="http://schemas.microsoft.com/office/powerpoint/2010/main" val="13408577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E55CD-BCA9-9244-9C53-3A0288F4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4814"/>
          </a:xfrm>
        </p:spPr>
        <p:txBody>
          <a:bodyPr/>
          <a:lstStyle/>
          <a:p>
            <a:r>
              <a:rPr lang="en-US" dirty="0"/>
              <a:t>Compilation: target C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C4999D-94AB-4C48-9942-F93708BA5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794933"/>
            <a:ext cx="2723621" cy="4402666"/>
          </a:xfrm>
        </p:spPr>
        <p:txBody>
          <a:bodyPr/>
          <a:lstStyle/>
          <a:p>
            <a:r>
              <a:rPr lang="en-US" dirty="0" err="1"/>
              <a:t>Enum</a:t>
            </a:r>
            <a:r>
              <a:rPr lang="en-US" dirty="0"/>
              <a:t> values to track state</a:t>
            </a:r>
          </a:p>
          <a:p>
            <a:r>
              <a:rPr lang="en-US" dirty="0"/>
              <a:t>Initial state: LOCKED</a:t>
            </a:r>
          </a:p>
          <a:p>
            <a:r>
              <a:rPr lang="en-US" dirty="0"/>
              <a:t>Alarm, eject, collect: stubs for routines to interact with hardware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F32D32-B657-3048-B188-6FC1DB74A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933" y="2563283"/>
            <a:ext cx="7968088" cy="21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516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E55CD-BCA9-9244-9C53-3A0288F4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2696727" cy="2036482"/>
          </a:xfrm>
        </p:spPr>
        <p:txBody>
          <a:bodyPr/>
          <a:lstStyle/>
          <a:p>
            <a:r>
              <a:rPr lang="en-US" dirty="0"/>
              <a:t>Target C 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E4FC62-573D-1D43-ACAA-E08B8EFC8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0039" y="166575"/>
            <a:ext cx="6089028" cy="65248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6A6DCC-AA76-BA44-A464-4CA1FB426EAC}"/>
              </a:ext>
            </a:extLst>
          </p:cNvPr>
          <p:cNvSpPr txBox="1"/>
          <p:nvPr/>
        </p:nvSpPr>
        <p:spPr>
          <a:xfrm>
            <a:off x="270935" y="1964267"/>
            <a:ext cx="4402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Implementing the machine in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Compilation: generating this code from a specification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Basic model: construct syntax tree, then process that tree to “emit” code for each subtree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See textbook for the full solution</a:t>
            </a:r>
          </a:p>
        </p:txBody>
      </p:sp>
    </p:spTree>
    <p:extLst>
      <p:ext uri="{BB962C8B-B14F-4D97-AF65-F5344CB8AC3E}">
        <p14:creationId xmlns:p14="http://schemas.microsoft.com/office/powerpoint/2010/main" val="2895349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E55CD-BCA9-9244-9C53-3A0288F4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481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0065F-C29E-134C-BD92-E1E15775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60665"/>
            <a:ext cx="9908399" cy="4787734"/>
          </a:xfrm>
        </p:spPr>
        <p:txBody>
          <a:bodyPr>
            <a:normAutofit/>
          </a:bodyPr>
          <a:lstStyle/>
          <a:p>
            <a:r>
              <a:rPr lang="en-US" sz="2400" dirty="0"/>
              <a:t>First portion: a finite state machine (FSM) as a specification tool</a:t>
            </a:r>
          </a:p>
          <a:p>
            <a:r>
              <a:rPr lang="en-US" sz="2400" dirty="0"/>
              <a:t>Implementing an FSM in imperative, functional Java code</a:t>
            </a:r>
          </a:p>
          <a:p>
            <a:r>
              <a:rPr lang="en-US" sz="2400" dirty="0"/>
              <a:t>Implementing an FSM using fluent API concepts</a:t>
            </a:r>
          </a:p>
          <a:p>
            <a:r>
              <a:rPr lang="en-US" sz="2400" dirty="0"/>
              <a:t>Building an interpreter</a:t>
            </a:r>
          </a:p>
          <a:p>
            <a:r>
              <a:rPr lang="en-US" sz="2400" dirty="0"/>
              <a:t>Specifying the problem using a context free grammar</a:t>
            </a:r>
          </a:p>
          <a:p>
            <a:r>
              <a:rPr lang="en-US" sz="2400" dirty="0"/>
              <a:t>Executing this grammar in ANTLR</a:t>
            </a:r>
          </a:p>
          <a:p>
            <a:r>
              <a:rPr lang="en-US" sz="2400" dirty="0"/>
              <a:t>Generating syntax trees, compiled results</a:t>
            </a:r>
          </a:p>
          <a:p>
            <a:r>
              <a:rPr lang="en-US" sz="2400" dirty="0"/>
              <a:t>Next: Regular expressions and their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070448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85066-88DC-4B58-86C6-B1DA99E8F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254341" cy="1400530"/>
          </a:xfrm>
        </p:spPr>
        <p:txBody>
          <a:bodyPr/>
          <a:lstStyle/>
          <a:p>
            <a:r>
              <a:rPr lang="en-US"/>
              <a:t>In-Class Exercise</a:t>
            </a:r>
            <a:r>
              <a:rPr lang="en-US" dirty="0"/>
              <a:t>: building a DSL for code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71E6C-C51A-4889-AC99-62D05F414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actions, objects</a:t>
            </a:r>
          </a:p>
          <a:p>
            <a:r>
              <a:rPr lang="en-US" dirty="0"/>
              <a:t>In groups, pick an aspect of the system and identify commands users would type for those actions</a:t>
            </a:r>
          </a:p>
          <a:p>
            <a:r>
              <a:rPr lang="en-US" dirty="0"/>
              <a:t>Build a script to run a review, recording action items</a:t>
            </a:r>
          </a:p>
          <a:p>
            <a:r>
              <a:rPr lang="en-US" dirty="0"/>
              <a:t>Build a script to resolve action items</a:t>
            </a:r>
          </a:p>
        </p:txBody>
      </p:sp>
    </p:spTree>
    <p:extLst>
      <p:ext uri="{BB962C8B-B14F-4D97-AF65-F5344CB8AC3E}">
        <p14:creationId xmlns:p14="http://schemas.microsoft.com/office/powerpoint/2010/main" val="2737083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FC1FD-4EA1-41C2-B118-AAF52121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Exercise: </a:t>
            </a:r>
            <a:r>
              <a:rPr lang="en-US" dirty="0" err="1"/>
              <a:t>Zork</a:t>
            </a:r>
            <a:r>
              <a:rPr lang="en-US" dirty="0"/>
              <a:t>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B1DD9-C419-4D2B-B790-ECD085047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Spend about 15 minutes exploring </a:t>
            </a:r>
            <a:r>
              <a:rPr lang="en-US" dirty="0" err="1"/>
              <a:t>Zork</a:t>
            </a:r>
            <a:r>
              <a:rPr lang="en-US" dirty="0"/>
              <a:t> 1 (available at </a:t>
            </a:r>
            <a:r>
              <a:rPr lang="en-US" dirty="0">
                <a:hlinkClick r:id="rId2"/>
              </a:rPr>
              <a:t>http://zorkonline.net/</a:t>
            </a:r>
            <a:r>
              <a:rPr lang="en-US" dirty="0"/>
              <a:t>)</a:t>
            </a:r>
          </a:p>
          <a:p>
            <a:r>
              <a:rPr lang="en-US" dirty="0"/>
              <a:t>Identify as many language constructs as you can</a:t>
            </a:r>
          </a:p>
          <a:p>
            <a:r>
              <a:rPr lang="en-US" dirty="0"/>
              <a:t>What is the longest sentence you can type that results in a desirable action?</a:t>
            </a:r>
          </a:p>
          <a:p>
            <a:r>
              <a:rPr lang="en-US" dirty="0"/>
              <a:t>Identify at least one change you would recommend in the language recognized by </a:t>
            </a:r>
            <a:r>
              <a:rPr lang="en-US" dirty="0" err="1"/>
              <a:t>Zork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2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F361-F74B-44EE-BA48-974F6D5F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learn all the languages?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21DF-5F8D-4919-A7B5-FD788934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72" y="2018852"/>
            <a:ext cx="5222184" cy="4544265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https://www.levenez.com/lang/</a:t>
            </a:r>
            <a:r>
              <a:rPr lang="en-US" dirty="0"/>
              <a:t> for a list of the languages</a:t>
            </a:r>
          </a:p>
          <a:p>
            <a:r>
              <a:rPr lang="en-US" dirty="0"/>
              <a:t>Common structure to PLS: introduce lots of styles of languages</a:t>
            </a:r>
          </a:p>
          <a:p>
            <a:pPr lvl="1"/>
            <a:r>
              <a:rPr lang="en-US" dirty="0"/>
              <a:t>Issue: there are too many out there to cover even representative samples</a:t>
            </a:r>
          </a:p>
          <a:p>
            <a:pPr lvl="1"/>
            <a:r>
              <a:rPr lang="en-US" dirty="0"/>
              <a:t>Languages borrow heavily from each other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D19D0-A1ED-40B1-B3E0-0D6E442CE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146" y="1440221"/>
            <a:ext cx="5449889" cy="51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8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89B-982E-4FC8-B31F-765759677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Programming Languages &amp; Translators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58007-7816-434B-AB02-D56A08DE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060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My goals:</a:t>
            </a:r>
          </a:p>
          <a:p>
            <a:pPr lvl="1"/>
            <a:r>
              <a:rPr lang="en-US" dirty="0"/>
              <a:t>Know the language of language specification: grammars, semantics</a:t>
            </a:r>
          </a:p>
          <a:p>
            <a:pPr lvl="1"/>
            <a:r>
              <a:rPr lang="en-US" dirty="0"/>
              <a:t>Know how to build a simple parser for a language</a:t>
            </a:r>
          </a:p>
          <a:p>
            <a:pPr lvl="1"/>
            <a:r>
              <a:rPr lang="en-US" dirty="0"/>
              <a:t>Become familiar with a table-driven language recognizer</a:t>
            </a:r>
          </a:p>
          <a:p>
            <a:pPr lvl="1"/>
            <a:r>
              <a:rPr lang="en-US" dirty="0"/>
              <a:t>Know how languages are implemented, including memory management</a:t>
            </a:r>
          </a:p>
          <a:p>
            <a:pPr lvl="1"/>
            <a:r>
              <a:rPr lang="en-US" dirty="0"/>
              <a:t>Build your own interpreter for a small language</a:t>
            </a:r>
          </a:p>
          <a:p>
            <a:r>
              <a:rPr lang="en-US" dirty="0"/>
              <a:t>How useful:</a:t>
            </a:r>
          </a:p>
          <a:p>
            <a:pPr lvl="1"/>
            <a:r>
              <a:rPr lang="en-US" dirty="0"/>
              <a:t>Build quick interpreters to test domains</a:t>
            </a:r>
          </a:p>
          <a:p>
            <a:pPr lvl="1"/>
            <a:r>
              <a:rPr lang="en-US" dirty="0"/>
              <a:t>Have a deeper appreciation for different language constructs</a:t>
            </a:r>
          </a:p>
          <a:p>
            <a:pPr lvl="1"/>
            <a:r>
              <a:rPr lang="en-US" dirty="0"/>
              <a:t>Design specification languages to meet customer, problem needs</a:t>
            </a:r>
          </a:p>
          <a:p>
            <a:r>
              <a:rPr lang="en-US" dirty="0"/>
              <a:t>Starting point: a domain-specific language for turnstiles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AB4CE37-D3F3-477F-B3DB-6D9586E03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362" y="4714541"/>
            <a:ext cx="2254321" cy="16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7750-A9CC-7F42-B514-B800A038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4668839" cy="1400530"/>
          </a:xfrm>
        </p:spPr>
        <p:txBody>
          <a:bodyPr/>
          <a:lstStyle/>
          <a:p>
            <a:r>
              <a:rPr lang="en-US" dirty="0"/>
              <a:t>A Turnstile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68BA0A-3751-064B-A6FA-54EC1236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481773"/>
            <a:ext cx="4953000" cy="51619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Locked</a:t>
            </a:r>
            <a:r>
              <a:rPr lang="en-US" dirty="0"/>
              <a:t>: passenger cannot pass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Unlocked</a:t>
            </a:r>
            <a:r>
              <a:rPr lang="en-US" dirty="0"/>
              <a:t>: allow passenger through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Exception</a:t>
            </a:r>
            <a:r>
              <a:rPr lang="en-US" dirty="0"/>
              <a:t>: error state, metro personnel need to intervene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Ticket</a:t>
            </a:r>
            <a:r>
              <a:rPr lang="en-US" dirty="0"/>
              <a:t>: passenger inserts ticket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Pass</a:t>
            </a:r>
            <a:r>
              <a:rPr lang="en-US" dirty="0"/>
              <a:t>: passenger passes turnstile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Mute</a:t>
            </a:r>
            <a:r>
              <a:rPr lang="en-US" dirty="0"/>
              <a:t>: employee turns off alarm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Release</a:t>
            </a:r>
            <a:r>
              <a:rPr lang="en-US" dirty="0"/>
              <a:t>: return to normal mode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Collect</a:t>
            </a:r>
            <a:r>
              <a:rPr lang="en-US" dirty="0"/>
              <a:t>: take ticket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Eject</a:t>
            </a:r>
            <a:r>
              <a:rPr lang="en-US" dirty="0"/>
              <a:t>: ticket ejected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Alarm</a:t>
            </a:r>
            <a:r>
              <a:rPr lang="en-US" dirty="0"/>
              <a:t>: signal to metro personnel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E7BE53-BC51-6643-9382-9C34D1548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9111" y="452718"/>
            <a:ext cx="6359755" cy="57007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74D5BD-CF5C-9745-810B-8E3609116B55}"/>
                  </a:ext>
                </a:extLst>
              </p14:cNvPr>
              <p14:cNvContentPartPr/>
              <p14:nvPr/>
            </p14:nvContentPartPr>
            <p14:xfrm>
              <a:off x="7973607" y="2029844"/>
              <a:ext cx="460800" cy="493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74D5BD-CF5C-9745-810B-8E3609116B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64967" y="2020844"/>
                <a:ext cx="478440" cy="5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7853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C4D6-6EB7-0448-B551-B88977E3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BAF58-15A7-5645-97D2-098DF70DE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114" y="1322960"/>
            <a:ext cx="4985031" cy="5004751"/>
          </a:xfrm>
        </p:spPr>
        <p:txBody>
          <a:bodyPr>
            <a:normAutofit/>
          </a:bodyPr>
          <a:lstStyle/>
          <a:p>
            <a:r>
              <a:rPr lang="en-US" dirty="0"/>
              <a:t>Set of states</a:t>
            </a:r>
          </a:p>
          <a:p>
            <a:r>
              <a:rPr lang="en-US" dirty="0"/>
              <a:t>Free arrow marks start state</a:t>
            </a:r>
          </a:p>
          <a:p>
            <a:r>
              <a:rPr lang="en-US" dirty="0"/>
              <a:t>States have transitions from one to the next</a:t>
            </a:r>
          </a:p>
          <a:p>
            <a:r>
              <a:rPr lang="en-US" dirty="0"/>
              <a:t>Events/inputs control which transitions are taken</a:t>
            </a:r>
          </a:p>
          <a:p>
            <a:r>
              <a:rPr lang="en-US" dirty="0"/>
              <a:t>State names help understand the machine, but have no meaning</a:t>
            </a:r>
          </a:p>
          <a:p>
            <a:r>
              <a:rPr lang="en-US" dirty="0"/>
              <a:t>If no transition out, then machine crashes in an error state and the input is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rejected</a:t>
            </a:r>
            <a:endParaRPr lang="en-US" dirty="0"/>
          </a:p>
          <a:p>
            <a:r>
              <a:rPr lang="en-US" dirty="0"/>
              <a:t>If in final state at end of input, the input is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accepted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F7CEA9-08D2-7F40-9616-4C9676F760F5}"/>
              </a:ext>
            </a:extLst>
          </p:cNvPr>
          <p:cNvSpPr/>
          <p:nvPr/>
        </p:nvSpPr>
        <p:spPr>
          <a:xfrm>
            <a:off x="646112" y="1555668"/>
            <a:ext cx="5267800" cy="4849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532652-AA0C-D544-8B39-7061FB715620}"/>
              </a:ext>
            </a:extLst>
          </p:cNvPr>
          <p:cNvSpPr txBox="1"/>
          <p:nvPr/>
        </p:nvSpPr>
        <p:spPr>
          <a:xfrm>
            <a:off x="2114366" y="5435355"/>
            <a:ext cx="233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Recognizing “nice”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4E3F49-2FD7-6D4B-B660-28D66F134F6A}"/>
              </a:ext>
            </a:extLst>
          </p:cNvPr>
          <p:cNvGrpSpPr/>
          <p:nvPr/>
        </p:nvGrpSpPr>
        <p:grpSpPr>
          <a:xfrm>
            <a:off x="980245" y="1478098"/>
            <a:ext cx="3781119" cy="5001768"/>
            <a:chOff x="980245" y="1478098"/>
            <a:chExt cx="3781119" cy="500475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E604A12-C1AB-8540-BBCB-48D7C0BE8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45" y="1478098"/>
              <a:ext cx="3755881" cy="500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FA2FD7E-1A58-0942-B760-6CE18F4840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9353" y="1639913"/>
              <a:ext cx="382011" cy="30564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212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C4D6-6EB7-0448-B551-B88977E3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BAF58-15A7-5645-97D2-098DF70DE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114" y="1322960"/>
            <a:ext cx="4985031" cy="5004751"/>
          </a:xfrm>
        </p:spPr>
        <p:txBody>
          <a:bodyPr>
            <a:normAutofit/>
          </a:bodyPr>
          <a:lstStyle/>
          <a:p>
            <a:r>
              <a:rPr lang="en-US" dirty="0"/>
              <a:t>Set of states</a:t>
            </a:r>
          </a:p>
          <a:p>
            <a:r>
              <a:rPr lang="en-US" dirty="0"/>
              <a:t>Free arrow marks start state</a:t>
            </a:r>
          </a:p>
          <a:p>
            <a:r>
              <a:rPr lang="en-US" dirty="0"/>
              <a:t>States have transitions from one to the next</a:t>
            </a:r>
          </a:p>
          <a:p>
            <a:r>
              <a:rPr lang="en-US" dirty="0"/>
              <a:t>Events/inputs control which transitions are taken</a:t>
            </a:r>
          </a:p>
          <a:p>
            <a:r>
              <a:rPr lang="en-US" dirty="0"/>
              <a:t>State names help understand the machine, but have no meaning</a:t>
            </a:r>
          </a:p>
          <a:p>
            <a:r>
              <a:rPr lang="en-US" dirty="0"/>
              <a:t>If no transition out, then machine crashes in an error state and the input is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rejected</a:t>
            </a:r>
            <a:endParaRPr lang="en-US" dirty="0"/>
          </a:p>
          <a:p>
            <a:r>
              <a:rPr lang="en-US" dirty="0"/>
              <a:t>If in final state at end of input, the input is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accepted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F7CEA9-08D2-7F40-9616-4C9676F760F5}"/>
              </a:ext>
            </a:extLst>
          </p:cNvPr>
          <p:cNvSpPr/>
          <p:nvPr/>
        </p:nvSpPr>
        <p:spPr>
          <a:xfrm>
            <a:off x="646112" y="1555668"/>
            <a:ext cx="5267800" cy="4849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8507314-FF22-FF4E-96CB-F660D8D57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8" y="2370453"/>
            <a:ext cx="5267800" cy="306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532652-AA0C-D544-8B39-7061FB715620}"/>
              </a:ext>
            </a:extLst>
          </p:cNvPr>
          <p:cNvSpPr txBox="1"/>
          <p:nvPr/>
        </p:nvSpPr>
        <p:spPr>
          <a:xfrm>
            <a:off x="2114366" y="5435355"/>
            <a:ext cx="233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Recognizing “nice”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03A357-A380-8C46-B9EB-7FC28F7990D9}"/>
              </a:ext>
            </a:extLst>
          </p:cNvPr>
          <p:cNvCxnSpPr>
            <a:cxnSpLocks/>
          </p:cNvCxnSpPr>
          <p:nvPr/>
        </p:nvCxnSpPr>
        <p:spPr>
          <a:xfrm>
            <a:off x="775855" y="2370453"/>
            <a:ext cx="204390" cy="23420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A955B58-8D5E-EC4B-BDFF-77EBDEF4E646}"/>
              </a:ext>
            </a:extLst>
          </p:cNvPr>
          <p:cNvSpPr/>
          <p:nvPr/>
        </p:nvSpPr>
        <p:spPr>
          <a:xfrm>
            <a:off x="4888051" y="4407921"/>
            <a:ext cx="824459" cy="8377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37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{B6067732-8AA0-0C42-8A5B-AF0222ABE580}tf10001062</Template>
  <TotalTime>4123</TotalTime>
  <Words>2468</Words>
  <Application>Microsoft Office PowerPoint</Application>
  <PresentationFormat>Widescreen</PresentationFormat>
  <Paragraphs>465</Paragraphs>
  <Slides>48</Slides>
  <Notes>12</Notes>
  <HiddenSlides>12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Century Gothic</vt:lpstr>
      <vt:lpstr>Consolas</vt:lpstr>
      <vt:lpstr>Wingdings 3</vt:lpstr>
      <vt:lpstr>Ion</vt:lpstr>
      <vt:lpstr>CS 3040</vt:lpstr>
      <vt:lpstr>PowerPoint Presentation</vt:lpstr>
      <vt:lpstr>Course Mechanics</vt:lpstr>
      <vt:lpstr>Course Mechanics</vt:lpstr>
      <vt:lpstr>Can we learn all the languages?</vt:lpstr>
      <vt:lpstr>Why Programming Languages &amp; Translators</vt:lpstr>
      <vt:lpstr>A Turnstile</vt:lpstr>
      <vt:lpstr>Finite State Machines</vt:lpstr>
      <vt:lpstr>Finite State Machines</vt:lpstr>
      <vt:lpstr>Formalizing machines</vt:lpstr>
      <vt:lpstr>01 or 10</vt:lpstr>
      <vt:lpstr>01 or 10         Odd number 0’s &amp; 1’s</vt:lpstr>
      <vt:lpstr>01 or 10         Odd number 0’s &amp; 1’s</vt:lpstr>
      <vt:lpstr>a’s followed by optional b’s followed by c’s:            aibjck where i, k &gt; 0</vt:lpstr>
      <vt:lpstr>Two a’s, a string of b’s, then two more a’s </vt:lpstr>
      <vt:lpstr>An even number of letters, divisible by 3</vt:lpstr>
      <vt:lpstr>A stop light (red, green, yellow states) </vt:lpstr>
      <vt:lpstr>aibjck where i, j, k ≥ 0   - note it is useful for greater than 0</vt:lpstr>
      <vt:lpstr>Accepting 50 cents in nickels, dimes, quarters</vt:lpstr>
      <vt:lpstr>Attempt: anbn</vt:lpstr>
      <vt:lpstr>Implementing an FSM</vt:lpstr>
      <vt:lpstr>Sequences</vt:lpstr>
      <vt:lpstr>Classic Java solution</vt:lpstr>
      <vt:lpstr>Classic Java solution</vt:lpstr>
      <vt:lpstr>A more functional solution</vt:lpstr>
      <vt:lpstr>A fluent API solution</vt:lpstr>
      <vt:lpstr>Developing a fluent API for a language</vt:lpstr>
      <vt:lpstr>Python version</vt:lpstr>
      <vt:lpstr>Java classes supporting fluent API</vt:lpstr>
      <vt:lpstr>Implementing fluent API in Java</vt:lpstr>
      <vt:lpstr>Implementing fluent API in Java</vt:lpstr>
      <vt:lpstr>JUnit Test Case</vt:lpstr>
      <vt:lpstr>Run method: interpreter</vt:lpstr>
      <vt:lpstr>External DSL</vt:lpstr>
      <vt:lpstr>Implementing the External DSL</vt:lpstr>
      <vt:lpstr>ANTLR specification</vt:lpstr>
      <vt:lpstr>Summary</vt:lpstr>
      <vt:lpstr>ANTLR specification</vt:lpstr>
      <vt:lpstr>Java Driver for checking syntax</vt:lpstr>
      <vt:lpstr>Parsing</vt:lpstr>
      <vt:lpstr>Parse tree listener</vt:lpstr>
      <vt:lpstr>Test driver</vt:lpstr>
      <vt:lpstr>Compilation</vt:lpstr>
      <vt:lpstr>Compilation: target C code</vt:lpstr>
      <vt:lpstr>Target C code</vt:lpstr>
      <vt:lpstr>Summary</vt:lpstr>
      <vt:lpstr>In-Class Exercise: building a DSL for code reviews</vt:lpstr>
      <vt:lpstr>In-Class Exercise: Zork commands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Hasker, Dr. Robert</dc:creator>
  <cp:lastModifiedBy>Hasker, Robert</cp:lastModifiedBy>
  <cp:revision>97</cp:revision>
  <dcterms:created xsi:type="dcterms:W3CDTF">2019-08-24T17:23:26Z</dcterms:created>
  <dcterms:modified xsi:type="dcterms:W3CDTF">2022-10-06T21:00:00Z</dcterms:modified>
</cp:coreProperties>
</file>