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4"/>
  </p:notesMasterIdLst>
  <p:sldIdLst>
    <p:sldId id="256" r:id="rId2"/>
    <p:sldId id="315" r:id="rId3"/>
    <p:sldId id="316" r:id="rId4"/>
    <p:sldId id="317" r:id="rId5"/>
    <p:sldId id="258" r:id="rId6"/>
    <p:sldId id="329" r:id="rId7"/>
    <p:sldId id="330" r:id="rId8"/>
    <p:sldId id="261" r:id="rId9"/>
    <p:sldId id="262" r:id="rId10"/>
    <p:sldId id="266" r:id="rId11"/>
    <p:sldId id="318" r:id="rId12"/>
    <p:sldId id="322" r:id="rId13"/>
    <p:sldId id="323" r:id="rId14"/>
    <p:sldId id="277" r:id="rId15"/>
    <p:sldId id="278" r:id="rId16"/>
    <p:sldId id="328" r:id="rId17"/>
    <p:sldId id="327" r:id="rId18"/>
    <p:sldId id="300" r:id="rId19"/>
    <p:sldId id="269" r:id="rId20"/>
    <p:sldId id="268" r:id="rId21"/>
    <p:sldId id="270" r:id="rId22"/>
    <p:sldId id="324" r:id="rId23"/>
    <p:sldId id="272" r:id="rId24"/>
    <p:sldId id="313" r:id="rId25"/>
    <p:sldId id="271" r:id="rId26"/>
    <p:sldId id="273" r:id="rId27"/>
    <p:sldId id="275" r:id="rId28"/>
    <p:sldId id="299" r:id="rId29"/>
    <p:sldId id="301" r:id="rId30"/>
    <p:sldId id="302" r:id="rId31"/>
    <p:sldId id="303" r:id="rId32"/>
    <p:sldId id="29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24" autoAdjust="0"/>
    <p:restoredTop sz="90667" autoAdjust="0"/>
  </p:normalViewPr>
  <p:slideViewPr>
    <p:cSldViewPr snapToGrid="0" snapToObjects="1">
      <p:cViewPr varScale="1">
        <p:scale>
          <a:sx n="60" d="100"/>
          <a:sy n="60" d="100"/>
        </p:scale>
        <p:origin x="380" y="44"/>
      </p:cViewPr>
      <p:guideLst/>
    </p:cSldViewPr>
  </p:slideViewPr>
  <p:outlineViewPr>
    <p:cViewPr>
      <p:scale>
        <a:sx n="33" d="100"/>
        <a:sy n="33" d="100"/>
      </p:scale>
      <p:origin x="0" y="-2789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F04F6A-8D40-E547-85CD-F10000E0FCD2}" type="doc">
      <dgm:prSet loTypeId="urn:microsoft.com/office/officeart/2005/8/layout/hierarchy1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24D8DC-145A-CD4D-B5DA-8C53F624F4A3}">
      <dgm:prSet phldrT="[Text]"/>
      <dgm:spPr/>
      <dgm:t>
        <a:bodyPr/>
        <a:lstStyle/>
        <a:p>
          <a:r>
            <a:rPr lang="en-US" dirty="0"/>
            <a:t>Expression</a:t>
          </a:r>
        </a:p>
      </dgm:t>
    </dgm:pt>
    <dgm:pt modelId="{D9F8C038-2EB8-5F46-81EA-701C954E984A}" type="parTrans" cxnId="{48431D90-8347-A64B-9292-26BB2DA52B3B}">
      <dgm:prSet/>
      <dgm:spPr/>
      <dgm:t>
        <a:bodyPr/>
        <a:lstStyle/>
        <a:p>
          <a:endParaRPr lang="en-US"/>
        </a:p>
      </dgm:t>
    </dgm:pt>
    <dgm:pt modelId="{4C37E5B4-77C6-1047-8D61-7EC4F0078B13}" type="sibTrans" cxnId="{48431D90-8347-A64B-9292-26BB2DA52B3B}">
      <dgm:prSet/>
      <dgm:spPr/>
      <dgm:t>
        <a:bodyPr/>
        <a:lstStyle/>
        <a:p>
          <a:endParaRPr lang="en-US"/>
        </a:p>
      </dgm:t>
    </dgm:pt>
    <dgm:pt modelId="{D4E8CDE6-7ACD-8448-95C2-A4845F8E962D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B769D397-B4B1-314F-A9A9-8ED6D9F4F797}" type="parTrans" cxnId="{3CB678F3-9566-7B46-9CFA-6E4B5DF58691}">
      <dgm:prSet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12D59DF7-6BE0-5C42-A810-8C3D7328F7AB}" type="sibTrans" cxnId="{3CB678F3-9566-7B46-9CFA-6E4B5DF58691}">
      <dgm:prSet/>
      <dgm:spPr/>
      <dgm:t>
        <a:bodyPr/>
        <a:lstStyle/>
        <a:p>
          <a:endParaRPr lang="en-US"/>
        </a:p>
      </dgm:t>
    </dgm:pt>
    <dgm:pt modelId="{807807D4-4FF4-B649-B450-89F6F46B7D88}">
      <dgm:prSet phldrT="[Text]"/>
      <dgm:spPr/>
      <dgm:t>
        <a:bodyPr/>
        <a:lstStyle/>
        <a:p>
          <a:r>
            <a:rPr lang="en-US" dirty="0"/>
            <a:t>+</a:t>
          </a:r>
        </a:p>
      </dgm:t>
    </dgm:pt>
    <dgm:pt modelId="{D8645001-6C7C-D14D-AA0C-D21C1A895275}" type="parTrans" cxnId="{0E9E51A0-3E52-4842-9C19-68E226DE4FF1}">
      <dgm:prSet/>
      <dgm:spPr/>
      <dgm:t>
        <a:bodyPr/>
        <a:lstStyle/>
        <a:p>
          <a:endParaRPr lang="en-US"/>
        </a:p>
      </dgm:t>
    </dgm:pt>
    <dgm:pt modelId="{B15DB249-8811-DB4F-B2E7-E9D6BA3AC168}" type="sibTrans" cxnId="{0E9E51A0-3E52-4842-9C19-68E226DE4FF1}">
      <dgm:prSet/>
      <dgm:spPr/>
      <dgm:t>
        <a:bodyPr/>
        <a:lstStyle/>
        <a:p>
          <a:endParaRPr lang="en-US"/>
        </a:p>
      </dgm:t>
    </dgm:pt>
    <dgm:pt modelId="{6B543B5D-3918-9442-843D-54DE70616751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0F1928DE-E90A-7347-8AC4-932589DE5E28}" type="parTrans" cxnId="{3C475F8F-CFF1-8B43-805A-7277161BC98E}">
      <dgm:prSet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5518C0C0-875C-354A-9B47-F8975F974B6D}" type="sibTrans" cxnId="{3C475F8F-CFF1-8B43-805A-7277161BC98E}">
      <dgm:prSet/>
      <dgm:spPr/>
      <dgm:t>
        <a:bodyPr/>
        <a:lstStyle/>
        <a:p>
          <a:endParaRPr lang="en-US"/>
        </a:p>
      </dgm:t>
    </dgm:pt>
    <dgm:pt modelId="{4E60848A-20E7-C744-864F-69CA7A8640AD}">
      <dgm:prSet phldrT="[Text]"/>
      <dgm:spPr/>
      <dgm:t>
        <a:bodyPr/>
        <a:lstStyle/>
        <a:p>
          <a:r>
            <a:rPr lang="en-US" dirty="0"/>
            <a:t>Expression</a:t>
          </a:r>
        </a:p>
      </dgm:t>
    </dgm:pt>
    <dgm:pt modelId="{BB1AF976-F982-C745-A151-B04E8DAC3E07}" type="parTrans" cxnId="{9992A515-C3AB-254D-9F46-02A196A06399}">
      <dgm:prSet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EC5BBFC6-F1DB-F34A-8A94-9ED1F182176A}" type="sibTrans" cxnId="{9992A515-C3AB-254D-9F46-02A196A06399}">
      <dgm:prSet/>
      <dgm:spPr/>
      <dgm:t>
        <a:bodyPr/>
        <a:lstStyle/>
        <a:p>
          <a:endParaRPr lang="en-US"/>
        </a:p>
      </dgm:t>
    </dgm:pt>
    <dgm:pt modelId="{63AA69EB-5C95-A947-9B51-12A344AEC682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66E065A1-D29B-2C45-8B82-BDE11E9016E3}" type="parTrans" cxnId="{D364C505-652E-B947-9252-22855115AEAE}">
      <dgm:prSet/>
      <dgm:spPr>
        <a:ln w="3810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944C05B9-EFB0-234B-B349-1CF39A2A7186}" type="sibTrans" cxnId="{D364C505-652E-B947-9252-22855115AEAE}">
      <dgm:prSet/>
      <dgm:spPr/>
      <dgm:t>
        <a:bodyPr/>
        <a:lstStyle/>
        <a:p>
          <a:endParaRPr lang="en-US"/>
        </a:p>
      </dgm:t>
    </dgm:pt>
    <dgm:pt modelId="{77AD38DE-9954-5F41-B753-D7C00B1547FA}">
      <dgm:prSet phldrT="[Text]"/>
      <dgm:spPr/>
      <dgm:t>
        <a:bodyPr/>
        <a:lstStyle/>
        <a:p>
          <a:r>
            <a:rPr lang="en-US" dirty="0"/>
            <a:t>*</a:t>
          </a:r>
        </a:p>
      </dgm:t>
    </dgm:pt>
    <dgm:pt modelId="{BAC6C75B-B35F-0C48-AB88-F43251D09C60}" type="parTrans" cxnId="{CC483B27-EE7F-194E-9F05-AED5442D2C02}">
      <dgm:prSet/>
      <dgm:spPr/>
      <dgm:t>
        <a:bodyPr/>
        <a:lstStyle/>
        <a:p>
          <a:endParaRPr lang="en-US"/>
        </a:p>
      </dgm:t>
    </dgm:pt>
    <dgm:pt modelId="{7D55AC1F-9884-A246-8890-C367342627E3}" type="sibTrans" cxnId="{CC483B27-EE7F-194E-9F05-AED5442D2C02}">
      <dgm:prSet/>
      <dgm:spPr/>
      <dgm:t>
        <a:bodyPr/>
        <a:lstStyle/>
        <a:p>
          <a:endParaRPr lang="en-US"/>
        </a:p>
      </dgm:t>
    </dgm:pt>
    <dgm:pt modelId="{F609BBC6-E451-114A-A823-21AF6FBE90FA}" type="pres">
      <dgm:prSet presAssocID="{25F04F6A-8D40-E547-85CD-F10000E0FC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AAC20F-20E1-7642-A4C9-E7CBB81A9561}" type="pres">
      <dgm:prSet presAssocID="{CF24D8DC-145A-CD4D-B5DA-8C53F624F4A3}" presName="hierRoot1" presStyleCnt="0"/>
      <dgm:spPr/>
    </dgm:pt>
    <dgm:pt modelId="{43A172DE-3691-8C41-8804-6C97E6087D83}" type="pres">
      <dgm:prSet presAssocID="{CF24D8DC-145A-CD4D-B5DA-8C53F624F4A3}" presName="composite" presStyleCnt="0"/>
      <dgm:spPr/>
    </dgm:pt>
    <dgm:pt modelId="{9D6CDF48-80E6-F440-BD43-3198DDB1D4C3}" type="pres">
      <dgm:prSet presAssocID="{CF24D8DC-145A-CD4D-B5DA-8C53F624F4A3}" presName="background" presStyleLbl="node0" presStyleIdx="0" presStyleCnt="1"/>
      <dgm:spPr/>
    </dgm:pt>
    <dgm:pt modelId="{EDEB6CBE-A192-624C-9E9F-B58B5A5AE7B4}" type="pres">
      <dgm:prSet presAssocID="{CF24D8DC-145A-CD4D-B5DA-8C53F624F4A3}" presName="text" presStyleLbl="fgAcc0" presStyleIdx="0" presStyleCnt="1">
        <dgm:presLayoutVars>
          <dgm:chPref val="3"/>
        </dgm:presLayoutVars>
      </dgm:prSet>
      <dgm:spPr/>
    </dgm:pt>
    <dgm:pt modelId="{D5B27C43-63F5-FF47-8485-AC8BBFA8C1DF}" type="pres">
      <dgm:prSet presAssocID="{CF24D8DC-145A-CD4D-B5DA-8C53F624F4A3}" presName="hierChild2" presStyleCnt="0"/>
      <dgm:spPr/>
    </dgm:pt>
    <dgm:pt modelId="{1B1B7384-FC28-EF4C-9621-844AD9C197D1}" type="pres">
      <dgm:prSet presAssocID="{B769D397-B4B1-314F-A9A9-8ED6D9F4F797}" presName="Name10" presStyleLbl="parChTrans1D2" presStyleIdx="0" presStyleCnt="3"/>
      <dgm:spPr/>
    </dgm:pt>
    <dgm:pt modelId="{AB3024F7-8010-3641-885F-2DECA5B0A35B}" type="pres">
      <dgm:prSet presAssocID="{D4E8CDE6-7ACD-8448-95C2-A4845F8E962D}" presName="hierRoot2" presStyleCnt="0"/>
      <dgm:spPr/>
    </dgm:pt>
    <dgm:pt modelId="{DAB2AA95-6B6B-E44B-ACD1-B11AB4B9F075}" type="pres">
      <dgm:prSet presAssocID="{D4E8CDE6-7ACD-8448-95C2-A4845F8E962D}" presName="composite2" presStyleCnt="0"/>
      <dgm:spPr/>
    </dgm:pt>
    <dgm:pt modelId="{19BEFA55-6B25-C54A-AB87-6747DC98DA1A}" type="pres">
      <dgm:prSet presAssocID="{D4E8CDE6-7ACD-8448-95C2-A4845F8E962D}" presName="background2" presStyleLbl="node2" presStyleIdx="0" presStyleCnt="3"/>
      <dgm:spPr/>
    </dgm:pt>
    <dgm:pt modelId="{19088C0D-1D61-064F-9E62-21C0D4A75FA6}" type="pres">
      <dgm:prSet presAssocID="{D4E8CDE6-7ACD-8448-95C2-A4845F8E962D}" presName="text2" presStyleLbl="fgAcc2" presStyleIdx="0" presStyleCnt="3">
        <dgm:presLayoutVars>
          <dgm:chPref val="3"/>
        </dgm:presLayoutVars>
      </dgm:prSet>
      <dgm:spPr/>
    </dgm:pt>
    <dgm:pt modelId="{4F866D54-B231-1947-BE2C-170CF6BF5E46}" type="pres">
      <dgm:prSet presAssocID="{D4E8CDE6-7ACD-8448-95C2-A4845F8E962D}" presName="hierChild3" presStyleCnt="0"/>
      <dgm:spPr/>
    </dgm:pt>
    <dgm:pt modelId="{4ED5B611-6B48-564D-804E-02ED0B4C640F}" type="pres">
      <dgm:prSet presAssocID="{D8645001-6C7C-D14D-AA0C-D21C1A895275}" presName="Name10" presStyleLbl="parChTrans1D2" presStyleIdx="1" presStyleCnt="3"/>
      <dgm:spPr/>
    </dgm:pt>
    <dgm:pt modelId="{1848292F-2736-874B-8DE8-435B16E1BB23}" type="pres">
      <dgm:prSet presAssocID="{807807D4-4FF4-B649-B450-89F6F46B7D88}" presName="hierRoot2" presStyleCnt="0"/>
      <dgm:spPr/>
    </dgm:pt>
    <dgm:pt modelId="{0934F990-F3E8-7D42-8811-7303E78CA82F}" type="pres">
      <dgm:prSet presAssocID="{807807D4-4FF4-B649-B450-89F6F46B7D88}" presName="composite2" presStyleCnt="0"/>
      <dgm:spPr/>
    </dgm:pt>
    <dgm:pt modelId="{712AE34F-40E7-024D-B62C-F57C1C9AD571}" type="pres">
      <dgm:prSet presAssocID="{807807D4-4FF4-B649-B450-89F6F46B7D88}" presName="background2" presStyleLbl="node2" presStyleIdx="1" presStyleCnt="3"/>
      <dgm:spPr/>
    </dgm:pt>
    <dgm:pt modelId="{94995F65-E5EF-E542-B3C6-9B93B1652D21}" type="pres">
      <dgm:prSet presAssocID="{807807D4-4FF4-B649-B450-89F6F46B7D88}" presName="text2" presStyleLbl="fgAcc2" presStyleIdx="1" presStyleCnt="3">
        <dgm:presLayoutVars>
          <dgm:chPref val="3"/>
        </dgm:presLayoutVars>
      </dgm:prSet>
      <dgm:spPr/>
    </dgm:pt>
    <dgm:pt modelId="{A18EFF0D-6204-DD42-AEF2-D2C375EA2C8D}" type="pres">
      <dgm:prSet presAssocID="{807807D4-4FF4-B649-B450-89F6F46B7D88}" presName="hierChild3" presStyleCnt="0"/>
      <dgm:spPr/>
    </dgm:pt>
    <dgm:pt modelId="{16FB13ED-07CA-7648-8D45-27FBA8F87BC4}" type="pres">
      <dgm:prSet presAssocID="{BB1AF976-F982-C745-A151-B04E8DAC3E07}" presName="Name10" presStyleLbl="parChTrans1D2" presStyleIdx="2" presStyleCnt="3"/>
      <dgm:spPr/>
    </dgm:pt>
    <dgm:pt modelId="{28413B32-84D7-BF44-91BB-274C6D9DB0EC}" type="pres">
      <dgm:prSet presAssocID="{4E60848A-20E7-C744-864F-69CA7A8640AD}" presName="hierRoot2" presStyleCnt="0"/>
      <dgm:spPr/>
    </dgm:pt>
    <dgm:pt modelId="{D94A77B6-8E1B-E64B-8E2B-1451578E580C}" type="pres">
      <dgm:prSet presAssocID="{4E60848A-20E7-C744-864F-69CA7A8640AD}" presName="composite2" presStyleCnt="0"/>
      <dgm:spPr/>
    </dgm:pt>
    <dgm:pt modelId="{48B0445C-FB49-FD49-97B6-2E575E131F73}" type="pres">
      <dgm:prSet presAssocID="{4E60848A-20E7-C744-864F-69CA7A8640AD}" presName="background2" presStyleLbl="node2" presStyleIdx="2" presStyleCnt="3"/>
      <dgm:spPr/>
    </dgm:pt>
    <dgm:pt modelId="{9D8509E6-87F7-FB46-861E-2A2FE6DB961C}" type="pres">
      <dgm:prSet presAssocID="{4E60848A-20E7-C744-864F-69CA7A8640AD}" presName="text2" presStyleLbl="fgAcc2" presStyleIdx="2" presStyleCnt="3">
        <dgm:presLayoutVars>
          <dgm:chPref val="3"/>
        </dgm:presLayoutVars>
      </dgm:prSet>
      <dgm:spPr/>
    </dgm:pt>
    <dgm:pt modelId="{D78AF23D-54F0-D441-A5B6-78C68FDB9ABE}" type="pres">
      <dgm:prSet presAssocID="{4E60848A-20E7-C744-864F-69CA7A8640AD}" presName="hierChild3" presStyleCnt="0"/>
      <dgm:spPr/>
    </dgm:pt>
    <dgm:pt modelId="{5634B101-6D78-A547-BD4C-7CF21B9A9E0D}" type="pres">
      <dgm:prSet presAssocID="{66E065A1-D29B-2C45-8B82-BDE11E9016E3}" presName="Name17" presStyleLbl="parChTrans1D3" presStyleIdx="0" presStyleCnt="3"/>
      <dgm:spPr/>
    </dgm:pt>
    <dgm:pt modelId="{E1ECCD5A-03F8-3744-B0E3-F4B4F6AF94EF}" type="pres">
      <dgm:prSet presAssocID="{63AA69EB-5C95-A947-9B51-12A344AEC682}" presName="hierRoot3" presStyleCnt="0"/>
      <dgm:spPr/>
    </dgm:pt>
    <dgm:pt modelId="{3DD9D0D2-169B-8C42-B7C8-1A35D51C9F8B}" type="pres">
      <dgm:prSet presAssocID="{63AA69EB-5C95-A947-9B51-12A344AEC682}" presName="composite3" presStyleCnt="0"/>
      <dgm:spPr/>
    </dgm:pt>
    <dgm:pt modelId="{95853D40-DF5F-2D42-A6BC-9863DE4B6870}" type="pres">
      <dgm:prSet presAssocID="{63AA69EB-5C95-A947-9B51-12A344AEC682}" presName="background3" presStyleLbl="node3" presStyleIdx="0" presStyleCnt="3"/>
      <dgm:spPr/>
    </dgm:pt>
    <dgm:pt modelId="{DA1F40AA-CD52-1B4B-A0CF-31C67B627EC1}" type="pres">
      <dgm:prSet presAssocID="{63AA69EB-5C95-A947-9B51-12A344AEC682}" presName="text3" presStyleLbl="fgAcc3" presStyleIdx="0" presStyleCnt="3">
        <dgm:presLayoutVars>
          <dgm:chPref val="3"/>
        </dgm:presLayoutVars>
      </dgm:prSet>
      <dgm:spPr/>
    </dgm:pt>
    <dgm:pt modelId="{28FBC70A-29E5-0A46-9A70-831A85C829C4}" type="pres">
      <dgm:prSet presAssocID="{63AA69EB-5C95-A947-9B51-12A344AEC682}" presName="hierChild4" presStyleCnt="0"/>
      <dgm:spPr/>
    </dgm:pt>
    <dgm:pt modelId="{BC1CD069-67F0-D24E-98AC-ACE86087E1AD}" type="pres">
      <dgm:prSet presAssocID="{BAC6C75B-B35F-0C48-AB88-F43251D09C60}" presName="Name17" presStyleLbl="parChTrans1D3" presStyleIdx="1" presStyleCnt="3"/>
      <dgm:spPr/>
    </dgm:pt>
    <dgm:pt modelId="{4FA9C212-8970-E145-A46E-E03B5ACFF6CD}" type="pres">
      <dgm:prSet presAssocID="{77AD38DE-9954-5F41-B753-D7C00B1547FA}" presName="hierRoot3" presStyleCnt="0"/>
      <dgm:spPr/>
    </dgm:pt>
    <dgm:pt modelId="{E00B5446-06B8-E641-8574-813B7AC2E178}" type="pres">
      <dgm:prSet presAssocID="{77AD38DE-9954-5F41-B753-D7C00B1547FA}" presName="composite3" presStyleCnt="0"/>
      <dgm:spPr/>
    </dgm:pt>
    <dgm:pt modelId="{C79B20A6-1C4F-E443-9C7D-26F205199617}" type="pres">
      <dgm:prSet presAssocID="{77AD38DE-9954-5F41-B753-D7C00B1547FA}" presName="background3" presStyleLbl="node3" presStyleIdx="1" presStyleCnt="3"/>
      <dgm:spPr/>
    </dgm:pt>
    <dgm:pt modelId="{C30C5520-A804-B046-984A-E92CBE5CA518}" type="pres">
      <dgm:prSet presAssocID="{77AD38DE-9954-5F41-B753-D7C00B1547FA}" presName="text3" presStyleLbl="fgAcc3" presStyleIdx="1" presStyleCnt="3">
        <dgm:presLayoutVars>
          <dgm:chPref val="3"/>
        </dgm:presLayoutVars>
      </dgm:prSet>
      <dgm:spPr/>
    </dgm:pt>
    <dgm:pt modelId="{F8EDBC14-35ED-6648-858C-03E5F0F4E96D}" type="pres">
      <dgm:prSet presAssocID="{77AD38DE-9954-5F41-B753-D7C00B1547FA}" presName="hierChild4" presStyleCnt="0"/>
      <dgm:spPr/>
    </dgm:pt>
    <dgm:pt modelId="{5917EFDC-8B10-C647-9A59-AAF52D1FA793}" type="pres">
      <dgm:prSet presAssocID="{0F1928DE-E90A-7347-8AC4-932589DE5E28}" presName="Name17" presStyleLbl="parChTrans1D3" presStyleIdx="2" presStyleCnt="3"/>
      <dgm:spPr/>
    </dgm:pt>
    <dgm:pt modelId="{D016C77A-5383-EE4C-A7AE-F75DEFA0D1A3}" type="pres">
      <dgm:prSet presAssocID="{6B543B5D-3918-9442-843D-54DE70616751}" presName="hierRoot3" presStyleCnt="0"/>
      <dgm:spPr/>
    </dgm:pt>
    <dgm:pt modelId="{4AB50E5C-0919-6E47-85C6-461DF38EF19B}" type="pres">
      <dgm:prSet presAssocID="{6B543B5D-3918-9442-843D-54DE70616751}" presName="composite3" presStyleCnt="0"/>
      <dgm:spPr/>
    </dgm:pt>
    <dgm:pt modelId="{6FDA7B69-6FE2-8B45-B0EA-DA12A05726AA}" type="pres">
      <dgm:prSet presAssocID="{6B543B5D-3918-9442-843D-54DE70616751}" presName="background3" presStyleLbl="node3" presStyleIdx="2" presStyleCnt="3"/>
      <dgm:spPr/>
    </dgm:pt>
    <dgm:pt modelId="{76BDF9DC-FD00-1844-B2DC-68751C4D77F1}" type="pres">
      <dgm:prSet presAssocID="{6B543B5D-3918-9442-843D-54DE70616751}" presName="text3" presStyleLbl="fgAcc3" presStyleIdx="2" presStyleCnt="3">
        <dgm:presLayoutVars>
          <dgm:chPref val="3"/>
        </dgm:presLayoutVars>
      </dgm:prSet>
      <dgm:spPr/>
    </dgm:pt>
    <dgm:pt modelId="{1830794F-1D1A-404C-A0D1-0FB97E225BFB}" type="pres">
      <dgm:prSet presAssocID="{6B543B5D-3918-9442-843D-54DE70616751}" presName="hierChild4" presStyleCnt="0"/>
      <dgm:spPr/>
    </dgm:pt>
  </dgm:ptLst>
  <dgm:cxnLst>
    <dgm:cxn modelId="{D1C80502-E89B-3448-9D2A-BA30836FC127}" type="presOf" srcId="{BB1AF976-F982-C745-A151-B04E8DAC3E07}" destId="{16FB13ED-07CA-7648-8D45-27FBA8F87BC4}" srcOrd="0" destOrd="0" presId="urn:microsoft.com/office/officeart/2005/8/layout/hierarchy1"/>
    <dgm:cxn modelId="{D364C505-652E-B947-9252-22855115AEAE}" srcId="{4E60848A-20E7-C744-864F-69CA7A8640AD}" destId="{63AA69EB-5C95-A947-9B51-12A344AEC682}" srcOrd="0" destOrd="0" parTransId="{66E065A1-D29B-2C45-8B82-BDE11E9016E3}" sibTransId="{944C05B9-EFB0-234B-B349-1CF39A2A7186}"/>
    <dgm:cxn modelId="{7D30750A-DB96-3F49-B553-B3BAFC27999E}" type="presOf" srcId="{D8645001-6C7C-D14D-AA0C-D21C1A895275}" destId="{4ED5B611-6B48-564D-804E-02ED0B4C640F}" srcOrd="0" destOrd="0" presId="urn:microsoft.com/office/officeart/2005/8/layout/hierarchy1"/>
    <dgm:cxn modelId="{62F48C15-7015-894D-B7F1-4BFF813EA760}" type="presOf" srcId="{4E60848A-20E7-C744-864F-69CA7A8640AD}" destId="{9D8509E6-87F7-FB46-861E-2A2FE6DB961C}" srcOrd="0" destOrd="0" presId="urn:microsoft.com/office/officeart/2005/8/layout/hierarchy1"/>
    <dgm:cxn modelId="{9992A515-C3AB-254D-9F46-02A196A06399}" srcId="{CF24D8DC-145A-CD4D-B5DA-8C53F624F4A3}" destId="{4E60848A-20E7-C744-864F-69CA7A8640AD}" srcOrd="2" destOrd="0" parTransId="{BB1AF976-F982-C745-A151-B04E8DAC3E07}" sibTransId="{EC5BBFC6-F1DB-F34A-8A94-9ED1F182176A}"/>
    <dgm:cxn modelId="{CC483B27-EE7F-194E-9F05-AED5442D2C02}" srcId="{4E60848A-20E7-C744-864F-69CA7A8640AD}" destId="{77AD38DE-9954-5F41-B753-D7C00B1547FA}" srcOrd="1" destOrd="0" parTransId="{BAC6C75B-B35F-0C48-AB88-F43251D09C60}" sibTransId="{7D55AC1F-9884-A246-8890-C367342627E3}"/>
    <dgm:cxn modelId="{0D772628-BEE3-D74E-8B55-FAA41B1BB5FA}" type="presOf" srcId="{77AD38DE-9954-5F41-B753-D7C00B1547FA}" destId="{C30C5520-A804-B046-984A-E92CBE5CA518}" srcOrd="0" destOrd="0" presId="urn:microsoft.com/office/officeart/2005/8/layout/hierarchy1"/>
    <dgm:cxn modelId="{65BE1837-B270-944A-B64E-C034D2CA7FB8}" type="presOf" srcId="{6B543B5D-3918-9442-843D-54DE70616751}" destId="{76BDF9DC-FD00-1844-B2DC-68751C4D77F1}" srcOrd="0" destOrd="0" presId="urn:microsoft.com/office/officeart/2005/8/layout/hierarchy1"/>
    <dgm:cxn modelId="{748BF838-FF99-044E-806B-514F975BB49B}" type="presOf" srcId="{B769D397-B4B1-314F-A9A9-8ED6D9F4F797}" destId="{1B1B7384-FC28-EF4C-9621-844AD9C197D1}" srcOrd="0" destOrd="0" presId="urn:microsoft.com/office/officeart/2005/8/layout/hierarchy1"/>
    <dgm:cxn modelId="{98811453-B7B4-F845-A1EE-D847BC0FFC27}" type="presOf" srcId="{807807D4-4FF4-B649-B450-89F6F46B7D88}" destId="{94995F65-E5EF-E542-B3C6-9B93B1652D21}" srcOrd="0" destOrd="0" presId="urn:microsoft.com/office/officeart/2005/8/layout/hierarchy1"/>
    <dgm:cxn modelId="{56EB0B78-FC16-B749-A389-6E73500A9F6F}" type="presOf" srcId="{CF24D8DC-145A-CD4D-B5DA-8C53F624F4A3}" destId="{EDEB6CBE-A192-624C-9E9F-B58B5A5AE7B4}" srcOrd="0" destOrd="0" presId="urn:microsoft.com/office/officeart/2005/8/layout/hierarchy1"/>
    <dgm:cxn modelId="{3C475F8F-CFF1-8B43-805A-7277161BC98E}" srcId="{4E60848A-20E7-C744-864F-69CA7A8640AD}" destId="{6B543B5D-3918-9442-843D-54DE70616751}" srcOrd="2" destOrd="0" parTransId="{0F1928DE-E90A-7347-8AC4-932589DE5E28}" sibTransId="{5518C0C0-875C-354A-9B47-F8975F974B6D}"/>
    <dgm:cxn modelId="{48431D90-8347-A64B-9292-26BB2DA52B3B}" srcId="{25F04F6A-8D40-E547-85CD-F10000E0FCD2}" destId="{CF24D8DC-145A-CD4D-B5DA-8C53F624F4A3}" srcOrd="0" destOrd="0" parTransId="{D9F8C038-2EB8-5F46-81EA-701C954E984A}" sibTransId="{4C37E5B4-77C6-1047-8D61-7EC4F0078B13}"/>
    <dgm:cxn modelId="{0E9E51A0-3E52-4842-9C19-68E226DE4FF1}" srcId="{CF24D8DC-145A-CD4D-B5DA-8C53F624F4A3}" destId="{807807D4-4FF4-B649-B450-89F6F46B7D88}" srcOrd="1" destOrd="0" parTransId="{D8645001-6C7C-D14D-AA0C-D21C1A895275}" sibTransId="{B15DB249-8811-DB4F-B2E7-E9D6BA3AC168}"/>
    <dgm:cxn modelId="{5D6502A8-51C5-D64E-84ED-8D3F84BA5E93}" type="presOf" srcId="{D4E8CDE6-7ACD-8448-95C2-A4845F8E962D}" destId="{19088C0D-1D61-064F-9E62-21C0D4A75FA6}" srcOrd="0" destOrd="0" presId="urn:microsoft.com/office/officeart/2005/8/layout/hierarchy1"/>
    <dgm:cxn modelId="{91759CA8-90D1-5540-92B3-124828B6D922}" type="presOf" srcId="{63AA69EB-5C95-A947-9B51-12A344AEC682}" destId="{DA1F40AA-CD52-1B4B-A0CF-31C67B627EC1}" srcOrd="0" destOrd="0" presId="urn:microsoft.com/office/officeart/2005/8/layout/hierarchy1"/>
    <dgm:cxn modelId="{F1ABDAAE-74D6-C249-8712-BA91D66E5D7F}" type="presOf" srcId="{66E065A1-D29B-2C45-8B82-BDE11E9016E3}" destId="{5634B101-6D78-A547-BD4C-7CF21B9A9E0D}" srcOrd="0" destOrd="0" presId="urn:microsoft.com/office/officeart/2005/8/layout/hierarchy1"/>
    <dgm:cxn modelId="{97625AB0-1AD7-1049-B40C-0420C677928C}" type="presOf" srcId="{BAC6C75B-B35F-0C48-AB88-F43251D09C60}" destId="{BC1CD069-67F0-D24E-98AC-ACE86087E1AD}" srcOrd="0" destOrd="0" presId="urn:microsoft.com/office/officeart/2005/8/layout/hierarchy1"/>
    <dgm:cxn modelId="{172720CF-88C2-7C43-B1A3-DB216769DFBB}" type="presOf" srcId="{25F04F6A-8D40-E547-85CD-F10000E0FCD2}" destId="{F609BBC6-E451-114A-A823-21AF6FBE90FA}" srcOrd="0" destOrd="0" presId="urn:microsoft.com/office/officeart/2005/8/layout/hierarchy1"/>
    <dgm:cxn modelId="{3CB678F3-9566-7B46-9CFA-6E4B5DF58691}" srcId="{CF24D8DC-145A-CD4D-B5DA-8C53F624F4A3}" destId="{D4E8CDE6-7ACD-8448-95C2-A4845F8E962D}" srcOrd="0" destOrd="0" parTransId="{B769D397-B4B1-314F-A9A9-8ED6D9F4F797}" sibTransId="{12D59DF7-6BE0-5C42-A810-8C3D7328F7AB}"/>
    <dgm:cxn modelId="{34606EFF-0BC0-2C4B-8DB4-4193405183D0}" type="presOf" srcId="{0F1928DE-E90A-7347-8AC4-932589DE5E28}" destId="{5917EFDC-8B10-C647-9A59-AAF52D1FA793}" srcOrd="0" destOrd="0" presId="urn:microsoft.com/office/officeart/2005/8/layout/hierarchy1"/>
    <dgm:cxn modelId="{2AF8DAFE-658C-3C4D-BF3F-EACFAE42E0FF}" type="presParOf" srcId="{F609BBC6-E451-114A-A823-21AF6FBE90FA}" destId="{BBAAC20F-20E1-7642-A4C9-E7CBB81A9561}" srcOrd="0" destOrd="0" presId="urn:microsoft.com/office/officeart/2005/8/layout/hierarchy1"/>
    <dgm:cxn modelId="{9DF37554-68E9-3D4A-B4EA-AB1F5322E1C0}" type="presParOf" srcId="{BBAAC20F-20E1-7642-A4C9-E7CBB81A9561}" destId="{43A172DE-3691-8C41-8804-6C97E6087D83}" srcOrd="0" destOrd="0" presId="urn:microsoft.com/office/officeart/2005/8/layout/hierarchy1"/>
    <dgm:cxn modelId="{AA76601E-531E-044E-902C-182DDF0F3965}" type="presParOf" srcId="{43A172DE-3691-8C41-8804-6C97E6087D83}" destId="{9D6CDF48-80E6-F440-BD43-3198DDB1D4C3}" srcOrd="0" destOrd="0" presId="urn:microsoft.com/office/officeart/2005/8/layout/hierarchy1"/>
    <dgm:cxn modelId="{45DB2409-6B6A-8F41-8324-B34C4C845F39}" type="presParOf" srcId="{43A172DE-3691-8C41-8804-6C97E6087D83}" destId="{EDEB6CBE-A192-624C-9E9F-B58B5A5AE7B4}" srcOrd="1" destOrd="0" presId="urn:microsoft.com/office/officeart/2005/8/layout/hierarchy1"/>
    <dgm:cxn modelId="{DBA9FE9A-A269-734D-8E95-0882B7FC33B2}" type="presParOf" srcId="{BBAAC20F-20E1-7642-A4C9-E7CBB81A9561}" destId="{D5B27C43-63F5-FF47-8485-AC8BBFA8C1DF}" srcOrd="1" destOrd="0" presId="urn:microsoft.com/office/officeart/2005/8/layout/hierarchy1"/>
    <dgm:cxn modelId="{B404A252-F0CE-F54F-8975-0766B713E445}" type="presParOf" srcId="{D5B27C43-63F5-FF47-8485-AC8BBFA8C1DF}" destId="{1B1B7384-FC28-EF4C-9621-844AD9C197D1}" srcOrd="0" destOrd="0" presId="urn:microsoft.com/office/officeart/2005/8/layout/hierarchy1"/>
    <dgm:cxn modelId="{F2E97D47-FB2B-8E4C-8067-F9F30DB61A22}" type="presParOf" srcId="{D5B27C43-63F5-FF47-8485-AC8BBFA8C1DF}" destId="{AB3024F7-8010-3641-885F-2DECA5B0A35B}" srcOrd="1" destOrd="0" presId="urn:microsoft.com/office/officeart/2005/8/layout/hierarchy1"/>
    <dgm:cxn modelId="{8D286A0E-8518-AF4F-9926-DFA9DC635804}" type="presParOf" srcId="{AB3024F7-8010-3641-885F-2DECA5B0A35B}" destId="{DAB2AA95-6B6B-E44B-ACD1-B11AB4B9F075}" srcOrd="0" destOrd="0" presId="urn:microsoft.com/office/officeart/2005/8/layout/hierarchy1"/>
    <dgm:cxn modelId="{2111CEC9-E706-DC4F-AB9D-E27F3750129F}" type="presParOf" srcId="{DAB2AA95-6B6B-E44B-ACD1-B11AB4B9F075}" destId="{19BEFA55-6B25-C54A-AB87-6747DC98DA1A}" srcOrd="0" destOrd="0" presId="urn:microsoft.com/office/officeart/2005/8/layout/hierarchy1"/>
    <dgm:cxn modelId="{222EDDE2-EB50-1342-B52F-D452702472F4}" type="presParOf" srcId="{DAB2AA95-6B6B-E44B-ACD1-B11AB4B9F075}" destId="{19088C0D-1D61-064F-9E62-21C0D4A75FA6}" srcOrd="1" destOrd="0" presId="urn:microsoft.com/office/officeart/2005/8/layout/hierarchy1"/>
    <dgm:cxn modelId="{CF942513-C262-A349-A85F-8E688C16AC2A}" type="presParOf" srcId="{AB3024F7-8010-3641-885F-2DECA5B0A35B}" destId="{4F866D54-B231-1947-BE2C-170CF6BF5E46}" srcOrd="1" destOrd="0" presId="urn:microsoft.com/office/officeart/2005/8/layout/hierarchy1"/>
    <dgm:cxn modelId="{63C806BF-479A-6A48-8D1A-7AE22D0C5533}" type="presParOf" srcId="{D5B27C43-63F5-FF47-8485-AC8BBFA8C1DF}" destId="{4ED5B611-6B48-564D-804E-02ED0B4C640F}" srcOrd="2" destOrd="0" presId="urn:microsoft.com/office/officeart/2005/8/layout/hierarchy1"/>
    <dgm:cxn modelId="{2C605918-ED37-864A-999B-0C9F338FFF9C}" type="presParOf" srcId="{D5B27C43-63F5-FF47-8485-AC8BBFA8C1DF}" destId="{1848292F-2736-874B-8DE8-435B16E1BB23}" srcOrd="3" destOrd="0" presId="urn:microsoft.com/office/officeart/2005/8/layout/hierarchy1"/>
    <dgm:cxn modelId="{56F7E692-F697-A740-BCD9-E4D8BECC2AA4}" type="presParOf" srcId="{1848292F-2736-874B-8DE8-435B16E1BB23}" destId="{0934F990-F3E8-7D42-8811-7303E78CA82F}" srcOrd="0" destOrd="0" presId="urn:microsoft.com/office/officeart/2005/8/layout/hierarchy1"/>
    <dgm:cxn modelId="{7B5E519D-281E-8A4E-BAFE-038C7356677B}" type="presParOf" srcId="{0934F990-F3E8-7D42-8811-7303E78CA82F}" destId="{712AE34F-40E7-024D-B62C-F57C1C9AD571}" srcOrd="0" destOrd="0" presId="urn:microsoft.com/office/officeart/2005/8/layout/hierarchy1"/>
    <dgm:cxn modelId="{6FA7BC50-DA43-EE4E-820F-3F3975A63E68}" type="presParOf" srcId="{0934F990-F3E8-7D42-8811-7303E78CA82F}" destId="{94995F65-E5EF-E542-B3C6-9B93B1652D21}" srcOrd="1" destOrd="0" presId="urn:microsoft.com/office/officeart/2005/8/layout/hierarchy1"/>
    <dgm:cxn modelId="{3B44FD47-FFB4-514C-B503-08ECCBA1C664}" type="presParOf" srcId="{1848292F-2736-874B-8DE8-435B16E1BB23}" destId="{A18EFF0D-6204-DD42-AEF2-D2C375EA2C8D}" srcOrd="1" destOrd="0" presId="urn:microsoft.com/office/officeart/2005/8/layout/hierarchy1"/>
    <dgm:cxn modelId="{43267901-AA0C-EA46-B2A7-A616C9AF4171}" type="presParOf" srcId="{D5B27C43-63F5-FF47-8485-AC8BBFA8C1DF}" destId="{16FB13ED-07CA-7648-8D45-27FBA8F87BC4}" srcOrd="4" destOrd="0" presId="urn:microsoft.com/office/officeart/2005/8/layout/hierarchy1"/>
    <dgm:cxn modelId="{DD092D3C-4066-8B4A-B887-E0AB264DF154}" type="presParOf" srcId="{D5B27C43-63F5-FF47-8485-AC8BBFA8C1DF}" destId="{28413B32-84D7-BF44-91BB-274C6D9DB0EC}" srcOrd="5" destOrd="0" presId="urn:microsoft.com/office/officeart/2005/8/layout/hierarchy1"/>
    <dgm:cxn modelId="{FE00F381-261E-964E-B09C-B8DAE3FC3413}" type="presParOf" srcId="{28413B32-84D7-BF44-91BB-274C6D9DB0EC}" destId="{D94A77B6-8E1B-E64B-8E2B-1451578E580C}" srcOrd="0" destOrd="0" presId="urn:microsoft.com/office/officeart/2005/8/layout/hierarchy1"/>
    <dgm:cxn modelId="{A05C8F36-9835-F441-AE11-61223993F1AB}" type="presParOf" srcId="{D94A77B6-8E1B-E64B-8E2B-1451578E580C}" destId="{48B0445C-FB49-FD49-97B6-2E575E131F73}" srcOrd="0" destOrd="0" presId="urn:microsoft.com/office/officeart/2005/8/layout/hierarchy1"/>
    <dgm:cxn modelId="{3F7B6976-836E-CB4C-939C-9CAAA3D93449}" type="presParOf" srcId="{D94A77B6-8E1B-E64B-8E2B-1451578E580C}" destId="{9D8509E6-87F7-FB46-861E-2A2FE6DB961C}" srcOrd="1" destOrd="0" presId="urn:microsoft.com/office/officeart/2005/8/layout/hierarchy1"/>
    <dgm:cxn modelId="{2D8BD28D-C2EC-5844-887F-B39D8F68A0AC}" type="presParOf" srcId="{28413B32-84D7-BF44-91BB-274C6D9DB0EC}" destId="{D78AF23D-54F0-D441-A5B6-78C68FDB9ABE}" srcOrd="1" destOrd="0" presId="urn:microsoft.com/office/officeart/2005/8/layout/hierarchy1"/>
    <dgm:cxn modelId="{67F096EC-E8BC-3041-81EA-8BCDF48A1EF0}" type="presParOf" srcId="{D78AF23D-54F0-D441-A5B6-78C68FDB9ABE}" destId="{5634B101-6D78-A547-BD4C-7CF21B9A9E0D}" srcOrd="0" destOrd="0" presId="urn:microsoft.com/office/officeart/2005/8/layout/hierarchy1"/>
    <dgm:cxn modelId="{17699CD4-CFFC-AB47-82D8-5E6BCEC98F63}" type="presParOf" srcId="{D78AF23D-54F0-D441-A5B6-78C68FDB9ABE}" destId="{E1ECCD5A-03F8-3744-B0E3-F4B4F6AF94EF}" srcOrd="1" destOrd="0" presId="urn:microsoft.com/office/officeart/2005/8/layout/hierarchy1"/>
    <dgm:cxn modelId="{92E5F636-8E95-CE4D-922B-399333076795}" type="presParOf" srcId="{E1ECCD5A-03F8-3744-B0E3-F4B4F6AF94EF}" destId="{3DD9D0D2-169B-8C42-B7C8-1A35D51C9F8B}" srcOrd="0" destOrd="0" presId="urn:microsoft.com/office/officeart/2005/8/layout/hierarchy1"/>
    <dgm:cxn modelId="{E63B943A-1DFE-7946-A12B-471A0739A024}" type="presParOf" srcId="{3DD9D0D2-169B-8C42-B7C8-1A35D51C9F8B}" destId="{95853D40-DF5F-2D42-A6BC-9863DE4B6870}" srcOrd="0" destOrd="0" presId="urn:microsoft.com/office/officeart/2005/8/layout/hierarchy1"/>
    <dgm:cxn modelId="{9093AC42-AF15-FC41-B96D-857E3080607C}" type="presParOf" srcId="{3DD9D0D2-169B-8C42-B7C8-1A35D51C9F8B}" destId="{DA1F40AA-CD52-1B4B-A0CF-31C67B627EC1}" srcOrd="1" destOrd="0" presId="urn:microsoft.com/office/officeart/2005/8/layout/hierarchy1"/>
    <dgm:cxn modelId="{45D4F974-4AD2-DF43-82AC-A8EA4E481131}" type="presParOf" srcId="{E1ECCD5A-03F8-3744-B0E3-F4B4F6AF94EF}" destId="{28FBC70A-29E5-0A46-9A70-831A85C829C4}" srcOrd="1" destOrd="0" presId="urn:microsoft.com/office/officeart/2005/8/layout/hierarchy1"/>
    <dgm:cxn modelId="{A4752F98-85D9-194F-ACBC-3AF770C09999}" type="presParOf" srcId="{D78AF23D-54F0-D441-A5B6-78C68FDB9ABE}" destId="{BC1CD069-67F0-D24E-98AC-ACE86087E1AD}" srcOrd="2" destOrd="0" presId="urn:microsoft.com/office/officeart/2005/8/layout/hierarchy1"/>
    <dgm:cxn modelId="{74089A07-851D-254D-80D9-F5AA102FFD4B}" type="presParOf" srcId="{D78AF23D-54F0-D441-A5B6-78C68FDB9ABE}" destId="{4FA9C212-8970-E145-A46E-E03B5ACFF6CD}" srcOrd="3" destOrd="0" presId="urn:microsoft.com/office/officeart/2005/8/layout/hierarchy1"/>
    <dgm:cxn modelId="{076CE130-FFD2-7642-95AC-058EC45CA57A}" type="presParOf" srcId="{4FA9C212-8970-E145-A46E-E03B5ACFF6CD}" destId="{E00B5446-06B8-E641-8574-813B7AC2E178}" srcOrd="0" destOrd="0" presId="urn:microsoft.com/office/officeart/2005/8/layout/hierarchy1"/>
    <dgm:cxn modelId="{FFCBF7EF-A2ED-2E4F-942F-6713CBAEC5B5}" type="presParOf" srcId="{E00B5446-06B8-E641-8574-813B7AC2E178}" destId="{C79B20A6-1C4F-E443-9C7D-26F205199617}" srcOrd="0" destOrd="0" presId="urn:microsoft.com/office/officeart/2005/8/layout/hierarchy1"/>
    <dgm:cxn modelId="{ECF97D80-E761-3543-8E6F-B42FD148233C}" type="presParOf" srcId="{E00B5446-06B8-E641-8574-813B7AC2E178}" destId="{C30C5520-A804-B046-984A-E92CBE5CA518}" srcOrd="1" destOrd="0" presId="urn:microsoft.com/office/officeart/2005/8/layout/hierarchy1"/>
    <dgm:cxn modelId="{204EEFA6-BDDD-4742-8F71-52257E3C099B}" type="presParOf" srcId="{4FA9C212-8970-E145-A46E-E03B5ACFF6CD}" destId="{F8EDBC14-35ED-6648-858C-03E5F0F4E96D}" srcOrd="1" destOrd="0" presId="urn:microsoft.com/office/officeart/2005/8/layout/hierarchy1"/>
    <dgm:cxn modelId="{7A97F872-5F5D-A948-B52F-C8F69B4203B6}" type="presParOf" srcId="{D78AF23D-54F0-D441-A5B6-78C68FDB9ABE}" destId="{5917EFDC-8B10-C647-9A59-AAF52D1FA793}" srcOrd="4" destOrd="0" presId="urn:microsoft.com/office/officeart/2005/8/layout/hierarchy1"/>
    <dgm:cxn modelId="{6AC04CCE-4E63-3C4F-9B31-0510F67E352E}" type="presParOf" srcId="{D78AF23D-54F0-D441-A5B6-78C68FDB9ABE}" destId="{D016C77A-5383-EE4C-A7AE-F75DEFA0D1A3}" srcOrd="5" destOrd="0" presId="urn:microsoft.com/office/officeart/2005/8/layout/hierarchy1"/>
    <dgm:cxn modelId="{39A270B4-D46E-B746-9A90-97C8F39D1498}" type="presParOf" srcId="{D016C77A-5383-EE4C-A7AE-F75DEFA0D1A3}" destId="{4AB50E5C-0919-6E47-85C6-461DF38EF19B}" srcOrd="0" destOrd="0" presId="urn:microsoft.com/office/officeart/2005/8/layout/hierarchy1"/>
    <dgm:cxn modelId="{EA2E3DA5-214D-7446-8949-CDB4C999DA87}" type="presParOf" srcId="{4AB50E5C-0919-6E47-85C6-461DF38EF19B}" destId="{6FDA7B69-6FE2-8B45-B0EA-DA12A05726AA}" srcOrd="0" destOrd="0" presId="urn:microsoft.com/office/officeart/2005/8/layout/hierarchy1"/>
    <dgm:cxn modelId="{CD175AD9-E69B-C949-82BD-CE64E0985F46}" type="presParOf" srcId="{4AB50E5C-0919-6E47-85C6-461DF38EF19B}" destId="{76BDF9DC-FD00-1844-B2DC-68751C4D77F1}" srcOrd="1" destOrd="0" presId="urn:microsoft.com/office/officeart/2005/8/layout/hierarchy1"/>
    <dgm:cxn modelId="{B8ABEBE2-167C-0C43-846C-D6A3BC05A0D3}" type="presParOf" srcId="{D016C77A-5383-EE4C-A7AE-F75DEFA0D1A3}" destId="{1830794F-1D1A-404C-A0D1-0FB97E225B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85B77-6205-C64E-9441-FE31DB8A807E}" type="doc">
      <dgm:prSet loTypeId="urn:microsoft.com/office/officeart/2005/8/layout/hierarchy1" loCatId="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5C183B-067A-6D4A-86B5-0E554B47DE67}">
      <dgm:prSet phldrT="[Text]"/>
      <dgm:spPr/>
      <dgm:t>
        <a:bodyPr/>
        <a:lstStyle/>
        <a:p>
          <a:r>
            <a:rPr lang="en-US" dirty="0"/>
            <a:t>if</a:t>
          </a:r>
        </a:p>
      </dgm:t>
    </dgm:pt>
    <dgm:pt modelId="{5198FAB4-FC98-904A-8ABF-0047D75D9B5B}" type="parTrans" cxnId="{68F922EC-DF48-EE4F-95FE-F548D3EC60E6}">
      <dgm:prSet/>
      <dgm:spPr/>
      <dgm:t>
        <a:bodyPr/>
        <a:lstStyle/>
        <a:p>
          <a:endParaRPr lang="en-US"/>
        </a:p>
      </dgm:t>
    </dgm:pt>
    <dgm:pt modelId="{E8F165A7-6E88-3745-9240-AA4E6CA76CD7}" type="sibTrans" cxnId="{68F922EC-DF48-EE4F-95FE-F548D3EC60E6}">
      <dgm:prSet/>
      <dgm:spPr/>
      <dgm:t>
        <a:bodyPr/>
        <a:lstStyle/>
        <a:p>
          <a:endParaRPr lang="en-US"/>
        </a:p>
      </dgm:t>
    </dgm:pt>
    <dgm:pt modelId="{A4D6C416-7C7F-134D-A258-83C9EE502558}">
      <dgm:prSet phldrT="[Text]"/>
      <dgm:spPr/>
      <dgm:t>
        <a:bodyPr/>
        <a:lstStyle/>
        <a:p>
          <a:r>
            <a:rPr lang="en-US" dirty="0"/>
            <a:t>predicate</a:t>
          </a:r>
        </a:p>
      </dgm:t>
    </dgm:pt>
    <dgm:pt modelId="{5B93C495-3A32-104C-8D8F-CEBB039E5AC3}" type="parTrans" cxnId="{B91CF57C-D85E-BF4D-A349-89FF81468268}">
      <dgm:prSet/>
      <dgm:spPr/>
      <dgm:t>
        <a:bodyPr/>
        <a:lstStyle/>
        <a:p>
          <a:endParaRPr lang="en-US"/>
        </a:p>
      </dgm:t>
    </dgm:pt>
    <dgm:pt modelId="{51CD8BD7-BFA3-F940-88DC-9D36B4538666}" type="sibTrans" cxnId="{B91CF57C-D85E-BF4D-A349-89FF81468268}">
      <dgm:prSet/>
      <dgm:spPr/>
      <dgm:t>
        <a:bodyPr/>
        <a:lstStyle/>
        <a:p>
          <a:endParaRPr lang="en-US"/>
        </a:p>
      </dgm:t>
    </dgm:pt>
    <dgm:pt modelId="{CBBAC0BF-E691-5F42-B82C-8B8EBA6AFFF0}">
      <dgm:prSet phldrT="[Text]"/>
      <dgm:spPr/>
      <dgm:t>
        <a:bodyPr/>
        <a:lstStyle/>
        <a:p>
          <a:r>
            <a:rPr lang="en-US" dirty="0" err="1"/>
            <a:t>true_part</a:t>
          </a:r>
          <a:endParaRPr lang="en-US" dirty="0"/>
        </a:p>
      </dgm:t>
    </dgm:pt>
    <dgm:pt modelId="{A15F8647-62D1-D842-A029-FFB530C1ABE8}" type="parTrans" cxnId="{3459625C-FF2C-424C-A944-BDCA820B99C5}">
      <dgm:prSet/>
      <dgm:spPr/>
      <dgm:t>
        <a:bodyPr/>
        <a:lstStyle/>
        <a:p>
          <a:endParaRPr lang="en-US"/>
        </a:p>
      </dgm:t>
    </dgm:pt>
    <dgm:pt modelId="{CC1F9272-A5AC-1E49-85BE-EAC7EE7585EF}" type="sibTrans" cxnId="{3459625C-FF2C-424C-A944-BDCA820B99C5}">
      <dgm:prSet/>
      <dgm:spPr/>
      <dgm:t>
        <a:bodyPr/>
        <a:lstStyle/>
        <a:p>
          <a:endParaRPr lang="en-US"/>
        </a:p>
      </dgm:t>
    </dgm:pt>
    <dgm:pt modelId="{A52354A8-FCF5-6F4D-846A-643AFEF8CFD5}">
      <dgm:prSet phldrT="[Text]"/>
      <dgm:spPr/>
      <dgm:t>
        <a:bodyPr/>
        <a:lstStyle/>
        <a:p>
          <a:r>
            <a:rPr lang="en-US" dirty="0" err="1"/>
            <a:t>false_part</a:t>
          </a:r>
          <a:endParaRPr lang="en-US" dirty="0"/>
        </a:p>
      </dgm:t>
    </dgm:pt>
    <dgm:pt modelId="{11F89FE4-751B-3E4D-9EDE-BEB8A3E8F13A}" type="parTrans" cxnId="{3BB7BA16-BE45-A743-9E15-04552D84076E}">
      <dgm:prSet/>
      <dgm:spPr/>
      <dgm:t>
        <a:bodyPr/>
        <a:lstStyle/>
        <a:p>
          <a:endParaRPr lang="en-US"/>
        </a:p>
      </dgm:t>
    </dgm:pt>
    <dgm:pt modelId="{5F509C90-38DC-2F4D-8A5A-654AC1724E8B}" type="sibTrans" cxnId="{3BB7BA16-BE45-A743-9E15-04552D84076E}">
      <dgm:prSet/>
      <dgm:spPr/>
      <dgm:t>
        <a:bodyPr/>
        <a:lstStyle/>
        <a:p>
          <a:endParaRPr lang="en-US"/>
        </a:p>
      </dgm:t>
    </dgm:pt>
    <dgm:pt modelId="{F77A72B6-27D7-7B4A-960D-D1A39E10B84A}">
      <dgm:prSet phldrT="[Text]"/>
      <dgm:spPr/>
      <dgm:t>
        <a:bodyPr/>
        <a:lstStyle/>
        <a:p>
          <a:r>
            <a:rPr lang="en-US" dirty="0"/>
            <a:t>z</a:t>
          </a:r>
        </a:p>
      </dgm:t>
    </dgm:pt>
    <dgm:pt modelId="{BD4A6648-0BF7-2B45-B851-0B27E2B404DD}" type="parTrans" cxnId="{15ACBD5C-1ABB-A449-A216-962694008FCD}">
      <dgm:prSet/>
      <dgm:spPr/>
      <dgm:t>
        <a:bodyPr/>
        <a:lstStyle/>
        <a:p>
          <a:endParaRPr lang="en-US"/>
        </a:p>
      </dgm:t>
    </dgm:pt>
    <dgm:pt modelId="{F1420ADC-15C7-0145-8B0E-855ABF75540B}" type="sibTrans" cxnId="{15ACBD5C-1ABB-A449-A216-962694008FCD}">
      <dgm:prSet/>
      <dgm:spPr/>
      <dgm:t>
        <a:bodyPr/>
        <a:lstStyle/>
        <a:p>
          <a:endParaRPr lang="en-US"/>
        </a:p>
      </dgm:t>
    </dgm:pt>
    <dgm:pt modelId="{9F35A8F7-F457-054A-8A4F-CE1AA9486D15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3FF4DA61-7E5D-0F41-9503-5CFD32CDC5CC}" type="parTrans" cxnId="{2972EC02-082C-D449-A2E9-959830A368BA}">
      <dgm:prSet/>
      <dgm:spPr/>
      <dgm:t>
        <a:bodyPr/>
        <a:lstStyle/>
        <a:p>
          <a:endParaRPr lang="en-US"/>
        </a:p>
      </dgm:t>
    </dgm:pt>
    <dgm:pt modelId="{8A4828E5-2C38-6F40-87DE-6FDCDF61C132}" type="sibTrans" cxnId="{2972EC02-082C-D449-A2E9-959830A368BA}">
      <dgm:prSet/>
      <dgm:spPr/>
      <dgm:t>
        <a:bodyPr/>
        <a:lstStyle/>
        <a:p>
          <a:endParaRPr lang="en-US"/>
        </a:p>
      </dgm:t>
    </dgm:pt>
    <dgm:pt modelId="{29E87BA2-9862-4F44-9A76-32A1586D45DD}">
      <dgm:prSet phldrT="[Text]"/>
      <dgm:spPr/>
      <dgm:t>
        <a:bodyPr/>
        <a:lstStyle/>
        <a:p>
          <a:r>
            <a:rPr lang="en-US" dirty="0"/>
            <a:t>+</a:t>
          </a:r>
        </a:p>
      </dgm:t>
    </dgm:pt>
    <dgm:pt modelId="{A39C371D-9CE3-814B-BB4B-5B6E014FC3E4}" type="parTrans" cxnId="{181831AA-0911-494D-97E6-EC8726A08FFD}">
      <dgm:prSet/>
      <dgm:spPr/>
      <dgm:t>
        <a:bodyPr/>
        <a:lstStyle/>
        <a:p>
          <a:endParaRPr lang="en-US"/>
        </a:p>
      </dgm:t>
    </dgm:pt>
    <dgm:pt modelId="{BDEE7FA3-A734-AF44-9313-5568AF830498}" type="sibTrans" cxnId="{181831AA-0911-494D-97E6-EC8726A08FFD}">
      <dgm:prSet/>
      <dgm:spPr/>
      <dgm:t>
        <a:bodyPr/>
        <a:lstStyle/>
        <a:p>
          <a:endParaRPr lang="en-US"/>
        </a:p>
      </dgm:t>
    </dgm:pt>
    <dgm:pt modelId="{E0566A83-AD1B-0A4D-8182-A83674A98B7A}">
      <dgm:prSet phldrT="[Text]"/>
      <dgm:spPr/>
      <dgm:t>
        <a:bodyPr/>
        <a:lstStyle/>
        <a:p>
          <a:r>
            <a:rPr lang="en-US" dirty="0"/>
            <a:t>y</a:t>
          </a:r>
        </a:p>
      </dgm:t>
    </dgm:pt>
    <dgm:pt modelId="{136689A5-A584-AA44-806A-E628FCE5ADCE}" type="parTrans" cxnId="{80E1A38D-84FA-E244-AA8B-47AD6310D74D}">
      <dgm:prSet/>
      <dgm:spPr/>
      <dgm:t>
        <a:bodyPr/>
        <a:lstStyle/>
        <a:p>
          <a:endParaRPr lang="en-US"/>
        </a:p>
      </dgm:t>
    </dgm:pt>
    <dgm:pt modelId="{51869C74-5742-1943-8887-C57B64EE431A}" type="sibTrans" cxnId="{80E1A38D-84FA-E244-AA8B-47AD6310D74D}">
      <dgm:prSet/>
      <dgm:spPr/>
      <dgm:t>
        <a:bodyPr/>
        <a:lstStyle/>
        <a:p>
          <a:endParaRPr lang="en-US"/>
        </a:p>
      </dgm:t>
    </dgm:pt>
    <dgm:pt modelId="{81640FA8-DF24-E642-B8BD-2385907D1B12}">
      <dgm:prSet phldrT="[Text]"/>
      <dgm:spPr/>
      <dgm:t>
        <a:bodyPr/>
        <a:lstStyle/>
        <a:p>
          <a:r>
            <a:rPr lang="en-US" dirty="0"/>
            <a:t>Expression</a:t>
          </a:r>
        </a:p>
      </dgm:t>
    </dgm:pt>
    <dgm:pt modelId="{AE57DE77-1302-FC4D-9D22-8646501DA3F3}" type="parTrans" cxnId="{D7762E99-61D2-254C-A266-B07AAE722737}">
      <dgm:prSet/>
      <dgm:spPr/>
      <dgm:t>
        <a:bodyPr/>
        <a:lstStyle/>
        <a:p>
          <a:endParaRPr lang="en-US"/>
        </a:p>
      </dgm:t>
    </dgm:pt>
    <dgm:pt modelId="{BCF16CC6-3911-3641-A96B-06DF24A68C9B}" type="sibTrans" cxnId="{D7762E99-61D2-254C-A266-B07AAE722737}">
      <dgm:prSet/>
      <dgm:spPr/>
      <dgm:t>
        <a:bodyPr/>
        <a:lstStyle/>
        <a:p>
          <a:endParaRPr lang="en-US"/>
        </a:p>
      </dgm:t>
    </dgm:pt>
    <dgm:pt modelId="{32654512-055C-C94E-8CE3-F2C872442BA1}">
      <dgm:prSet phldrT="[Text]"/>
      <dgm:spPr/>
      <dgm:t>
        <a:bodyPr/>
        <a:lstStyle/>
        <a:p>
          <a:r>
            <a:rPr lang="en-US" dirty="0"/>
            <a:t>Expression</a:t>
          </a:r>
        </a:p>
      </dgm:t>
    </dgm:pt>
    <dgm:pt modelId="{BC208761-D127-C24F-B99F-9B7AF4B8EA4B}" type="parTrans" cxnId="{13C30737-18E3-1A4D-8CE6-EB29081DB365}">
      <dgm:prSet/>
      <dgm:spPr/>
      <dgm:t>
        <a:bodyPr/>
        <a:lstStyle/>
        <a:p>
          <a:endParaRPr lang="en-US"/>
        </a:p>
      </dgm:t>
    </dgm:pt>
    <dgm:pt modelId="{EC221C46-7725-754F-9FD3-BFA002D3786B}" type="sibTrans" cxnId="{13C30737-18E3-1A4D-8CE6-EB29081DB365}">
      <dgm:prSet/>
      <dgm:spPr/>
      <dgm:t>
        <a:bodyPr/>
        <a:lstStyle/>
        <a:p>
          <a:endParaRPr lang="en-US"/>
        </a:p>
      </dgm:t>
    </dgm:pt>
    <dgm:pt modelId="{78834F8B-4378-744A-88F5-B4DF88DA05FF}">
      <dgm:prSet phldrT="[Text]"/>
      <dgm:spPr/>
      <dgm:t>
        <a:bodyPr/>
        <a:lstStyle/>
        <a:p>
          <a:r>
            <a:rPr lang="en-US" dirty="0"/>
            <a:t>Expression</a:t>
          </a:r>
        </a:p>
      </dgm:t>
    </dgm:pt>
    <dgm:pt modelId="{93D555CD-2450-8A4A-A1A3-7AB08AAEFFE6}" type="parTrans" cxnId="{D5F12814-B59C-534C-B646-62A288CBCE07}">
      <dgm:prSet/>
      <dgm:spPr/>
      <dgm:t>
        <a:bodyPr/>
        <a:lstStyle/>
        <a:p>
          <a:endParaRPr lang="en-US"/>
        </a:p>
      </dgm:t>
    </dgm:pt>
    <dgm:pt modelId="{4AD26439-ADAE-354E-8984-9F889B55277D}" type="sibTrans" cxnId="{D5F12814-B59C-534C-B646-62A288CBCE07}">
      <dgm:prSet/>
      <dgm:spPr/>
      <dgm:t>
        <a:bodyPr/>
        <a:lstStyle/>
        <a:p>
          <a:endParaRPr lang="en-US"/>
        </a:p>
      </dgm:t>
    </dgm:pt>
    <dgm:pt modelId="{19A81BA6-81C1-4E6F-A772-B033E797BB47}">
      <dgm:prSet phldrT="[Text]"/>
      <dgm:spPr/>
      <dgm:t>
        <a:bodyPr/>
        <a:lstStyle/>
        <a:p>
          <a:r>
            <a:rPr lang="en-US"/>
            <a:t>x</a:t>
          </a:r>
          <a:endParaRPr lang="en-US" dirty="0"/>
        </a:p>
      </dgm:t>
    </dgm:pt>
    <dgm:pt modelId="{1F78BE3A-3E57-4687-AB37-95D6155A7864}" type="parTrans" cxnId="{B87D9005-5321-46DB-AF10-29CD19036E5F}">
      <dgm:prSet/>
      <dgm:spPr/>
      <dgm:t>
        <a:bodyPr/>
        <a:lstStyle/>
        <a:p>
          <a:endParaRPr lang="en-US"/>
        </a:p>
      </dgm:t>
    </dgm:pt>
    <dgm:pt modelId="{23477137-B20E-4CDF-9E66-4DE580A0F500}" type="sibTrans" cxnId="{B87D9005-5321-46DB-AF10-29CD19036E5F}">
      <dgm:prSet/>
      <dgm:spPr/>
      <dgm:t>
        <a:bodyPr/>
        <a:lstStyle/>
        <a:p>
          <a:endParaRPr lang="en-US"/>
        </a:p>
      </dgm:t>
    </dgm:pt>
    <dgm:pt modelId="{5F71782A-A9F1-F14C-BCAF-8ACBE9E4CF62}" type="pres">
      <dgm:prSet presAssocID="{CE385B77-6205-C64E-9441-FE31DB8A80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1A74ACB-663F-4B4C-B26C-DCD3B046F5B7}" type="pres">
      <dgm:prSet presAssocID="{415C183B-067A-6D4A-86B5-0E554B47DE67}" presName="hierRoot1" presStyleCnt="0"/>
      <dgm:spPr/>
    </dgm:pt>
    <dgm:pt modelId="{11F24AB3-C611-0F45-9D2F-14825690930A}" type="pres">
      <dgm:prSet presAssocID="{415C183B-067A-6D4A-86B5-0E554B47DE67}" presName="composite" presStyleCnt="0"/>
      <dgm:spPr/>
    </dgm:pt>
    <dgm:pt modelId="{9C0272CB-AABF-4C44-BD15-64BA327B0A73}" type="pres">
      <dgm:prSet presAssocID="{415C183B-067A-6D4A-86B5-0E554B47DE67}" presName="background" presStyleLbl="node0" presStyleIdx="0" presStyleCnt="1"/>
      <dgm:spPr/>
    </dgm:pt>
    <dgm:pt modelId="{678EBA8B-BBB9-B34D-9BD0-750D5AFE8189}" type="pres">
      <dgm:prSet presAssocID="{415C183B-067A-6D4A-86B5-0E554B47DE67}" presName="text" presStyleLbl="fgAcc0" presStyleIdx="0" presStyleCnt="1">
        <dgm:presLayoutVars>
          <dgm:chPref val="3"/>
        </dgm:presLayoutVars>
      </dgm:prSet>
      <dgm:spPr/>
    </dgm:pt>
    <dgm:pt modelId="{655F6611-80CE-B54E-B2A5-EFBB8DBEAF1F}" type="pres">
      <dgm:prSet presAssocID="{415C183B-067A-6D4A-86B5-0E554B47DE67}" presName="hierChild2" presStyleCnt="0"/>
      <dgm:spPr/>
    </dgm:pt>
    <dgm:pt modelId="{428F23A1-215B-0A4C-BF0D-DA85D0B05B53}" type="pres">
      <dgm:prSet presAssocID="{5B93C495-3A32-104C-8D8F-CEBB039E5AC3}" presName="Name10" presStyleLbl="parChTrans1D2" presStyleIdx="0" presStyleCnt="3"/>
      <dgm:spPr/>
    </dgm:pt>
    <dgm:pt modelId="{C33D3266-354E-EE48-A6AA-4CE9F1128B27}" type="pres">
      <dgm:prSet presAssocID="{A4D6C416-7C7F-134D-A258-83C9EE502558}" presName="hierRoot2" presStyleCnt="0"/>
      <dgm:spPr/>
    </dgm:pt>
    <dgm:pt modelId="{49F66C0C-2E13-5247-B344-474E89E5D629}" type="pres">
      <dgm:prSet presAssocID="{A4D6C416-7C7F-134D-A258-83C9EE502558}" presName="composite2" presStyleCnt="0"/>
      <dgm:spPr/>
    </dgm:pt>
    <dgm:pt modelId="{2E2591B2-65C7-D14A-8A0F-F8010941D002}" type="pres">
      <dgm:prSet presAssocID="{A4D6C416-7C7F-134D-A258-83C9EE502558}" presName="background2" presStyleLbl="node2" presStyleIdx="0" presStyleCnt="3"/>
      <dgm:spPr/>
    </dgm:pt>
    <dgm:pt modelId="{791CCE26-115B-F549-A49F-F18560D2EDA5}" type="pres">
      <dgm:prSet presAssocID="{A4D6C416-7C7F-134D-A258-83C9EE502558}" presName="text2" presStyleLbl="fgAcc2" presStyleIdx="0" presStyleCnt="3">
        <dgm:presLayoutVars>
          <dgm:chPref val="3"/>
        </dgm:presLayoutVars>
      </dgm:prSet>
      <dgm:spPr/>
    </dgm:pt>
    <dgm:pt modelId="{88229146-D83E-3D41-B504-F1E5D60CF73D}" type="pres">
      <dgm:prSet presAssocID="{A4D6C416-7C7F-134D-A258-83C9EE502558}" presName="hierChild3" presStyleCnt="0"/>
      <dgm:spPr/>
    </dgm:pt>
    <dgm:pt modelId="{C8FF179D-9214-B247-91DE-A466B4397D64}" type="pres">
      <dgm:prSet presAssocID="{93D555CD-2450-8A4A-A1A3-7AB08AAEFFE6}" presName="Name17" presStyleLbl="parChTrans1D3" presStyleIdx="0" presStyleCnt="3"/>
      <dgm:spPr/>
    </dgm:pt>
    <dgm:pt modelId="{D9F563E1-8B95-FF4F-B01F-B8DA1093A638}" type="pres">
      <dgm:prSet presAssocID="{78834F8B-4378-744A-88F5-B4DF88DA05FF}" presName="hierRoot3" presStyleCnt="0"/>
      <dgm:spPr/>
    </dgm:pt>
    <dgm:pt modelId="{CC481156-83BA-E542-A664-63D2325D7B9C}" type="pres">
      <dgm:prSet presAssocID="{78834F8B-4378-744A-88F5-B4DF88DA05FF}" presName="composite3" presStyleCnt="0"/>
      <dgm:spPr/>
    </dgm:pt>
    <dgm:pt modelId="{245AB9F6-E606-FC48-B6E3-9E463A80D7F6}" type="pres">
      <dgm:prSet presAssocID="{78834F8B-4378-744A-88F5-B4DF88DA05FF}" presName="background3" presStyleLbl="node3" presStyleIdx="0" presStyleCnt="3"/>
      <dgm:spPr/>
    </dgm:pt>
    <dgm:pt modelId="{520C25E3-758D-B24E-A72D-284B049EF0AE}" type="pres">
      <dgm:prSet presAssocID="{78834F8B-4378-744A-88F5-B4DF88DA05FF}" presName="text3" presStyleLbl="fgAcc3" presStyleIdx="0" presStyleCnt="3">
        <dgm:presLayoutVars>
          <dgm:chPref val="3"/>
        </dgm:presLayoutVars>
      </dgm:prSet>
      <dgm:spPr/>
    </dgm:pt>
    <dgm:pt modelId="{296F8280-F5ED-FE43-ADE2-6F2E652FF84A}" type="pres">
      <dgm:prSet presAssocID="{78834F8B-4378-744A-88F5-B4DF88DA05FF}" presName="hierChild4" presStyleCnt="0"/>
      <dgm:spPr/>
    </dgm:pt>
    <dgm:pt modelId="{914BE157-883F-40A3-BB07-04762811C466}" type="pres">
      <dgm:prSet presAssocID="{1F78BE3A-3E57-4687-AB37-95D6155A7864}" presName="Name23" presStyleLbl="parChTrans1D4" presStyleIdx="0" presStyleCnt="5"/>
      <dgm:spPr/>
    </dgm:pt>
    <dgm:pt modelId="{F9E05C09-0B01-4A1D-83F2-F6D7105DFFC6}" type="pres">
      <dgm:prSet presAssocID="{19A81BA6-81C1-4E6F-A772-B033E797BB47}" presName="hierRoot4" presStyleCnt="0"/>
      <dgm:spPr/>
    </dgm:pt>
    <dgm:pt modelId="{4740E05C-C4FF-4F2B-8381-8BCF39E4801B}" type="pres">
      <dgm:prSet presAssocID="{19A81BA6-81C1-4E6F-A772-B033E797BB47}" presName="composite4" presStyleCnt="0"/>
      <dgm:spPr/>
    </dgm:pt>
    <dgm:pt modelId="{A19615CF-0DDE-4A7C-8D42-401EA7469741}" type="pres">
      <dgm:prSet presAssocID="{19A81BA6-81C1-4E6F-A772-B033E797BB47}" presName="background4" presStyleLbl="node4" presStyleIdx="0" presStyleCnt="5"/>
      <dgm:spPr/>
    </dgm:pt>
    <dgm:pt modelId="{4A32C8EE-6414-40EE-9DF8-9835E3225BCF}" type="pres">
      <dgm:prSet presAssocID="{19A81BA6-81C1-4E6F-A772-B033E797BB47}" presName="text4" presStyleLbl="fgAcc4" presStyleIdx="0" presStyleCnt="5">
        <dgm:presLayoutVars>
          <dgm:chPref val="3"/>
        </dgm:presLayoutVars>
      </dgm:prSet>
      <dgm:spPr/>
    </dgm:pt>
    <dgm:pt modelId="{70007BC6-1E24-4FDF-BC45-F18011332B86}" type="pres">
      <dgm:prSet presAssocID="{19A81BA6-81C1-4E6F-A772-B033E797BB47}" presName="hierChild5" presStyleCnt="0"/>
      <dgm:spPr/>
    </dgm:pt>
    <dgm:pt modelId="{C36CA786-72B5-1F4F-BC55-DA4B4649E2F0}" type="pres">
      <dgm:prSet presAssocID="{A15F8647-62D1-D842-A029-FFB530C1ABE8}" presName="Name10" presStyleLbl="parChTrans1D2" presStyleIdx="1" presStyleCnt="3"/>
      <dgm:spPr/>
    </dgm:pt>
    <dgm:pt modelId="{D6808A15-09B3-BA4F-BCCA-DBBD498D75C3}" type="pres">
      <dgm:prSet presAssocID="{CBBAC0BF-E691-5F42-B82C-8B8EBA6AFFF0}" presName="hierRoot2" presStyleCnt="0"/>
      <dgm:spPr/>
    </dgm:pt>
    <dgm:pt modelId="{E6964F20-2BCE-4343-89BC-69AECF014D27}" type="pres">
      <dgm:prSet presAssocID="{CBBAC0BF-E691-5F42-B82C-8B8EBA6AFFF0}" presName="composite2" presStyleCnt="0"/>
      <dgm:spPr/>
    </dgm:pt>
    <dgm:pt modelId="{BF7F0644-21CA-FE48-AE41-FCCFFB919D84}" type="pres">
      <dgm:prSet presAssocID="{CBBAC0BF-E691-5F42-B82C-8B8EBA6AFFF0}" presName="background2" presStyleLbl="node2" presStyleIdx="1" presStyleCnt="3"/>
      <dgm:spPr/>
    </dgm:pt>
    <dgm:pt modelId="{58DA4458-4F16-4C43-A598-89E22EC15160}" type="pres">
      <dgm:prSet presAssocID="{CBBAC0BF-E691-5F42-B82C-8B8EBA6AFFF0}" presName="text2" presStyleLbl="fgAcc2" presStyleIdx="1" presStyleCnt="3">
        <dgm:presLayoutVars>
          <dgm:chPref val="3"/>
        </dgm:presLayoutVars>
      </dgm:prSet>
      <dgm:spPr/>
    </dgm:pt>
    <dgm:pt modelId="{3ADB46F0-1B3F-D74C-ABF7-49603D981E18}" type="pres">
      <dgm:prSet presAssocID="{CBBAC0BF-E691-5F42-B82C-8B8EBA6AFFF0}" presName="hierChild3" presStyleCnt="0"/>
      <dgm:spPr/>
    </dgm:pt>
    <dgm:pt modelId="{E11EF797-0440-234B-AEC1-11B957210F9E}" type="pres">
      <dgm:prSet presAssocID="{AE57DE77-1302-FC4D-9D22-8646501DA3F3}" presName="Name17" presStyleLbl="parChTrans1D3" presStyleIdx="1" presStyleCnt="3"/>
      <dgm:spPr/>
    </dgm:pt>
    <dgm:pt modelId="{12CBA1F1-8C4E-0842-B43F-AD889179A10A}" type="pres">
      <dgm:prSet presAssocID="{81640FA8-DF24-E642-B8BD-2385907D1B12}" presName="hierRoot3" presStyleCnt="0"/>
      <dgm:spPr/>
    </dgm:pt>
    <dgm:pt modelId="{0FF34A85-9B53-4D42-97B8-1090446CB4CE}" type="pres">
      <dgm:prSet presAssocID="{81640FA8-DF24-E642-B8BD-2385907D1B12}" presName="composite3" presStyleCnt="0"/>
      <dgm:spPr/>
    </dgm:pt>
    <dgm:pt modelId="{E0F7647A-4E9C-D94A-B138-2AD647713D3D}" type="pres">
      <dgm:prSet presAssocID="{81640FA8-DF24-E642-B8BD-2385907D1B12}" presName="background3" presStyleLbl="node3" presStyleIdx="1" presStyleCnt="3"/>
      <dgm:spPr/>
    </dgm:pt>
    <dgm:pt modelId="{A00CF2AE-0A39-934C-B116-9F28FC166D60}" type="pres">
      <dgm:prSet presAssocID="{81640FA8-DF24-E642-B8BD-2385907D1B12}" presName="text3" presStyleLbl="fgAcc3" presStyleIdx="1" presStyleCnt="3">
        <dgm:presLayoutVars>
          <dgm:chPref val="3"/>
        </dgm:presLayoutVars>
      </dgm:prSet>
      <dgm:spPr/>
    </dgm:pt>
    <dgm:pt modelId="{C8CE05F1-6D5C-AF41-BA3D-ED694BAF07E9}" type="pres">
      <dgm:prSet presAssocID="{81640FA8-DF24-E642-B8BD-2385907D1B12}" presName="hierChild4" presStyleCnt="0"/>
      <dgm:spPr/>
    </dgm:pt>
    <dgm:pt modelId="{8F353787-AA92-4D45-A554-346426E901D6}" type="pres">
      <dgm:prSet presAssocID="{3FF4DA61-7E5D-0F41-9503-5CFD32CDC5CC}" presName="Name23" presStyleLbl="parChTrans1D4" presStyleIdx="1" presStyleCnt="5"/>
      <dgm:spPr/>
    </dgm:pt>
    <dgm:pt modelId="{0DFD925A-B011-5543-B2AD-80C2DEF047F9}" type="pres">
      <dgm:prSet presAssocID="{9F35A8F7-F457-054A-8A4F-CE1AA9486D15}" presName="hierRoot4" presStyleCnt="0"/>
      <dgm:spPr/>
    </dgm:pt>
    <dgm:pt modelId="{0230A904-EF30-6A42-B408-34CD2C37F272}" type="pres">
      <dgm:prSet presAssocID="{9F35A8F7-F457-054A-8A4F-CE1AA9486D15}" presName="composite4" presStyleCnt="0"/>
      <dgm:spPr/>
    </dgm:pt>
    <dgm:pt modelId="{CC75FE9A-DDF6-204E-A1AF-55CD8B78EE1A}" type="pres">
      <dgm:prSet presAssocID="{9F35A8F7-F457-054A-8A4F-CE1AA9486D15}" presName="background4" presStyleLbl="node4" presStyleIdx="1" presStyleCnt="5"/>
      <dgm:spPr/>
    </dgm:pt>
    <dgm:pt modelId="{02098215-C19F-9443-BC53-F21E87CF680E}" type="pres">
      <dgm:prSet presAssocID="{9F35A8F7-F457-054A-8A4F-CE1AA9486D15}" presName="text4" presStyleLbl="fgAcc4" presStyleIdx="1" presStyleCnt="5">
        <dgm:presLayoutVars>
          <dgm:chPref val="3"/>
        </dgm:presLayoutVars>
      </dgm:prSet>
      <dgm:spPr/>
    </dgm:pt>
    <dgm:pt modelId="{7717F6B7-EC7F-5F49-81A7-CF1B460787A8}" type="pres">
      <dgm:prSet presAssocID="{9F35A8F7-F457-054A-8A4F-CE1AA9486D15}" presName="hierChild5" presStyleCnt="0"/>
      <dgm:spPr/>
    </dgm:pt>
    <dgm:pt modelId="{128DA49E-E537-3E49-8789-E38F1BEBFB2D}" type="pres">
      <dgm:prSet presAssocID="{A39C371D-9CE3-814B-BB4B-5B6E014FC3E4}" presName="Name23" presStyleLbl="parChTrans1D4" presStyleIdx="2" presStyleCnt="5"/>
      <dgm:spPr/>
    </dgm:pt>
    <dgm:pt modelId="{4E13B1B1-9693-E047-AD4E-0D4945208BDB}" type="pres">
      <dgm:prSet presAssocID="{29E87BA2-9862-4F44-9A76-32A1586D45DD}" presName="hierRoot4" presStyleCnt="0"/>
      <dgm:spPr/>
    </dgm:pt>
    <dgm:pt modelId="{6A5DD1DF-3C8A-CA4C-B63B-4F7177B2F5A6}" type="pres">
      <dgm:prSet presAssocID="{29E87BA2-9862-4F44-9A76-32A1586D45DD}" presName="composite4" presStyleCnt="0"/>
      <dgm:spPr/>
    </dgm:pt>
    <dgm:pt modelId="{69883CAE-8233-5043-97A2-2883BA5078EA}" type="pres">
      <dgm:prSet presAssocID="{29E87BA2-9862-4F44-9A76-32A1586D45DD}" presName="background4" presStyleLbl="node4" presStyleIdx="2" presStyleCnt="5"/>
      <dgm:spPr/>
    </dgm:pt>
    <dgm:pt modelId="{687C610E-B76F-794B-BDC8-D24AA4D3C691}" type="pres">
      <dgm:prSet presAssocID="{29E87BA2-9862-4F44-9A76-32A1586D45DD}" presName="text4" presStyleLbl="fgAcc4" presStyleIdx="2" presStyleCnt="5">
        <dgm:presLayoutVars>
          <dgm:chPref val="3"/>
        </dgm:presLayoutVars>
      </dgm:prSet>
      <dgm:spPr/>
    </dgm:pt>
    <dgm:pt modelId="{1507EE5D-750E-B64D-9068-0CF99F3A9A8E}" type="pres">
      <dgm:prSet presAssocID="{29E87BA2-9862-4F44-9A76-32A1586D45DD}" presName="hierChild5" presStyleCnt="0"/>
      <dgm:spPr/>
    </dgm:pt>
    <dgm:pt modelId="{95088C41-7084-F443-BE48-9A3749A66785}" type="pres">
      <dgm:prSet presAssocID="{136689A5-A584-AA44-806A-E628FCE5ADCE}" presName="Name23" presStyleLbl="parChTrans1D4" presStyleIdx="3" presStyleCnt="5"/>
      <dgm:spPr/>
    </dgm:pt>
    <dgm:pt modelId="{6D470443-A4ED-044E-9E06-C0DB963DF81C}" type="pres">
      <dgm:prSet presAssocID="{E0566A83-AD1B-0A4D-8182-A83674A98B7A}" presName="hierRoot4" presStyleCnt="0"/>
      <dgm:spPr/>
    </dgm:pt>
    <dgm:pt modelId="{96A5C4F8-6C4A-4D42-A25D-92DAC7145FED}" type="pres">
      <dgm:prSet presAssocID="{E0566A83-AD1B-0A4D-8182-A83674A98B7A}" presName="composite4" presStyleCnt="0"/>
      <dgm:spPr/>
    </dgm:pt>
    <dgm:pt modelId="{B760F813-D4B3-B344-B445-DB237541CDF3}" type="pres">
      <dgm:prSet presAssocID="{E0566A83-AD1B-0A4D-8182-A83674A98B7A}" presName="background4" presStyleLbl="node4" presStyleIdx="3" presStyleCnt="5"/>
      <dgm:spPr/>
    </dgm:pt>
    <dgm:pt modelId="{06CC9C1C-2C52-7644-AF98-71AD99902F90}" type="pres">
      <dgm:prSet presAssocID="{E0566A83-AD1B-0A4D-8182-A83674A98B7A}" presName="text4" presStyleLbl="fgAcc4" presStyleIdx="3" presStyleCnt="5">
        <dgm:presLayoutVars>
          <dgm:chPref val="3"/>
        </dgm:presLayoutVars>
      </dgm:prSet>
      <dgm:spPr/>
    </dgm:pt>
    <dgm:pt modelId="{70DB8B66-53B6-F64A-AB1F-D878EF2E77DD}" type="pres">
      <dgm:prSet presAssocID="{E0566A83-AD1B-0A4D-8182-A83674A98B7A}" presName="hierChild5" presStyleCnt="0"/>
      <dgm:spPr/>
    </dgm:pt>
    <dgm:pt modelId="{7B6D8ACD-8715-7C47-8A5A-C414925A0E2D}" type="pres">
      <dgm:prSet presAssocID="{11F89FE4-751B-3E4D-9EDE-BEB8A3E8F13A}" presName="Name10" presStyleLbl="parChTrans1D2" presStyleIdx="2" presStyleCnt="3"/>
      <dgm:spPr/>
    </dgm:pt>
    <dgm:pt modelId="{07FB2C2B-37DA-314F-91FD-D02F79D29B02}" type="pres">
      <dgm:prSet presAssocID="{A52354A8-FCF5-6F4D-846A-643AFEF8CFD5}" presName="hierRoot2" presStyleCnt="0"/>
      <dgm:spPr/>
    </dgm:pt>
    <dgm:pt modelId="{DE00C2A3-5C9E-3C40-9B19-FA17CB7935A0}" type="pres">
      <dgm:prSet presAssocID="{A52354A8-FCF5-6F4D-846A-643AFEF8CFD5}" presName="composite2" presStyleCnt="0"/>
      <dgm:spPr/>
    </dgm:pt>
    <dgm:pt modelId="{3A2FD5FE-6975-E449-9A9A-BC59199D9274}" type="pres">
      <dgm:prSet presAssocID="{A52354A8-FCF5-6F4D-846A-643AFEF8CFD5}" presName="background2" presStyleLbl="node2" presStyleIdx="2" presStyleCnt="3"/>
      <dgm:spPr/>
    </dgm:pt>
    <dgm:pt modelId="{69BD78E5-2586-974F-9D33-03EFF76D214A}" type="pres">
      <dgm:prSet presAssocID="{A52354A8-FCF5-6F4D-846A-643AFEF8CFD5}" presName="text2" presStyleLbl="fgAcc2" presStyleIdx="2" presStyleCnt="3">
        <dgm:presLayoutVars>
          <dgm:chPref val="3"/>
        </dgm:presLayoutVars>
      </dgm:prSet>
      <dgm:spPr/>
    </dgm:pt>
    <dgm:pt modelId="{EE85E16D-158B-D343-BD27-E2D2C096BD92}" type="pres">
      <dgm:prSet presAssocID="{A52354A8-FCF5-6F4D-846A-643AFEF8CFD5}" presName="hierChild3" presStyleCnt="0"/>
      <dgm:spPr/>
    </dgm:pt>
    <dgm:pt modelId="{B449D36C-C96B-8842-80AF-071FAAE7AC8E}" type="pres">
      <dgm:prSet presAssocID="{BC208761-D127-C24F-B99F-9B7AF4B8EA4B}" presName="Name17" presStyleLbl="parChTrans1D3" presStyleIdx="2" presStyleCnt="3"/>
      <dgm:spPr/>
    </dgm:pt>
    <dgm:pt modelId="{50EE06AD-8654-814C-A397-323E0CD0E173}" type="pres">
      <dgm:prSet presAssocID="{32654512-055C-C94E-8CE3-F2C872442BA1}" presName="hierRoot3" presStyleCnt="0"/>
      <dgm:spPr/>
    </dgm:pt>
    <dgm:pt modelId="{2890434A-8358-834B-9EB8-4BB967E7E0E1}" type="pres">
      <dgm:prSet presAssocID="{32654512-055C-C94E-8CE3-F2C872442BA1}" presName="composite3" presStyleCnt="0"/>
      <dgm:spPr/>
    </dgm:pt>
    <dgm:pt modelId="{2C3938F7-B671-3E40-96D5-E352BC23F261}" type="pres">
      <dgm:prSet presAssocID="{32654512-055C-C94E-8CE3-F2C872442BA1}" presName="background3" presStyleLbl="node3" presStyleIdx="2" presStyleCnt="3"/>
      <dgm:spPr/>
    </dgm:pt>
    <dgm:pt modelId="{33AB2D29-8444-E140-A5C6-DF47676710A2}" type="pres">
      <dgm:prSet presAssocID="{32654512-055C-C94E-8CE3-F2C872442BA1}" presName="text3" presStyleLbl="fgAcc3" presStyleIdx="2" presStyleCnt="3">
        <dgm:presLayoutVars>
          <dgm:chPref val="3"/>
        </dgm:presLayoutVars>
      </dgm:prSet>
      <dgm:spPr/>
    </dgm:pt>
    <dgm:pt modelId="{6E871929-5E14-D348-8A02-3CC517B83155}" type="pres">
      <dgm:prSet presAssocID="{32654512-055C-C94E-8CE3-F2C872442BA1}" presName="hierChild4" presStyleCnt="0"/>
      <dgm:spPr/>
    </dgm:pt>
    <dgm:pt modelId="{4FE04909-E7F1-FD45-932A-43EEDFC6589B}" type="pres">
      <dgm:prSet presAssocID="{BD4A6648-0BF7-2B45-B851-0B27E2B404DD}" presName="Name23" presStyleLbl="parChTrans1D4" presStyleIdx="4" presStyleCnt="5"/>
      <dgm:spPr/>
    </dgm:pt>
    <dgm:pt modelId="{5151F92B-9E96-304B-9512-DDEB74EEC66C}" type="pres">
      <dgm:prSet presAssocID="{F77A72B6-27D7-7B4A-960D-D1A39E10B84A}" presName="hierRoot4" presStyleCnt="0"/>
      <dgm:spPr/>
    </dgm:pt>
    <dgm:pt modelId="{7B2B6015-DAA2-6F46-82A2-3A85BA52B0B8}" type="pres">
      <dgm:prSet presAssocID="{F77A72B6-27D7-7B4A-960D-D1A39E10B84A}" presName="composite4" presStyleCnt="0"/>
      <dgm:spPr/>
    </dgm:pt>
    <dgm:pt modelId="{8A5D8524-506B-F34B-A68C-1AC7AC5EB011}" type="pres">
      <dgm:prSet presAssocID="{F77A72B6-27D7-7B4A-960D-D1A39E10B84A}" presName="background4" presStyleLbl="node4" presStyleIdx="4" presStyleCnt="5"/>
      <dgm:spPr/>
    </dgm:pt>
    <dgm:pt modelId="{32F84832-DE0D-9143-B748-112406B3CF72}" type="pres">
      <dgm:prSet presAssocID="{F77A72B6-27D7-7B4A-960D-D1A39E10B84A}" presName="text4" presStyleLbl="fgAcc4" presStyleIdx="4" presStyleCnt="5">
        <dgm:presLayoutVars>
          <dgm:chPref val="3"/>
        </dgm:presLayoutVars>
      </dgm:prSet>
      <dgm:spPr/>
    </dgm:pt>
    <dgm:pt modelId="{2AAA4FFA-6C5A-C045-BAE5-245A3C9BA8CE}" type="pres">
      <dgm:prSet presAssocID="{F77A72B6-27D7-7B4A-960D-D1A39E10B84A}" presName="hierChild5" presStyleCnt="0"/>
      <dgm:spPr/>
    </dgm:pt>
  </dgm:ptLst>
  <dgm:cxnLst>
    <dgm:cxn modelId="{2972EC02-082C-D449-A2E9-959830A368BA}" srcId="{81640FA8-DF24-E642-B8BD-2385907D1B12}" destId="{9F35A8F7-F457-054A-8A4F-CE1AA9486D15}" srcOrd="0" destOrd="0" parTransId="{3FF4DA61-7E5D-0F41-9503-5CFD32CDC5CC}" sibTransId="{8A4828E5-2C38-6F40-87DE-6FDCDF61C132}"/>
    <dgm:cxn modelId="{B87D9005-5321-46DB-AF10-29CD19036E5F}" srcId="{78834F8B-4378-744A-88F5-B4DF88DA05FF}" destId="{19A81BA6-81C1-4E6F-A772-B033E797BB47}" srcOrd="0" destOrd="0" parTransId="{1F78BE3A-3E57-4687-AB37-95D6155A7864}" sibTransId="{23477137-B20E-4CDF-9E66-4DE580A0F500}"/>
    <dgm:cxn modelId="{0720FA0A-2D17-0D42-86FE-EB5CDB1424BF}" type="presOf" srcId="{9F35A8F7-F457-054A-8A4F-CE1AA9486D15}" destId="{02098215-C19F-9443-BC53-F21E87CF680E}" srcOrd="0" destOrd="0" presId="urn:microsoft.com/office/officeart/2005/8/layout/hierarchy1"/>
    <dgm:cxn modelId="{C0CDA10C-88BC-0F4A-9335-2B9AEA8F2D7D}" type="presOf" srcId="{A15F8647-62D1-D842-A029-FFB530C1ABE8}" destId="{C36CA786-72B5-1F4F-BC55-DA4B4649E2F0}" srcOrd="0" destOrd="0" presId="urn:microsoft.com/office/officeart/2005/8/layout/hierarchy1"/>
    <dgm:cxn modelId="{668AFA0D-4B30-864B-BB11-2EB02730868E}" type="presOf" srcId="{A39C371D-9CE3-814B-BB4B-5B6E014FC3E4}" destId="{128DA49E-E537-3E49-8789-E38F1BEBFB2D}" srcOrd="0" destOrd="0" presId="urn:microsoft.com/office/officeart/2005/8/layout/hierarchy1"/>
    <dgm:cxn modelId="{606ED412-FDB8-3041-950B-DA4320043B99}" type="presOf" srcId="{CBBAC0BF-E691-5F42-B82C-8B8EBA6AFFF0}" destId="{58DA4458-4F16-4C43-A598-89E22EC15160}" srcOrd="0" destOrd="0" presId="urn:microsoft.com/office/officeart/2005/8/layout/hierarchy1"/>
    <dgm:cxn modelId="{D5F12814-B59C-534C-B646-62A288CBCE07}" srcId="{A4D6C416-7C7F-134D-A258-83C9EE502558}" destId="{78834F8B-4378-744A-88F5-B4DF88DA05FF}" srcOrd="0" destOrd="0" parTransId="{93D555CD-2450-8A4A-A1A3-7AB08AAEFFE6}" sibTransId="{4AD26439-ADAE-354E-8984-9F889B55277D}"/>
    <dgm:cxn modelId="{ED189016-DB45-2349-96AE-3AD5E475E885}" type="presOf" srcId="{BC208761-D127-C24F-B99F-9B7AF4B8EA4B}" destId="{B449D36C-C96B-8842-80AF-071FAAE7AC8E}" srcOrd="0" destOrd="0" presId="urn:microsoft.com/office/officeart/2005/8/layout/hierarchy1"/>
    <dgm:cxn modelId="{3BB7BA16-BE45-A743-9E15-04552D84076E}" srcId="{415C183B-067A-6D4A-86B5-0E554B47DE67}" destId="{A52354A8-FCF5-6F4D-846A-643AFEF8CFD5}" srcOrd="2" destOrd="0" parTransId="{11F89FE4-751B-3E4D-9EDE-BEB8A3E8F13A}" sibTransId="{5F509C90-38DC-2F4D-8A5A-654AC1724E8B}"/>
    <dgm:cxn modelId="{2E2BF616-2500-C740-B672-C195835ADE03}" type="presOf" srcId="{29E87BA2-9862-4F44-9A76-32A1586D45DD}" destId="{687C610E-B76F-794B-BDC8-D24AA4D3C691}" srcOrd="0" destOrd="0" presId="urn:microsoft.com/office/officeart/2005/8/layout/hierarchy1"/>
    <dgm:cxn modelId="{62E0E229-CC9A-8B43-BA8E-CFEE11885E74}" type="presOf" srcId="{81640FA8-DF24-E642-B8BD-2385907D1B12}" destId="{A00CF2AE-0A39-934C-B116-9F28FC166D60}" srcOrd="0" destOrd="0" presId="urn:microsoft.com/office/officeart/2005/8/layout/hierarchy1"/>
    <dgm:cxn modelId="{13C30737-18E3-1A4D-8CE6-EB29081DB365}" srcId="{A52354A8-FCF5-6F4D-846A-643AFEF8CFD5}" destId="{32654512-055C-C94E-8CE3-F2C872442BA1}" srcOrd="0" destOrd="0" parTransId="{BC208761-D127-C24F-B99F-9B7AF4B8EA4B}" sibTransId="{EC221C46-7725-754F-9FD3-BFA002D3786B}"/>
    <dgm:cxn modelId="{3459625C-FF2C-424C-A944-BDCA820B99C5}" srcId="{415C183B-067A-6D4A-86B5-0E554B47DE67}" destId="{CBBAC0BF-E691-5F42-B82C-8B8EBA6AFFF0}" srcOrd="1" destOrd="0" parTransId="{A15F8647-62D1-D842-A029-FFB530C1ABE8}" sibTransId="{CC1F9272-A5AC-1E49-85BE-EAC7EE7585EF}"/>
    <dgm:cxn modelId="{15ACBD5C-1ABB-A449-A216-962694008FCD}" srcId="{32654512-055C-C94E-8CE3-F2C872442BA1}" destId="{F77A72B6-27D7-7B4A-960D-D1A39E10B84A}" srcOrd="0" destOrd="0" parTransId="{BD4A6648-0BF7-2B45-B851-0B27E2B404DD}" sibTransId="{F1420ADC-15C7-0145-8B0E-855ABF75540B}"/>
    <dgm:cxn modelId="{D06E555F-9856-C34D-903B-89222B8E257F}" type="presOf" srcId="{AE57DE77-1302-FC4D-9D22-8646501DA3F3}" destId="{E11EF797-0440-234B-AEC1-11B957210F9E}" srcOrd="0" destOrd="0" presId="urn:microsoft.com/office/officeart/2005/8/layout/hierarchy1"/>
    <dgm:cxn modelId="{7A7A2547-FED6-4545-9694-3FE7CAEFB7D0}" type="presOf" srcId="{1F78BE3A-3E57-4687-AB37-95D6155A7864}" destId="{914BE157-883F-40A3-BB07-04762811C466}" srcOrd="0" destOrd="0" presId="urn:microsoft.com/office/officeart/2005/8/layout/hierarchy1"/>
    <dgm:cxn modelId="{1AE55D78-3032-F845-BE66-D07F47889DD7}" type="presOf" srcId="{CE385B77-6205-C64E-9441-FE31DB8A807E}" destId="{5F71782A-A9F1-F14C-BCAF-8ACBE9E4CF62}" srcOrd="0" destOrd="0" presId="urn:microsoft.com/office/officeart/2005/8/layout/hierarchy1"/>
    <dgm:cxn modelId="{B91CF57C-D85E-BF4D-A349-89FF81468268}" srcId="{415C183B-067A-6D4A-86B5-0E554B47DE67}" destId="{A4D6C416-7C7F-134D-A258-83C9EE502558}" srcOrd="0" destOrd="0" parTransId="{5B93C495-3A32-104C-8D8F-CEBB039E5AC3}" sibTransId="{51CD8BD7-BFA3-F940-88DC-9D36B4538666}"/>
    <dgm:cxn modelId="{5FE79F85-AE85-E94D-90F9-CDCF0A30B8A2}" type="presOf" srcId="{32654512-055C-C94E-8CE3-F2C872442BA1}" destId="{33AB2D29-8444-E140-A5C6-DF47676710A2}" srcOrd="0" destOrd="0" presId="urn:microsoft.com/office/officeart/2005/8/layout/hierarchy1"/>
    <dgm:cxn modelId="{992A0E88-3D77-2543-A53A-D46F74168EAD}" type="presOf" srcId="{F77A72B6-27D7-7B4A-960D-D1A39E10B84A}" destId="{32F84832-DE0D-9143-B748-112406B3CF72}" srcOrd="0" destOrd="0" presId="urn:microsoft.com/office/officeart/2005/8/layout/hierarchy1"/>
    <dgm:cxn modelId="{80E1A38D-84FA-E244-AA8B-47AD6310D74D}" srcId="{81640FA8-DF24-E642-B8BD-2385907D1B12}" destId="{E0566A83-AD1B-0A4D-8182-A83674A98B7A}" srcOrd="2" destOrd="0" parTransId="{136689A5-A584-AA44-806A-E628FCE5ADCE}" sibTransId="{51869C74-5742-1943-8887-C57B64EE431A}"/>
    <dgm:cxn modelId="{23FF2C90-28EE-4B55-B427-64ADA53FBDD9}" type="presOf" srcId="{19A81BA6-81C1-4E6F-A772-B033E797BB47}" destId="{4A32C8EE-6414-40EE-9DF8-9835E3225BCF}" srcOrd="0" destOrd="0" presId="urn:microsoft.com/office/officeart/2005/8/layout/hierarchy1"/>
    <dgm:cxn modelId="{5B3FBD93-5E42-934E-847A-684E3CAE8C72}" type="presOf" srcId="{415C183B-067A-6D4A-86B5-0E554B47DE67}" destId="{678EBA8B-BBB9-B34D-9BD0-750D5AFE8189}" srcOrd="0" destOrd="0" presId="urn:microsoft.com/office/officeart/2005/8/layout/hierarchy1"/>
    <dgm:cxn modelId="{D7762E99-61D2-254C-A266-B07AAE722737}" srcId="{CBBAC0BF-E691-5F42-B82C-8B8EBA6AFFF0}" destId="{81640FA8-DF24-E642-B8BD-2385907D1B12}" srcOrd="0" destOrd="0" parTransId="{AE57DE77-1302-FC4D-9D22-8646501DA3F3}" sibTransId="{BCF16CC6-3911-3641-A96B-06DF24A68C9B}"/>
    <dgm:cxn modelId="{C6D96D99-9462-A140-9925-BBE7844EDF7F}" type="presOf" srcId="{5B93C495-3A32-104C-8D8F-CEBB039E5AC3}" destId="{428F23A1-215B-0A4C-BF0D-DA85D0B05B53}" srcOrd="0" destOrd="0" presId="urn:microsoft.com/office/officeart/2005/8/layout/hierarchy1"/>
    <dgm:cxn modelId="{181831AA-0911-494D-97E6-EC8726A08FFD}" srcId="{81640FA8-DF24-E642-B8BD-2385907D1B12}" destId="{29E87BA2-9862-4F44-9A76-32A1586D45DD}" srcOrd="1" destOrd="0" parTransId="{A39C371D-9CE3-814B-BB4B-5B6E014FC3E4}" sibTransId="{BDEE7FA3-A734-AF44-9313-5568AF830498}"/>
    <dgm:cxn modelId="{1DEF27AD-2627-DA4F-BFF0-F5A0B1F4ECF2}" type="presOf" srcId="{11F89FE4-751B-3E4D-9EDE-BEB8A3E8F13A}" destId="{7B6D8ACD-8715-7C47-8A5A-C414925A0E2D}" srcOrd="0" destOrd="0" presId="urn:microsoft.com/office/officeart/2005/8/layout/hierarchy1"/>
    <dgm:cxn modelId="{D161C7B9-EF2E-8F4C-836A-ADA486AA6C0A}" type="presOf" srcId="{BD4A6648-0BF7-2B45-B851-0B27E2B404DD}" destId="{4FE04909-E7F1-FD45-932A-43EEDFC6589B}" srcOrd="0" destOrd="0" presId="urn:microsoft.com/office/officeart/2005/8/layout/hierarchy1"/>
    <dgm:cxn modelId="{A5138ECB-7F2A-6848-A641-55258D92B116}" type="presOf" srcId="{A4D6C416-7C7F-134D-A258-83C9EE502558}" destId="{791CCE26-115B-F549-A49F-F18560D2EDA5}" srcOrd="0" destOrd="0" presId="urn:microsoft.com/office/officeart/2005/8/layout/hierarchy1"/>
    <dgm:cxn modelId="{BAD883D6-4145-B14F-9415-01F2057B864C}" type="presOf" srcId="{A52354A8-FCF5-6F4D-846A-643AFEF8CFD5}" destId="{69BD78E5-2586-974F-9D33-03EFF76D214A}" srcOrd="0" destOrd="0" presId="urn:microsoft.com/office/officeart/2005/8/layout/hierarchy1"/>
    <dgm:cxn modelId="{FEE3FAD6-0972-1C45-8573-7399BD3ECCE6}" type="presOf" srcId="{93D555CD-2450-8A4A-A1A3-7AB08AAEFFE6}" destId="{C8FF179D-9214-B247-91DE-A466B4397D64}" srcOrd="0" destOrd="0" presId="urn:microsoft.com/office/officeart/2005/8/layout/hierarchy1"/>
    <dgm:cxn modelId="{F7001FD9-BAB0-034C-B683-C7DBF36646B7}" type="presOf" srcId="{E0566A83-AD1B-0A4D-8182-A83674A98B7A}" destId="{06CC9C1C-2C52-7644-AF98-71AD99902F90}" srcOrd="0" destOrd="0" presId="urn:microsoft.com/office/officeart/2005/8/layout/hierarchy1"/>
    <dgm:cxn modelId="{D1A496DE-406D-424F-ABB4-9938D33EEF8F}" type="presOf" srcId="{78834F8B-4378-744A-88F5-B4DF88DA05FF}" destId="{520C25E3-758D-B24E-A72D-284B049EF0AE}" srcOrd="0" destOrd="0" presId="urn:microsoft.com/office/officeart/2005/8/layout/hierarchy1"/>
    <dgm:cxn modelId="{47ABE8E7-E9B0-9443-8971-81DA2F558900}" type="presOf" srcId="{136689A5-A584-AA44-806A-E628FCE5ADCE}" destId="{95088C41-7084-F443-BE48-9A3749A66785}" srcOrd="0" destOrd="0" presId="urn:microsoft.com/office/officeart/2005/8/layout/hierarchy1"/>
    <dgm:cxn modelId="{68F922EC-DF48-EE4F-95FE-F548D3EC60E6}" srcId="{CE385B77-6205-C64E-9441-FE31DB8A807E}" destId="{415C183B-067A-6D4A-86B5-0E554B47DE67}" srcOrd="0" destOrd="0" parTransId="{5198FAB4-FC98-904A-8ABF-0047D75D9B5B}" sibTransId="{E8F165A7-6E88-3745-9240-AA4E6CA76CD7}"/>
    <dgm:cxn modelId="{9D0059EF-542B-EE44-B595-9D6E866A7E7C}" type="presOf" srcId="{3FF4DA61-7E5D-0F41-9503-5CFD32CDC5CC}" destId="{8F353787-AA92-4D45-A554-346426E901D6}" srcOrd="0" destOrd="0" presId="urn:microsoft.com/office/officeart/2005/8/layout/hierarchy1"/>
    <dgm:cxn modelId="{8B396701-D6DB-654F-B5F7-B16C3CB9343B}" type="presParOf" srcId="{5F71782A-A9F1-F14C-BCAF-8ACBE9E4CF62}" destId="{31A74ACB-663F-4B4C-B26C-DCD3B046F5B7}" srcOrd="0" destOrd="0" presId="urn:microsoft.com/office/officeart/2005/8/layout/hierarchy1"/>
    <dgm:cxn modelId="{FFDA5487-CEB4-B64D-A307-921ABF0DC11D}" type="presParOf" srcId="{31A74ACB-663F-4B4C-B26C-DCD3B046F5B7}" destId="{11F24AB3-C611-0F45-9D2F-14825690930A}" srcOrd="0" destOrd="0" presId="urn:microsoft.com/office/officeart/2005/8/layout/hierarchy1"/>
    <dgm:cxn modelId="{5F65F03F-0FDD-B64B-B341-F55B2E45B391}" type="presParOf" srcId="{11F24AB3-C611-0F45-9D2F-14825690930A}" destId="{9C0272CB-AABF-4C44-BD15-64BA327B0A73}" srcOrd="0" destOrd="0" presId="urn:microsoft.com/office/officeart/2005/8/layout/hierarchy1"/>
    <dgm:cxn modelId="{343875E8-EA25-3249-B59A-53F143D0EB4E}" type="presParOf" srcId="{11F24AB3-C611-0F45-9D2F-14825690930A}" destId="{678EBA8B-BBB9-B34D-9BD0-750D5AFE8189}" srcOrd="1" destOrd="0" presId="urn:microsoft.com/office/officeart/2005/8/layout/hierarchy1"/>
    <dgm:cxn modelId="{24D90776-529D-E34F-90C1-63C9F9EF1E86}" type="presParOf" srcId="{31A74ACB-663F-4B4C-B26C-DCD3B046F5B7}" destId="{655F6611-80CE-B54E-B2A5-EFBB8DBEAF1F}" srcOrd="1" destOrd="0" presId="urn:microsoft.com/office/officeart/2005/8/layout/hierarchy1"/>
    <dgm:cxn modelId="{B67CD092-8D75-DC4E-A392-CD88AABB39A0}" type="presParOf" srcId="{655F6611-80CE-B54E-B2A5-EFBB8DBEAF1F}" destId="{428F23A1-215B-0A4C-BF0D-DA85D0B05B53}" srcOrd="0" destOrd="0" presId="urn:microsoft.com/office/officeart/2005/8/layout/hierarchy1"/>
    <dgm:cxn modelId="{2FDC9EFA-8156-B241-A4A2-635FA3AF9A8A}" type="presParOf" srcId="{655F6611-80CE-B54E-B2A5-EFBB8DBEAF1F}" destId="{C33D3266-354E-EE48-A6AA-4CE9F1128B27}" srcOrd="1" destOrd="0" presId="urn:microsoft.com/office/officeart/2005/8/layout/hierarchy1"/>
    <dgm:cxn modelId="{03B7872A-AC1B-1E4B-B9AE-738951210A51}" type="presParOf" srcId="{C33D3266-354E-EE48-A6AA-4CE9F1128B27}" destId="{49F66C0C-2E13-5247-B344-474E89E5D629}" srcOrd="0" destOrd="0" presId="urn:microsoft.com/office/officeart/2005/8/layout/hierarchy1"/>
    <dgm:cxn modelId="{BED46906-1190-D143-9D30-229BEE36244A}" type="presParOf" srcId="{49F66C0C-2E13-5247-B344-474E89E5D629}" destId="{2E2591B2-65C7-D14A-8A0F-F8010941D002}" srcOrd="0" destOrd="0" presId="urn:microsoft.com/office/officeart/2005/8/layout/hierarchy1"/>
    <dgm:cxn modelId="{15E71613-CBEE-A54F-8550-4643FDEEEE29}" type="presParOf" srcId="{49F66C0C-2E13-5247-B344-474E89E5D629}" destId="{791CCE26-115B-F549-A49F-F18560D2EDA5}" srcOrd="1" destOrd="0" presId="urn:microsoft.com/office/officeart/2005/8/layout/hierarchy1"/>
    <dgm:cxn modelId="{68A57DD5-5DD2-7A4B-A221-913EF732DDF1}" type="presParOf" srcId="{C33D3266-354E-EE48-A6AA-4CE9F1128B27}" destId="{88229146-D83E-3D41-B504-F1E5D60CF73D}" srcOrd="1" destOrd="0" presId="urn:microsoft.com/office/officeart/2005/8/layout/hierarchy1"/>
    <dgm:cxn modelId="{F06C7ACC-9264-5245-86AD-AAD5F06E6E84}" type="presParOf" srcId="{88229146-D83E-3D41-B504-F1E5D60CF73D}" destId="{C8FF179D-9214-B247-91DE-A466B4397D64}" srcOrd="0" destOrd="0" presId="urn:microsoft.com/office/officeart/2005/8/layout/hierarchy1"/>
    <dgm:cxn modelId="{ED64A65A-0683-5547-9B61-24082B210107}" type="presParOf" srcId="{88229146-D83E-3D41-B504-F1E5D60CF73D}" destId="{D9F563E1-8B95-FF4F-B01F-B8DA1093A638}" srcOrd="1" destOrd="0" presId="urn:microsoft.com/office/officeart/2005/8/layout/hierarchy1"/>
    <dgm:cxn modelId="{96AA9E3A-AD04-4840-B152-C2918211A373}" type="presParOf" srcId="{D9F563E1-8B95-FF4F-B01F-B8DA1093A638}" destId="{CC481156-83BA-E542-A664-63D2325D7B9C}" srcOrd="0" destOrd="0" presId="urn:microsoft.com/office/officeart/2005/8/layout/hierarchy1"/>
    <dgm:cxn modelId="{12E20E30-5915-C242-8269-7BA867110344}" type="presParOf" srcId="{CC481156-83BA-E542-A664-63D2325D7B9C}" destId="{245AB9F6-E606-FC48-B6E3-9E463A80D7F6}" srcOrd="0" destOrd="0" presId="urn:microsoft.com/office/officeart/2005/8/layout/hierarchy1"/>
    <dgm:cxn modelId="{56DEBDEC-2B29-D846-9E83-724CB53FB5C4}" type="presParOf" srcId="{CC481156-83BA-E542-A664-63D2325D7B9C}" destId="{520C25E3-758D-B24E-A72D-284B049EF0AE}" srcOrd="1" destOrd="0" presId="urn:microsoft.com/office/officeart/2005/8/layout/hierarchy1"/>
    <dgm:cxn modelId="{8903A647-F3FF-9248-AA8A-C3ECAA7C3480}" type="presParOf" srcId="{D9F563E1-8B95-FF4F-B01F-B8DA1093A638}" destId="{296F8280-F5ED-FE43-ADE2-6F2E652FF84A}" srcOrd="1" destOrd="0" presId="urn:microsoft.com/office/officeart/2005/8/layout/hierarchy1"/>
    <dgm:cxn modelId="{29763F2B-BBB8-4016-8FA7-C39EBC683164}" type="presParOf" srcId="{296F8280-F5ED-FE43-ADE2-6F2E652FF84A}" destId="{914BE157-883F-40A3-BB07-04762811C466}" srcOrd="0" destOrd="0" presId="urn:microsoft.com/office/officeart/2005/8/layout/hierarchy1"/>
    <dgm:cxn modelId="{29118B4D-D8EE-44A8-A713-230494B6CA10}" type="presParOf" srcId="{296F8280-F5ED-FE43-ADE2-6F2E652FF84A}" destId="{F9E05C09-0B01-4A1D-83F2-F6D7105DFFC6}" srcOrd="1" destOrd="0" presId="urn:microsoft.com/office/officeart/2005/8/layout/hierarchy1"/>
    <dgm:cxn modelId="{C8ABB3E2-8FDE-4D85-9BA0-B053344F78D5}" type="presParOf" srcId="{F9E05C09-0B01-4A1D-83F2-F6D7105DFFC6}" destId="{4740E05C-C4FF-4F2B-8381-8BCF39E4801B}" srcOrd="0" destOrd="0" presId="urn:microsoft.com/office/officeart/2005/8/layout/hierarchy1"/>
    <dgm:cxn modelId="{B9FF3E8E-AAEA-4F4C-A82D-24321F497CED}" type="presParOf" srcId="{4740E05C-C4FF-4F2B-8381-8BCF39E4801B}" destId="{A19615CF-0DDE-4A7C-8D42-401EA7469741}" srcOrd="0" destOrd="0" presId="urn:microsoft.com/office/officeart/2005/8/layout/hierarchy1"/>
    <dgm:cxn modelId="{D8B65A6F-41D3-42CB-A49B-84EB4E53AC5A}" type="presParOf" srcId="{4740E05C-C4FF-4F2B-8381-8BCF39E4801B}" destId="{4A32C8EE-6414-40EE-9DF8-9835E3225BCF}" srcOrd="1" destOrd="0" presId="urn:microsoft.com/office/officeart/2005/8/layout/hierarchy1"/>
    <dgm:cxn modelId="{F634F386-EBF8-4A31-9E65-7230A49B9EAB}" type="presParOf" srcId="{F9E05C09-0B01-4A1D-83F2-F6D7105DFFC6}" destId="{70007BC6-1E24-4FDF-BC45-F18011332B86}" srcOrd="1" destOrd="0" presId="urn:microsoft.com/office/officeart/2005/8/layout/hierarchy1"/>
    <dgm:cxn modelId="{49D05581-A2FB-124E-9E47-4875F7E2F56D}" type="presParOf" srcId="{655F6611-80CE-B54E-B2A5-EFBB8DBEAF1F}" destId="{C36CA786-72B5-1F4F-BC55-DA4B4649E2F0}" srcOrd="2" destOrd="0" presId="urn:microsoft.com/office/officeart/2005/8/layout/hierarchy1"/>
    <dgm:cxn modelId="{2C8D1EB9-3406-D54B-ACC7-FB2B89FD4C06}" type="presParOf" srcId="{655F6611-80CE-B54E-B2A5-EFBB8DBEAF1F}" destId="{D6808A15-09B3-BA4F-BCCA-DBBD498D75C3}" srcOrd="3" destOrd="0" presId="urn:microsoft.com/office/officeart/2005/8/layout/hierarchy1"/>
    <dgm:cxn modelId="{B5F8DFA8-2E8A-7C44-B888-E905A27BCF35}" type="presParOf" srcId="{D6808A15-09B3-BA4F-BCCA-DBBD498D75C3}" destId="{E6964F20-2BCE-4343-89BC-69AECF014D27}" srcOrd="0" destOrd="0" presId="urn:microsoft.com/office/officeart/2005/8/layout/hierarchy1"/>
    <dgm:cxn modelId="{CD7757E3-57E0-574F-8E24-8463CDA81776}" type="presParOf" srcId="{E6964F20-2BCE-4343-89BC-69AECF014D27}" destId="{BF7F0644-21CA-FE48-AE41-FCCFFB919D84}" srcOrd="0" destOrd="0" presId="urn:microsoft.com/office/officeart/2005/8/layout/hierarchy1"/>
    <dgm:cxn modelId="{8E00CAF6-6654-394D-8454-D4146FEE079A}" type="presParOf" srcId="{E6964F20-2BCE-4343-89BC-69AECF014D27}" destId="{58DA4458-4F16-4C43-A598-89E22EC15160}" srcOrd="1" destOrd="0" presId="urn:microsoft.com/office/officeart/2005/8/layout/hierarchy1"/>
    <dgm:cxn modelId="{36B9D8B4-3ACF-E948-88ED-859D02FB198A}" type="presParOf" srcId="{D6808A15-09B3-BA4F-BCCA-DBBD498D75C3}" destId="{3ADB46F0-1B3F-D74C-ABF7-49603D981E18}" srcOrd="1" destOrd="0" presId="urn:microsoft.com/office/officeart/2005/8/layout/hierarchy1"/>
    <dgm:cxn modelId="{C6822CDF-8D26-0040-9C8E-354FE485697D}" type="presParOf" srcId="{3ADB46F0-1B3F-D74C-ABF7-49603D981E18}" destId="{E11EF797-0440-234B-AEC1-11B957210F9E}" srcOrd="0" destOrd="0" presId="urn:microsoft.com/office/officeart/2005/8/layout/hierarchy1"/>
    <dgm:cxn modelId="{CD2DB616-47DF-0A4C-8141-5EDAE0380C68}" type="presParOf" srcId="{3ADB46F0-1B3F-D74C-ABF7-49603D981E18}" destId="{12CBA1F1-8C4E-0842-B43F-AD889179A10A}" srcOrd="1" destOrd="0" presId="urn:microsoft.com/office/officeart/2005/8/layout/hierarchy1"/>
    <dgm:cxn modelId="{3FC61E5D-0656-6246-81EC-EC3ACFE8ADB2}" type="presParOf" srcId="{12CBA1F1-8C4E-0842-B43F-AD889179A10A}" destId="{0FF34A85-9B53-4D42-97B8-1090446CB4CE}" srcOrd="0" destOrd="0" presId="urn:microsoft.com/office/officeart/2005/8/layout/hierarchy1"/>
    <dgm:cxn modelId="{4EBFFDA5-0C72-D848-BB7B-361E43CBC71F}" type="presParOf" srcId="{0FF34A85-9B53-4D42-97B8-1090446CB4CE}" destId="{E0F7647A-4E9C-D94A-B138-2AD647713D3D}" srcOrd="0" destOrd="0" presId="urn:microsoft.com/office/officeart/2005/8/layout/hierarchy1"/>
    <dgm:cxn modelId="{D6201ECF-876F-014B-BD91-68A4C6AC2761}" type="presParOf" srcId="{0FF34A85-9B53-4D42-97B8-1090446CB4CE}" destId="{A00CF2AE-0A39-934C-B116-9F28FC166D60}" srcOrd="1" destOrd="0" presId="urn:microsoft.com/office/officeart/2005/8/layout/hierarchy1"/>
    <dgm:cxn modelId="{258A0018-8A75-9543-A1F6-E08EF881E4C5}" type="presParOf" srcId="{12CBA1F1-8C4E-0842-B43F-AD889179A10A}" destId="{C8CE05F1-6D5C-AF41-BA3D-ED694BAF07E9}" srcOrd="1" destOrd="0" presId="urn:microsoft.com/office/officeart/2005/8/layout/hierarchy1"/>
    <dgm:cxn modelId="{B78C23BB-C134-C34E-990A-C9526414D147}" type="presParOf" srcId="{C8CE05F1-6D5C-AF41-BA3D-ED694BAF07E9}" destId="{8F353787-AA92-4D45-A554-346426E901D6}" srcOrd="0" destOrd="0" presId="urn:microsoft.com/office/officeart/2005/8/layout/hierarchy1"/>
    <dgm:cxn modelId="{FBD53705-3509-3143-BB26-F7D8DE9A0E99}" type="presParOf" srcId="{C8CE05F1-6D5C-AF41-BA3D-ED694BAF07E9}" destId="{0DFD925A-B011-5543-B2AD-80C2DEF047F9}" srcOrd="1" destOrd="0" presId="urn:microsoft.com/office/officeart/2005/8/layout/hierarchy1"/>
    <dgm:cxn modelId="{FBC50AA4-64BD-2B47-8C87-01F80E289613}" type="presParOf" srcId="{0DFD925A-B011-5543-B2AD-80C2DEF047F9}" destId="{0230A904-EF30-6A42-B408-34CD2C37F272}" srcOrd="0" destOrd="0" presId="urn:microsoft.com/office/officeart/2005/8/layout/hierarchy1"/>
    <dgm:cxn modelId="{DA84CC44-DA7A-2B45-AAE7-7DCFFB62BFC3}" type="presParOf" srcId="{0230A904-EF30-6A42-B408-34CD2C37F272}" destId="{CC75FE9A-DDF6-204E-A1AF-55CD8B78EE1A}" srcOrd="0" destOrd="0" presId="urn:microsoft.com/office/officeart/2005/8/layout/hierarchy1"/>
    <dgm:cxn modelId="{23D99B8F-DE25-A045-AFAA-324696D3CA3F}" type="presParOf" srcId="{0230A904-EF30-6A42-B408-34CD2C37F272}" destId="{02098215-C19F-9443-BC53-F21E87CF680E}" srcOrd="1" destOrd="0" presId="urn:microsoft.com/office/officeart/2005/8/layout/hierarchy1"/>
    <dgm:cxn modelId="{5CF36A7D-4A3B-454F-89CA-2A7865A73996}" type="presParOf" srcId="{0DFD925A-B011-5543-B2AD-80C2DEF047F9}" destId="{7717F6B7-EC7F-5F49-81A7-CF1B460787A8}" srcOrd="1" destOrd="0" presId="urn:microsoft.com/office/officeart/2005/8/layout/hierarchy1"/>
    <dgm:cxn modelId="{12508049-262D-F540-86F5-EE5CA29C01CE}" type="presParOf" srcId="{C8CE05F1-6D5C-AF41-BA3D-ED694BAF07E9}" destId="{128DA49E-E537-3E49-8789-E38F1BEBFB2D}" srcOrd="2" destOrd="0" presId="urn:microsoft.com/office/officeart/2005/8/layout/hierarchy1"/>
    <dgm:cxn modelId="{04F950D6-E1DD-7640-B788-ED90946DD216}" type="presParOf" srcId="{C8CE05F1-6D5C-AF41-BA3D-ED694BAF07E9}" destId="{4E13B1B1-9693-E047-AD4E-0D4945208BDB}" srcOrd="3" destOrd="0" presId="urn:microsoft.com/office/officeart/2005/8/layout/hierarchy1"/>
    <dgm:cxn modelId="{93DEC146-220E-D14B-87FB-15AA6DBCECD9}" type="presParOf" srcId="{4E13B1B1-9693-E047-AD4E-0D4945208BDB}" destId="{6A5DD1DF-3C8A-CA4C-B63B-4F7177B2F5A6}" srcOrd="0" destOrd="0" presId="urn:microsoft.com/office/officeart/2005/8/layout/hierarchy1"/>
    <dgm:cxn modelId="{550C0925-8F31-D340-9734-E82D4AD823FA}" type="presParOf" srcId="{6A5DD1DF-3C8A-CA4C-B63B-4F7177B2F5A6}" destId="{69883CAE-8233-5043-97A2-2883BA5078EA}" srcOrd="0" destOrd="0" presId="urn:microsoft.com/office/officeart/2005/8/layout/hierarchy1"/>
    <dgm:cxn modelId="{54F2E963-38B7-EF46-8293-3558A3FE1E34}" type="presParOf" srcId="{6A5DD1DF-3C8A-CA4C-B63B-4F7177B2F5A6}" destId="{687C610E-B76F-794B-BDC8-D24AA4D3C691}" srcOrd="1" destOrd="0" presId="urn:microsoft.com/office/officeart/2005/8/layout/hierarchy1"/>
    <dgm:cxn modelId="{1422C276-F81A-7941-A661-E0A1E030026F}" type="presParOf" srcId="{4E13B1B1-9693-E047-AD4E-0D4945208BDB}" destId="{1507EE5D-750E-B64D-9068-0CF99F3A9A8E}" srcOrd="1" destOrd="0" presId="urn:microsoft.com/office/officeart/2005/8/layout/hierarchy1"/>
    <dgm:cxn modelId="{1A5A791E-5BBB-B44F-8BF5-EE326BA04E29}" type="presParOf" srcId="{C8CE05F1-6D5C-AF41-BA3D-ED694BAF07E9}" destId="{95088C41-7084-F443-BE48-9A3749A66785}" srcOrd="4" destOrd="0" presId="urn:microsoft.com/office/officeart/2005/8/layout/hierarchy1"/>
    <dgm:cxn modelId="{1ED73715-4EC7-084A-A0DD-F2A3211C48B7}" type="presParOf" srcId="{C8CE05F1-6D5C-AF41-BA3D-ED694BAF07E9}" destId="{6D470443-A4ED-044E-9E06-C0DB963DF81C}" srcOrd="5" destOrd="0" presId="urn:microsoft.com/office/officeart/2005/8/layout/hierarchy1"/>
    <dgm:cxn modelId="{FFAF7D06-D8E4-014C-86A2-73F5C9DDFBFF}" type="presParOf" srcId="{6D470443-A4ED-044E-9E06-C0DB963DF81C}" destId="{96A5C4F8-6C4A-4D42-A25D-92DAC7145FED}" srcOrd="0" destOrd="0" presId="urn:microsoft.com/office/officeart/2005/8/layout/hierarchy1"/>
    <dgm:cxn modelId="{B8E56ACA-7E48-824A-8ACD-759C911AFC8E}" type="presParOf" srcId="{96A5C4F8-6C4A-4D42-A25D-92DAC7145FED}" destId="{B760F813-D4B3-B344-B445-DB237541CDF3}" srcOrd="0" destOrd="0" presId="urn:microsoft.com/office/officeart/2005/8/layout/hierarchy1"/>
    <dgm:cxn modelId="{E7BB535A-89B7-ED47-AC8F-794FAEA596DB}" type="presParOf" srcId="{96A5C4F8-6C4A-4D42-A25D-92DAC7145FED}" destId="{06CC9C1C-2C52-7644-AF98-71AD99902F90}" srcOrd="1" destOrd="0" presId="urn:microsoft.com/office/officeart/2005/8/layout/hierarchy1"/>
    <dgm:cxn modelId="{243876CA-225C-9245-953C-3CB059B0D722}" type="presParOf" srcId="{6D470443-A4ED-044E-9E06-C0DB963DF81C}" destId="{70DB8B66-53B6-F64A-AB1F-D878EF2E77DD}" srcOrd="1" destOrd="0" presId="urn:microsoft.com/office/officeart/2005/8/layout/hierarchy1"/>
    <dgm:cxn modelId="{DCE58AEE-5321-6D4B-BCD0-077D9D91295E}" type="presParOf" srcId="{655F6611-80CE-B54E-B2A5-EFBB8DBEAF1F}" destId="{7B6D8ACD-8715-7C47-8A5A-C414925A0E2D}" srcOrd="4" destOrd="0" presId="urn:microsoft.com/office/officeart/2005/8/layout/hierarchy1"/>
    <dgm:cxn modelId="{3BAF6031-DA51-7845-9837-D4C4B4BA42DF}" type="presParOf" srcId="{655F6611-80CE-B54E-B2A5-EFBB8DBEAF1F}" destId="{07FB2C2B-37DA-314F-91FD-D02F79D29B02}" srcOrd="5" destOrd="0" presId="urn:microsoft.com/office/officeart/2005/8/layout/hierarchy1"/>
    <dgm:cxn modelId="{A254B343-680F-3341-B6BB-DF283E6CA313}" type="presParOf" srcId="{07FB2C2B-37DA-314F-91FD-D02F79D29B02}" destId="{DE00C2A3-5C9E-3C40-9B19-FA17CB7935A0}" srcOrd="0" destOrd="0" presId="urn:microsoft.com/office/officeart/2005/8/layout/hierarchy1"/>
    <dgm:cxn modelId="{D2F849FB-C7FC-B344-BD93-A48DBBAE38DD}" type="presParOf" srcId="{DE00C2A3-5C9E-3C40-9B19-FA17CB7935A0}" destId="{3A2FD5FE-6975-E449-9A9A-BC59199D9274}" srcOrd="0" destOrd="0" presId="urn:microsoft.com/office/officeart/2005/8/layout/hierarchy1"/>
    <dgm:cxn modelId="{06E03945-F7E7-2B46-8740-5DBF12404546}" type="presParOf" srcId="{DE00C2A3-5C9E-3C40-9B19-FA17CB7935A0}" destId="{69BD78E5-2586-974F-9D33-03EFF76D214A}" srcOrd="1" destOrd="0" presId="urn:microsoft.com/office/officeart/2005/8/layout/hierarchy1"/>
    <dgm:cxn modelId="{7915C908-3F91-984E-8E88-4F4EB4A6D061}" type="presParOf" srcId="{07FB2C2B-37DA-314F-91FD-D02F79D29B02}" destId="{EE85E16D-158B-D343-BD27-E2D2C096BD92}" srcOrd="1" destOrd="0" presId="urn:microsoft.com/office/officeart/2005/8/layout/hierarchy1"/>
    <dgm:cxn modelId="{597EC10E-2C19-154D-846A-B1AF42B948A5}" type="presParOf" srcId="{EE85E16D-158B-D343-BD27-E2D2C096BD92}" destId="{B449D36C-C96B-8842-80AF-071FAAE7AC8E}" srcOrd="0" destOrd="0" presId="urn:microsoft.com/office/officeart/2005/8/layout/hierarchy1"/>
    <dgm:cxn modelId="{9C2E4C1F-6254-3B4B-876C-C5815ECDD0DD}" type="presParOf" srcId="{EE85E16D-158B-D343-BD27-E2D2C096BD92}" destId="{50EE06AD-8654-814C-A397-323E0CD0E173}" srcOrd="1" destOrd="0" presId="urn:microsoft.com/office/officeart/2005/8/layout/hierarchy1"/>
    <dgm:cxn modelId="{A87DF168-76F6-E14C-A232-D152DEEDF1C3}" type="presParOf" srcId="{50EE06AD-8654-814C-A397-323E0CD0E173}" destId="{2890434A-8358-834B-9EB8-4BB967E7E0E1}" srcOrd="0" destOrd="0" presId="urn:microsoft.com/office/officeart/2005/8/layout/hierarchy1"/>
    <dgm:cxn modelId="{DD84046F-CBC8-FB4E-9CE0-B22A84D8B525}" type="presParOf" srcId="{2890434A-8358-834B-9EB8-4BB967E7E0E1}" destId="{2C3938F7-B671-3E40-96D5-E352BC23F261}" srcOrd="0" destOrd="0" presId="urn:microsoft.com/office/officeart/2005/8/layout/hierarchy1"/>
    <dgm:cxn modelId="{7308F6F0-7252-3049-9547-48655DC2E1D9}" type="presParOf" srcId="{2890434A-8358-834B-9EB8-4BB967E7E0E1}" destId="{33AB2D29-8444-E140-A5C6-DF47676710A2}" srcOrd="1" destOrd="0" presId="urn:microsoft.com/office/officeart/2005/8/layout/hierarchy1"/>
    <dgm:cxn modelId="{2F11D4B9-D3F2-CD4C-A625-892FD00948B8}" type="presParOf" srcId="{50EE06AD-8654-814C-A397-323E0CD0E173}" destId="{6E871929-5E14-D348-8A02-3CC517B83155}" srcOrd="1" destOrd="0" presId="urn:microsoft.com/office/officeart/2005/8/layout/hierarchy1"/>
    <dgm:cxn modelId="{73AE3486-60D8-CF45-8CF5-D8A9F121EA77}" type="presParOf" srcId="{6E871929-5E14-D348-8A02-3CC517B83155}" destId="{4FE04909-E7F1-FD45-932A-43EEDFC6589B}" srcOrd="0" destOrd="0" presId="urn:microsoft.com/office/officeart/2005/8/layout/hierarchy1"/>
    <dgm:cxn modelId="{9D4C49AD-8AE9-C846-9776-A2143C4FA55B}" type="presParOf" srcId="{6E871929-5E14-D348-8A02-3CC517B83155}" destId="{5151F92B-9E96-304B-9512-DDEB74EEC66C}" srcOrd="1" destOrd="0" presId="urn:microsoft.com/office/officeart/2005/8/layout/hierarchy1"/>
    <dgm:cxn modelId="{E6FA604C-A6B1-EF40-8CFA-89C3B1FE548B}" type="presParOf" srcId="{5151F92B-9E96-304B-9512-DDEB74EEC66C}" destId="{7B2B6015-DAA2-6F46-82A2-3A85BA52B0B8}" srcOrd="0" destOrd="0" presId="urn:microsoft.com/office/officeart/2005/8/layout/hierarchy1"/>
    <dgm:cxn modelId="{64A8F924-6AA0-F541-A48D-F9E45CC60252}" type="presParOf" srcId="{7B2B6015-DAA2-6F46-82A2-3A85BA52B0B8}" destId="{8A5D8524-506B-F34B-A68C-1AC7AC5EB011}" srcOrd="0" destOrd="0" presId="urn:microsoft.com/office/officeart/2005/8/layout/hierarchy1"/>
    <dgm:cxn modelId="{4D724312-3197-824B-92ED-1C9BCD5AC6B1}" type="presParOf" srcId="{7B2B6015-DAA2-6F46-82A2-3A85BA52B0B8}" destId="{32F84832-DE0D-9143-B748-112406B3CF72}" srcOrd="1" destOrd="0" presId="urn:microsoft.com/office/officeart/2005/8/layout/hierarchy1"/>
    <dgm:cxn modelId="{3A60FBC4-BF9E-8745-8BA7-13BA865DEC4A}" type="presParOf" srcId="{5151F92B-9E96-304B-9512-DDEB74EEC66C}" destId="{2AAA4FFA-6C5A-C045-BAE5-245A3C9BA8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109B87-A2B8-7B41-9ED9-951600024694}" type="doc">
      <dgm:prSet loTypeId="urn:microsoft.com/office/officeart/2005/8/layout/venn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7D7993-2D85-EA44-A2DC-7EFDE1260B60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Turing Complete</a:t>
          </a:r>
        </a:p>
      </dgm:t>
    </dgm:pt>
    <dgm:pt modelId="{1A00E9B0-E302-414C-8878-4839C600AFE1}" type="parTrans" cxnId="{53CECA18-6ED2-9F4F-AB84-E43C849ED305}">
      <dgm:prSet/>
      <dgm:spPr/>
      <dgm:t>
        <a:bodyPr/>
        <a:lstStyle/>
        <a:p>
          <a:endParaRPr lang="en-US"/>
        </a:p>
      </dgm:t>
    </dgm:pt>
    <dgm:pt modelId="{5AFF3758-EE1D-C640-87B6-C8660F3AE88F}" type="sibTrans" cxnId="{53CECA18-6ED2-9F4F-AB84-E43C849ED305}">
      <dgm:prSet/>
      <dgm:spPr/>
      <dgm:t>
        <a:bodyPr/>
        <a:lstStyle/>
        <a:p>
          <a:endParaRPr lang="en-US"/>
        </a:p>
      </dgm:t>
    </dgm:pt>
    <dgm:pt modelId="{99FC7C09-CC21-4645-813F-33278E1FB71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Context Sensitive</a:t>
          </a:r>
        </a:p>
      </dgm:t>
    </dgm:pt>
    <dgm:pt modelId="{2A502093-33DD-4B4C-AEB2-FFB5E22A0A5F}" type="parTrans" cxnId="{7AB86100-CB3D-7447-87ED-23E15AE18565}">
      <dgm:prSet/>
      <dgm:spPr/>
      <dgm:t>
        <a:bodyPr/>
        <a:lstStyle/>
        <a:p>
          <a:endParaRPr lang="en-US"/>
        </a:p>
      </dgm:t>
    </dgm:pt>
    <dgm:pt modelId="{16451BCA-8FEC-A647-B835-4A8066E9609C}" type="sibTrans" cxnId="{7AB86100-CB3D-7447-87ED-23E15AE18565}">
      <dgm:prSet/>
      <dgm:spPr/>
      <dgm:t>
        <a:bodyPr/>
        <a:lstStyle/>
        <a:p>
          <a:endParaRPr lang="en-US"/>
        </a:p>
      </dgm:t>
    </dgm:pt>
    <dgm:pt modelId="{D3E44878-08B0-B241-91C8-CE39471CB352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Context Free</a:t>
          </a:r>
        </a:p>
      </dgm:t>
    </dgm:pt>
    <dgm:pt modelId="{2213B670-CE94-3E4C-8FC9-153DE2FE2F3B}" type="parTrans" cxnId="{14982385-6D9E-5D40-9660-0D1CC9E4E493}">
      <dgm:prSet/>
      <dgm:spPr/>
      <dgm:t>
        <a:bodyPr/>
        <a:lstStyle/>
        <a:p>
          <a:endParaRPr lang="en-US"/>
        </a:p>
      </dgm:t>
    </dgm:pt>
    <dgm:pt modelId="{6CAFCA4C-84E5-384E-BD05-6EFC37081A11}" type="sibTrans" cxnId="{14982385-6D9E-5D40-9660-0D1CC9E4E493}">
      <dgm:prSet/>
      <dgm:spPr/>
      <dgm:t>
        <a:bodyPr/>
        <a:lstStyle/>
        <a:p>
          <a:endParaRPr lang="en-US"/>
        </a:p>
      </dgm:t>
    </dgm:pt>
    <dgm:pt modelId="{2E3AA2D8-8509-604B-B4F8-98CCE106B2FD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Regular Expressions</a:t>
          </a:r>
        </a:p>
      </dgm:t>
    </dgm:pt>
    <dgm:pt modelId="{2356D9D9-C9EE-AA48-9728-630092C19C19}" type="parTrans" cxnId="{97AA27FC-5DAC-7A42-AC44-96D79E934891}">
      <dgm:prSet/>
      <dgm:spPr/>
      <dgm:t>
        <a:bodyPr/>
        <a:lstStyle/>
        <a:p>
          <a:endParaRPr lang="en-US"/>
        </a:p>
      </dgm:t>
    </dgm:pt>
    <dgm:pt modelId="{90E2B3B6-7D36-6F40-8D74-77487BE4BC75}" type="sibTrans" cxnId="{97AA27FC-5DAC-7A42-AC44-96D79E934891}">
      <dgm:prSet/>
      <dgm:spPr/>
      <dgm:t>
        <a:bodyPr/>
        <a:lstStyle/>
        <a:p>
          <a:endParaRPr lang="en-US"/>
        </a:p>
      </dgm:t>
    </dgm:pt>
    <dgm:pt modelId="{71772344-3704-6947-87F9-24AC60F433E2}" type="pres">
      <dgm:prSet presAssocID="{AF109B87-A2B8-7B41-9ED9-951600024694}" presName="Name0" presStyleCnt="0">
        <dgm:presLayoutVars>
          <dgm:chMax val="7"/>
          <dgm:resizeHandles val="exact"/>
        </dgm:presLayoutVars>
      </dgm:prSet>
      <dgm:spPr/>
    </dgm:pt>
    <dgm:pt modelId="{B2ED0EAA-8C64-8446-ADF2-A14CC72A1A36}" type="pres">
      <dgm:prSet presAssocID="{AF109B87-A2B8-7B41-9ED9-951600024694}" presName="comp1" presStyleCnt="0"/>
      <dgm:spPr/>
    </dgm:pt>
    <dgm:pt modelId="{1BA6C83F-FD00-264F-8EBF-8E0F56B690FB}" type="pres">
      <dgm:prSet presAssocID="{AF109B87-A2B8-7B41-9ED9-951600024694}" presName="circle1" presStyleLbl="node1" presStyleIdx="0" presStyleCnt="4"/>
      <dgm:spPr/>
    </dgm:pt>
    <dgm:pt modelId="{FBE8C680-FF44-C84D-986B-3311C9E029C3}" type="pres">
      <dgm:prSet presAssocID="{AF109B87-A2B8-7B41-9ED9-951600024694}" presName="c1text" presStyleLbl="node1" presStyleIdx="0" presStyleCnt="4">
        <dgm:presLayoutVars>
          <dgm:bulletEnabled val="1"/>
        </dgm:presLayoutVars>
      </dgm:prSet>
      <dgm:spPr/>
    </dgm:pt>
    <dgm:pt modelId="{ACCD24DF-22BE-2F41-8DB2-13D8A6D4454A}" type="pres">
      <dgm:prSet presAssocID="{AF109B87-A2B8-7B41-9ED9-951600024694}" presName="comp2" presStyleCnt="0"/>
      <dgm:spPr/>
    </dgm:pt>
    <dgm:pt modelId="{DE9726B6-85F1-3F40-95CC-B86AFB40E85A}" type="pres">
      <dgm:prSet presAssocID="{AF109B87-A2B8-7B41-9ED9-951600024694}" presName="circle2" presStyleLbl="node1" presStyleIdx="1" presStyleCnt="4"/>
      <dgm:spPr/>
    </dgm:pt>
    <dgm:pt modelId="{9FB2ED24-E360-8F47-9F75-46AA0CF20A1C}" type="pres">
      <dgm:prSet presAssocID="{AF109B87-A2B8-7B41-9ED9-951600024694}" presName="c2text" presStyleLbl="node1" presStyleIdx="1" presStyleCnt="4">
        <dgm:presLayoutVars>
          <dgm:bulletEnabled val="1"/>
        </dgm:presLayoutVars>
      </dgm:prSet>
      <dgm:spPr/>
    </dgm:pt>
    <dgm:pt modelId="{559112EA-6C2E-EC49-842D-7638F6B9DFB7}" type="pres">
      <dgm:prSet presAssocID="{AF109B87-A2B8-7B41-9ED9-951600024694}" presName="comp3" presStyleCnt="0"/>
      <dgm:spPr/>
    </dgm:pt>
    <dgm:pt modelId="{3FD5F804-F050-574E-8532-FF3F08A8E845}" type="pres">
      <dgm:prSet presAssocID="{AF109B87-A2B8-7B41-9ED9-951600024694}" presName="circle3" presStyleLbl="node1" presStyleIdx="2" presStyleCnt="4"/>
      <dgm:spPr/>
    </dgm:pt>
    <dgm:pt modelId="{8FD5F07A-5B07-9C4B-B5B7-AC37242E459C}" type="pres">
      <dgm:prSet presAssocID="{AF109B87-A2B8-7B41-9ED9-951600024694}" presName="c3text" presStyleLbl="node1" presStyleIdx="2" presStyleCnt="4">
        <dgm:presLayoutVars>
          <dgm:bulletEnabled val="1"/>
        </dgm:presLayoutVars>
      </dgm:prSet>
      <dgm:spPr/>
    </dgm:pt>
    <dgm:pt modelId="{5D898690-DFF6-3543-99EE-8F4EB5F36D51}" type="pres">
      <dgm:prSet presAssocID="{AF109B87-A2B8-7B41-9ED9-951600024694}" presName="comp4" presStyleCnt="0"/>
      <dgm:spPr/>
    </dgm:pt>
    <dgm:pt modelId="{47ECDBFF-7F4A-6D45-B82C-A57051849B2E}" type="pres">
      <dgm:prSet presAssocID="{AF109B87-A2B8-7B41-9ED9-951600024694}" presName="circle4" presStyleLbl="node1" presStyleIdx="3" presStyleCnt="4"/>
      <dgm:spPr/>
    </dgm:pt>
    <dgm:pt modelId="{B27755DB-7805-7541-8D99-47AB28FE8F6C}" type="pres">
      <dgm:prSet presAssocID="{AF109B87-A2B8-7B41-9ED9-951600024694}" presName="c4text" presStyleLbl="node1" presStyleIdx="3" presStyleCnt="4">
        <dgm:presLayoutVars>
          <dgm:bulletEnabled val="1"/>
        </dgm:presLayoutVars>
      </dgm:prSet>
      <dgm:spPr/>
    </dgm:pt>
  </dgm:ptLst>
  <dgm:cxnLst>
    <dgm:cxn modelId="{7AB86100-CB3D-7447-87ED-23E15AE18565}" srcId="{AF109B87-A2B8-7B41-9ED9-951600024694}" destId="{99FC7C09-CC21-4645-813F-33278E1FB712}" srcOrd="1" destOrd="0" parTransId="{2A502093-33DD-4B4C-AEB2-FFB5E22A0A5F}" sibTransId="{16451BCA-8FEC-A647-B835-4A8066E9609C}"/>
    <dgm:cxn modelId="{18F4F102-EA9B-934C-AD08-181E413F450B}" type="presOf" srcId="{AF109B87-A2B8-7B41-9ED9-951600024694}" destId="{71772344-3704-6947-87F9-24AC60F433E2}" srcOrd="0" destOrd="0" presId="urn:microsoft.com/office/officeart/2005/8/layout/venn2"/>
    <dgm:cxn modelId="{53CECA18-6ED2-9F4F-AB84-E43C849ED305}" srcId="{AF109B87-A2B8-7B41-9ED9-951600024694}" destId="{EF7D7993-2D85-EA44-A2DC-7EFDE1260B60}" srcOrd="0" destOrd="0" parTransId="{1A00E9B0-E302-414C-8878-4839C600AFE1}" sibTransId="{5AFF3758-EE1D-C640-87B6-C8660F3AE88F}"/>
    <dgm:cxn modelId="{FA03F72F-605A-5E48-AF35-1B03FA9AD822}" type="presOf" srcId="{2E3AA2D8-8509-604B-B4F8-98CCE106B2FD}" destId="{B27755DB-7805-7541-8D99-47AB28FE8F6C}" srcOrd="1" destOrd="0" presId="urn:microsoft.com/office/officeart/2005/8/layout/venn2"/>
    <dgm:cxn modelId="{8E00A361-72DC-0F4A-AA68-F2027FFBB462}" type="presOf" srcId="{99FC7C09-CC21-4645-813F-33278E1FB712}" destId="{DE9726B6-85F1-3F40-95CC-B86AFB40E85A}" srcOrd="0" destOrd="0" presId="urn:microsoft.com/office/officeart/2005/8/layout/venn2"/>
    <dgm:cxn modelId="{1AC5AC45-5BFF-2541-A667-2E555A0F6143}" type="presOf" srcId="{99FC7C09-CC21-4645-813F-33278E1FB712}" destId="{9FB2ED24-E360-8F47-9F75-46AA0CF20A1C}" srcOrd="1" destOrd="0" presId="urn:microsoft.com/office/officeart/2005/8/layout/venn2"/>
    <dgm:cxn modelId="{8F88F979-39BB-D045-B29E-2D4B94FBC6D6}" type="presOf" srcId="{D3E44878-08B0-B241-91C8-CE39471CB352}" destId="{3FD5F804-F050-574E-8532-FF3F08A8E845}" srcOrd="0" destOrd="0" presId="urn:microsoft.com/office/officeart/2005/8/layout/venn2"/>
    <dgm:cxn modelId="{2730A780-78FA-3C40-B2A1-688B8165573C}" type="presOf" srcId="{EF7D7993-2D85-EA44-A2DC-7EFDE1260B60}" destId="{FBE8C680-FF44-C84D-986B-3311C9E029C3}" srcOrd="1" destOrd="0" presId="urn:microsoft.com/office/officeart/2005/8/layout/venn2"/>
    <dgm:cxn modelId="{14982385-6D9E-5D40-9660-0D1CC9E4E493}" srcId="{AF109B87-A2B8-7B41-9ED9-951600024694}" destId="{D3E44878-08B0-B241-91C8-CE39471CB352}" srcOrd="2" destOrd="0" parTransId="{2213B670-CE94-3E4C-8FC9-153DE2FE2F3B}" sibTransId="{6CAFCA4C-84E5-384E-BD05-6EFC37081A11}"/>
    <dgm:cxn modelId="{90F8288F-19D9-8F4A-8986-7DA281F7371C}" type="presOf" srcId="{EF7D7993-2D85-EA44-A2DC-7EFDE1260B60}" destId="{1BA6C83F-FD00-264F-8EBF-8E0F56B690FB}" srcOrd="0" destOrd="0" presId="urn:microsoft.com/office/officeart/2005/8/layout/venn2"/>
    <dgm:cxn modelId="{5DC4D7D1-8D57-4C4C-BB7D-1277F91DA5D7}" type="presOf" srcId="{D3E44878-08B0-B241-91C8-CE39471CB352}" destId="{8FD5F07A-5B07-9C4B-B5B7-AC37242E459C}" srcOrd="1" destOrd="0" presId="urn:microsoft.com/office/officeart/2005/8/layout/venn2"/>
    <dgm:cxn modelId="{2A82A5D4-8C3E-B440-96AD-B272260D3CEA}" type="presOf" srcId="{2E3AA2D8-8509-604B-B4F8-98CCE106B2FD}" destId="{47ECDBFF-7F4A-6D45-B82C-A57051849B2E}" srcOrd="0" destOrd="0" presId="urn:microsoft.com/office/officeart/2005/8/layout/venn2"/>
    <dgm:cxn modelId="{97AA27FC-5DAC-7A42-AC44-96D79E934891}" srcId="{AF109B87-A2B8-7B41-9ED9-951600024694}" destId="{2E3AA2D8-8509-604B-B4F8-98CCE106B2FD}" srcOrd="3" destOrd="0" parTransId="{2356D9D9-C9EE-AA48-9728-630092C19C19}" sibTransId="{90E2B3B6-7D36-6F40-8D74-77487BE4BC75}"/>
    <dgm:cxn modelId="{317422F3-A40E-BD4C-BD2A-A19DCD5483ED}" type="presParOf" srcId="{71772344-3704-6947-87F9-24AC60F433E2}" destId="{B2ED0EAA-8C64-8446-ADF2-A14CC72A1A36}" srcOrd="0" destOrd="0" presId="urn:microsoft.com/office/officeart/2005/8/layout/venn2"/>
    <dgm:cxn modelId="{C81E35D4-3010-C749-8C1D-5A2C72B065E6}" type="presParOf" srcId="{B2ED0EAA-8C64-8446-ADF2-A14CC72A1A36}" destId="{1BA6C83F-FD00-264F-8EBF-8E0F56B690FB}" srcOrd="0" destOrd="0" presId="urn:microsoft.com/office/officeart/2005/8/layout/venn2"/>
    <dgm:cxn modelId="{1DC5E55D-0D30-5448-8341-9C92E3EBD143}" type="presParOf" srcId="{B2ED0EAA-8C64-8446-ADF2-A14CC72A1A36}" destId="{FBE8C680-FF44-C84D-986B-3311C9E029C3}" srcOrd="1" destOrd="0" presId="urn:microsoft.com/office/officeart/2005/8/layout/venn2"/>
    <dgm:cxn modelId="{A4FB25FF-229C-D643-98A4-6ABF53FB1603}" type="presParOf" srcId="{71772344-3704-6947-87F9-24AC60F433E2}" destId="{ACCD24DF-22BE-2F41-8DB2-13D8A6D4454A}" srcOrd="1" destOrd="0" presId="urn:microsoft.com/office/officeart/2005/8/layout/venn2"/>
    <dgm:cxn modelId="{EDDCEBC9-4600-9046-BC73-94E6A0291B17}" type="presParOf" srcId="{ACCD24DF-22BE-2F41-8DB2-13D8A6D4454A}" destId="{DE9726B6-85F1-3F40-95CC-B86AFB40E85A}" srcOrd="0" destOrd="0" presId="urn:microsoft.com/office/officeart/2005/8/layout/venn2"/>
    <dgm:cxn modelId="{37819BD0-8088-6147-BFBD-6440E4B7A7A2}" type="presParOf" srcId="{ACCD24DF-22BE-2F41-8DB2-13D8A6D4454A}" destId="{9FB2ED24-E360-8F47-9F75-46AA0CF20A1C}" srcOrd="1" destOrd="0" presId="urn:microsoft.com/office/officeart/2005/8/layout/venn2"/>
    <dgm:cxn modelId="{6C85D89A-5A8D-664F-AA80-08928E242766}" type="presParOf" srcId="{71772344-3704-6947-87F9-24AC60F433E2}" destId="{559112EA-6C2E-EC49-842D-7638F6B9DFB7}" srcOrd="2" destOrd="0" presId="urn:microsoft.com/office/officeart/2005/8/layout/venn2"/>
    <dgm:cxn modelId="{CD5E12FC-7C6D-4C40-8CE5-8D1B915F38FC}" type="presParOf" srcId="{559112EA-6C2E-EC49-842D-7638F6B9DFB7}" destId="{3FD5F804-F050-574E-8532-FF3F08A8E845}" srcOrd="0" destOrd="0" presId="urn:microsoft.com/office/officeart/2005/8/layout/venn2"/>
    <dgm:cxn modelId="{2C7282E2-E41F-6741-B49D-B24CD971815E}" type="presParOf" srcId="{559112EA-6C2E-EC49-842D-7638F6B9DFB7}" destId="{8FD5F07A-5B07-9C4B-B5B7-AC37242E459C}" srcOrd="1" destOrd="0" presId="urn:microsoft.com/office/officeart/2005/8/layout/venn2"/>
    <dgm:cxn modelId="{A64D547B-850F-FA47-A4C0-488FA8660F1C}" type="presParOf" srcId="{71772344-3704-6947-87F9-24AC60F433E2}" destId="{5D898690-DFF6-3543-99EE-8F4EB5F36D51}" srcOrd="3" destOrd="0" presId="urn:microsoft.com/office/officeart/2005/8/layout/venn2"/>
    <dgm:cxn modelId="{C451E2A9-9699-9C4B-883D-AAF14EB2F363}" type="presParOf" srcId="{5D898690-DFF6-3543-99EE-8F4EB5F36D51}" destId="{47ECDBFF-7F4A-6D45-B82C-A57051849B2E}" srcOrd="0" destOrd="0" presId="urn:microsoft.com/office/officeart/2005/8/layout/venn2"/>
    <dgm:cxn modelId="{0A0A96FC-3979-0044-B208-21824C3ACBF6}" type="presParOf" srcId="{5D898690-DFF6-3543-99EE-8F4EB5F36D51}" destId="{B27755DB-7805-7541-8D99-47AB28FE8F6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7EFDC-8B10-C647-9A59-AAF52D1FA793}">
      <dsp:nvSpPr>
        <dsp:cNvPr id="0" name=""/>
        <dsp:cNvSpPr/>
      </dsp:nvSpPr>
      <dsp:spPr>
        <a:xfrm>
          <a:off x="5513331" y="3002787"/>
          <a:ext cx="2287464" cy="544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933"/>
              </a:lnTo>
              <a:lnTo>
                <a:pt x="2287464" y="370933"/>
              </a:lnTo>
              <a:lnTo>
                <a:pt x="2287464" y="544312"/>
              </a:lnTo>
            </a:path>
          </a:pathLst>
        </a:custGeom>
        <a:noFill/>
        <a:ln w="38100" cap="rnd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CD069-67F0-D24E-98AC-ACE86087E1AD}">
      <dsp:nvSpPr>
        <dsp:cNvPr id="0" name=""/>
        <dsp:cNvSpPr/>
      </dsp:nvSpPr>
      <dsp:spPr>
        <a:xfrm>
          <a:off x="5467611" y="3002787"/>
          <a:ext cx="91440" cy="5443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431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4B101-6D78-A547-BD4C-7CF21B9A9E0D}">
      <dsp:nvSpPr>
        <dsp:cNvPr id="0" name=""/>
        <dsp:cNvSpPr/>
      </dsp:nvSpPr>
      <dsp:spPr>
        <a:xfrm>
          <a:off x="3225866" y="3002787"/>
          <a:ext cx="2287464" cy="544312"/>
        </a:xfrm>
        <a:custGeom>
          <a:avLst/>
          <a:gdLst/>
          <a:ahLst/>
          <a:cxnLst/>
          <a:rect l="0" t="0" r="0" b="0"/>
          <a:pathLst>
            <a:path>
              <a:moveTo>
                <a:pt x="2287464" y="0"/>
              </a:moveTo>
              <a:lnTo>
                <a:pt x="2287464" y="370933"/>
              </a:lnTo>
              <a:lnTo>
                <a:pt x="0" y="370933"/>
              </a:lnTo>
              <a:lnTo>
                <a:pt x="0" y="544312"/>
              </a:lnTo>
            </a:path>
          </a:pathLst>
        </a:custGeom>
        <a:noFill/>
        <a:ln w="38100" cap="rnd" cmpd="sng" algn="ctr">
          <a:solidFill>
            <a:schemeClr val="accent1">
              <a:lumMod val="7500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B13ED-07CA-7648-8D45-27FBA8F87BC4}">
      <dsp:nvSpPr>
        <dsp:cNvPr id="0" name=""/>
        <dsp:cNvSpPr/>
      </dsp:nvSpPr>
      <dsp:spPr>
        <a:xfrm>
          <a:off x="3225866" y="1270032"/>
          <a:ext cx="2287464" cy="5443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933"/>
              </a:lnTo>
              <a:lnTo>
                <a:pt x="2287464" y="370933"/>
              </a:lnTo>
              <a:lnTo>
                <a:pt x="2287464" y="544312"/>
              </a:lnTo>
            </a:path>
          </a:pathLst>
        </a:custGeom>
        <a:noFill/>
        <a:ln w="38100" cap="rnd" cmpd="sng" algn="ctr">
          <a:solidFill>
            <a:schemeClr val="accent1">
              <a:lumMod val="75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D5B611-6B48-564D-804E-02ED0B4C640F}">
      <dsp:nvSpPr>
        <dsp:cNvPr id="0" name=""/>
        <dsp:cNvSpPr/>
      </dsp:nvSpPr>
      <dsp:spPr>
        <a:xfrm>
          <a:off x="3180146" y="1270032"/>
          <a:ext cx="91440" cy="5443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431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B7384-FC28-EF4C-9621-844AD9C197D1}">
      <dsp:nvSpPr>
        <dsp:cNvPr id="0" name=""/>
        <dsp:cNvSpPr/>
      </dsp:nvSpPr>
      <dsp:spPr>
        <a:xfrm>
          <a:off x="938402" y="1270032"/>
          <a:ext cx="2287464" cy="544312"/>
        </a:xfrm>
        <a:custGeom>
          <a:avLst/>
          <a:gdLst/>
          <a:ahLst/>
          <a:cxnLst/>
          <a:rect l="0" t="0" r="0" b="0"/>
          <a:pathLst>
            <a:path>
              <a:moveTo>
                <a:pt x="2287464" y="0"/>
              </a:moveTo>
              <a:lnTo>
                <a:pt x="2287464" y="370933"/>
              </a:lnTo>
              <a:lnTo>
                <a:pt x="0" y="370933"/>
              </a:lnTo>
              <a:lnTo>
                <a:pt x="0" y="544312"/>
              </a:lnTo>
            </a:path>
          </a:pathLst>
        </a:custGeom>
        <a:noFill/>
        <a:ln w="38100" cap="rnd" cmpd="sng" algn="ctr">
          <a:solidFill>
            <a:schemeClr val="accent1">
              <a:lumMod val="7500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CDF48-80E6-F440-BD43-3198DDB1D4C3}">
      <dsp:nvSpPr>
        <dsp:cNvPr id="0" name=""/>
        <dsp:cNvSpPr/>
      </dsp:nvSpPr>
      <dsp:spPr>
        <a:xfrm>
          <a:off x="2290085" y="81590"/>
          <a:ext cx="1871562" cy="1188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EB6CBE-A192-624C-9E9F-B58B5A5AE7B4}">
      <dsp:nvSpPr>
        <dsp:cNvPr id="0" name=""/>
        <dsp:cNvSpPr/>
      </dsp:nvSpPr>
      <dsp:spPr>
        <a:xfrm>
          <a:off x="2498037" y="279144"/>
          <a:ext cx="1871562" cy="1188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Expression</a:t>
          </a:r>
        </a:p>
      </dsp:txBody>
      <dsp:txXfrm>
        <a:off x="2532845" y="313952"/>
        <a:ext cx="1801946" cy="1118825"/>
      </dsp:txXfrm>
    </dsp:sp>
    <dsp:sp modelId="{19BEFA55-6B25-C54A-AB87-6747DC98DA1A}">
      <dsp:nvSpPr>
        <dsp:cNvPr id="0" name=""/>
        <dsp:cNvSpPr/>
      </dsp:nvSpPr>
      <dsp:spPr>
        <a:xfrm>
          <a:off x="2621" y="1814345"/>
          <a:ext cx="1871562" cy="1188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88C0D-1D61-064F-9E62-21C0D4A75FA6}">
      <dsp:nvSpPr>
        <dsp:cNvPr id="0" name=""/>
        <dsp:cNvSpPr/>
      </dsp:nvSpPr>
      <dsp:spPr>
        <a:xfrm>
          <a:off x="210572" y="2011898"/>
          <a:ext cx="1871562" cy="1188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</a:t>
          </a:r>
        </a:p>
      </dsp:txBody>
      <dsp:txXfrm>
        <a:off x="245380" y="2046706"/>
        <a:ext cx="1801946" cy="1118825"/>
      </dsp:txXfrm>
    </dsp:sp>
    <dsp:sp modelId="{712AE34F-40E7-024D-B62C-F57C1C9AD571}">
      <dsp:nvSpPr>
        <dsp:cNvPr id="0" name=""/>
        <dsp:cNvSpPr/>
      </dsp:nvSpPr>
      <dsp:spPr>
        <a:xfrm>
          <a:off x="2290085" y="1814345"/>
          <a:ext cx="1871562" cy="1188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95F65-E5EF-E542-B3C6-9B93B1652D21}">
      <dsp:nvSpPr>
        <dsp:cNvPr id="0" name=""/>
        <dsp:cNvSpPr/>
      </dsp:nvSpPr>
      <dsp:spPr>
        <a:xfrm>
          <a:off x="2498037" y="2011898"/>
          <a:ext cx="1871562" cy="1188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+</a:t>
          </a:r>
        </a:p>
      </dsp:txBody>
      <dsp:txXfrm>
        <a:off x="2532845" y="2046706"/>
        <a:ext cx="1801946" cy="1118825"/>
      </dsp:txXfrm>
    </dsp:sp>
    <dsp:sp modelId="{48B0445C-FB49-FD49-97B6-2E575E131F73}">
      <dsp:nvSpPr>
        <dsp:cNvPr id="0" name=""/>
        <dsp:cNvSpPr/>
      </dsp:nvSpPr>
      <dsp:spPr>
        <a:xfrm>
          <a:off x="4577550" y="1814345"/>
          <a:ext cx="1871562" cy="1188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509E6-87F7-FB46-861E-2A2FE6DB961C}">
      <dsp:nvSpPr>
        <dsp:cNvPr id="0" name=""/>
        <dsp:cNvSpPr/>
      </dsp:nvSpPr>
      <dsp:spPr>
        <a:xfrm>
          <a:off x="4785502" y="2011898"/>
          <a:ext cx="1871562" cy="1188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Expression</a:t>
          </a:r>
        </a:p>
      </dsp:txBody>
      <dsp:txXfrm>
        <a:off x="4820310" y="2046706"/>
        <a:ext cx="1801946" cy="1118825"/>
      </dsp:txXfrm>
    </dsp:sp>
    <dsp:sp modelId="{95853D40-DF5F-2D42-A6BC-9863DE4B6870}">
      <dsp:nvSpPr>
        <dsp:cNvPr id="0" name=""/>
        <dsp:cNvSpPr/>
      </dsp:nvSpPr>
      <dsp:spPr>
        <a:xfrm>
          <a:off x="2290085" y="3547099"/>
          <a:ext cx="1871562" cy="1188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1F40AA-CD52-1B4B-A0CF-31C67B627EC1}">
      <dsp:nvSpPr>
        <dsp:cNvPr id="0" name=""/>
        <dsp:cNvSpPr/>
      </dsp:nvSpPr>
      <dsp:spPr>
        <a:xfrm>
          <a:off x="2498037" y="3744653"/>
          <a:ext cx="1871562" cy="1188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4</a:t>
          </a:r>
        </a:p>
      </dsp:txBody>
      <dsp:txXfrm>
        <a:off x="2532845" y="3779461"/>
        <a:ext cx="1801946" cy="1118825"/>
      </dsp:txXfrm>
    </dsp:sp>
    <dsp:sp modelId="{C79B20A6-1C4F-E443-9C7D-26F205199617}">
      <dsp:nvSpPr>
        <dsp:cNvPr id="0" name=""/>
        <dsp:cNvSpPr/>
      </dsp:nvSpPr>
      <dsp:spPr>
        <a:xfrm>
          <a:off x="4577550" y="3547099"/>
          <a:ext cx="1871562" cy="1188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C5520-A804-B046-984A-E92CBE5CA518}">
      <dsp:nvSpPr>
        <dsp:cNvPr id="0" name=""/>
        <dsp:cNvSpPr/>
      </dsp:nvSpPr>
      <dsp:spPr>
        <a:xfrm>
          <a:off x="4785502" y="3744653"/>
          <a:ext cx="1871562" cy="1188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*</a:t>
          </a:r>
        </a:p>
      </dsp:txBody>
      <dsp:txXfrm>
        <a:off x="4820310" y="3779461"/>
        <a:ext cx="1801946" cy="1118825"/>
      </dsp:txXfrm>
    </dsp:sp>
    <dsp:sp modelId="{6FDA7B69-6FE2-8B45-B0EA-DA12A05726AA}">
      <dsp:nvSpPr>
        <dsp:cNvPr id="0" name=""/>
        <dsp:cNvSpPr/>
      </dsp:nvSpPr>
      <dsp:spPr>
        <a:xfrm>
          <a:off x="6865015" y="3547099"/>
          <a:ext cx="1871562" cy="11884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DF9DC-FD00-1844-B2DC-68751C4D77F1}">
      <dsp:nvSpPr>
        <dsp:cNvPr id="0" name=""/>
        <dsp:cNvSpPr/>
      </dsp:nvSpPr>
      <dsp:spPr>
        <a:xfrm>
          <a:off x="7072966" y="3744653"/>
          <a:ext cx="1871562" cy="11884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5</a:t>
          </a:r>
        </a:p>
      </dsp:txBody>
      <dsp:txXfrm>
        <a:off x="7107774" y="3779461"/>
        <a:ext cx="1801946" cy="11188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04909-E7F1-FD45-932A-43EEDFC6589B}">
      <dsp:nvSpPr>
        <dsp:cNvPr id="0" name=""/>
        <dsp:cNvSpPr/>
      </dsp:nvSpPr>
      <dsp:spPr>
        <a:xfrm>
          <a:off x="8143859" y="2965494"/>
          <a:ext cx="91440" cy="3467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7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49D36C-C96B-8842-80AF-071FAAE7AC8E}">
      <dsp:nvSpPr>
        <dsp:cNvPr id="0" name=""/>
        <dsp:cNvSpPr/>
      </dsp:nvSpPr>
      <dsp:spPr>
        <a:xfrm>
          <a:off x="8143859" y="1861560"/>
          <a:ext cx="91440" cy="3467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7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D8ACD-8715-7C47-8A5A-C414925A0E2D}">
      <dsp:nvSpPr>
        <dsp:cNvPr id="0" name=""/>
        <dsp:cNvSpPr/>
      </dsp:nvSpPr>
      <dsp:spPr>
        <a:xfrm>
          <a:off x="5274900" y="757625"/>
          <a:ext cx="2914678" cy="34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320"/>
              </a:lnTo>
              <a:lnTo>
                <a:pt x="2914678" y="236320"/>
              </a:lnTo>
              <a:lnTo>
                <a:pt x="2914678" y="3467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88C41-7084-F443-BE48-9A3749A66785}">
      <dsp:nvSpPr>
        <dsp:cNvPr id="0" name=""/>
        <dsp:cNvSpPr/>
      </dsp:nvSpPr>
      <dsp:spPr>
        <a:xfrm>
          <a:off x="5274900" y="2965494"/>
          <a:ext cx="1457339" cy="34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320"/>
              </a:lnTo>
              <a:lnTo>
                <a:pt x="1457339" y="236320"/>
              </a:lnTo>
              <a:lnTo>
                <a:pt x="1457339" y="3467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8DA49E-E537-3E49-8789-E38F1BEBFB2D}">
      <dsp:nvSpPr>
        <dsp:cNvPr id="0" name=""/>
        <dsp:cNvSpPr/>
      </dsp:nvSpPr>
      <dsp:spPr>
        <a:xfrm>
          <a:off x="5229180" y="2965494"/>
          <a:ext cx="91440" cy="3467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7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53787-AA92-4D45-A554-346426E901D6}">
      <dsp:nvSpPr>
        <dsp:cNvPr id="0" name=""/>
        <dsp:cNvSpPr/>
      </dsp:nvSpPr>
      <dsp:spPr>
        <a:xfrm>
          <a:off x="3817561" y="2965494"/>
          <a:ext cx="1457339" cy="346780"/>
        </a:xfrm>
        <a:custGeom>
          <a:avLst/>
          <a:gdLst/>
          <a:ahLst/>
          <a:cxnLst/>
          <a:rect l="0" t="0" r="0" b="0"/>
          <a:pathLst>
            <a:path>
              <a:moveTo>
                <a:pt x="1457339" y="0"/>
              </a:moveTo>
              <a:lnTo>
                <a:pt x="1457339" y="236320"/>
              </a:lnTo>
              <a:lnTo>
                <a:pt x="0" y="236320"/>
              </a:lnTo>
              <a:lnTo>
                <a:pt x="0" y="3467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EF797-0440-234B-AEC1-11B957210F9E}">
      <dsp:nvSpPr>
        <dsp:cNvPr id="0" name=""/>
        <dsp:cNvSpPr/>
      </dsp:nvSpPr>
      <dsp:spPr>
        <a:xfrm>
          <a:off x="5229180" y="1861560"/>
          <a:ext cx="91440" cy="3467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7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CA786-72B5-1F4F-BC55-DA4B4649E2F0}">
      <dsp:nvSpPr>
        <dsp:cNvPr id="0" name=""/>
        <dsp:cNvSpPr/>
      </dsp:nvSpPr>
      <dsp:spPr>
        <a:xfrm>
          <a:off x="5229180" y="757625"/>
          <a:ext cx="91440" cy="3467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7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BE157-883F-40A3-BB07-04762811C466}">
      <dsp:nvSpPr>
        <dsp:cNvPr id="0" name=""/>
        <dsp:cNvSpPr/>
      </dsp:nvSpPr>
      <dsp:spPr>
        <a:xfrm>
          <a:off x="2314502" y="2965494"/>
          <a:ext cx="91440" cy="3467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7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F179D-9214-B247-91DE-A466B4397D64}">
      <dsp:nvSpPr>
        <dsp:cNvPr id="0" name=""/>
        <dsp:cNvSpPr/>
      </dsp:nvSpPr>
      <dsp:spPr>
        <a:xfrm>
          <a:off x="2314502" y="1861560"/>
          <a:ext cx="91440" cy="3467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678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8F23A1-215B-0A4C-BF0D-DA85D0B05B53}">
      <dsp:nvSpPr>
        <dsp:cNvPr id="0" name=""/>
        <dsp:cNvSpPr/>
      </dsp:nvSpPr>
      <dsp:spPr>
        <a:xfrm>
          <a:off x="2360222" y="757625"/>
          <a:ext cx="2914678" cy="346780"/>
        </a:xfrm>
        <a:custGeom>
          <a:avLst/>
          <a:gdLst/>
          <a:ahLst/>
          <a:cxnLst/>
          <a:rect l="0" t="0" r="0" b="0"/>
          <a:pathLst>
            <a:path>
              <a:moveTo>
                <a:pt x="2914678" y="0"/>
              </a:moveTo>
              <a:lnTo>
                <a:pt x="2914678" y="236320"/>
              </a:lnTo>
              <a:lnTo>
                <a:pt x="0" y="236320"/>
              </a:lnTo>
              <a:lnTo>
                <a:pt x="0" y="34678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272CB-AABF-4C44-BD15-64BA327B0A73}">
      <dsp:nvSpPr>
        <dsp:cNvPr id="0" name=""/>
        <dsp:cNvSpPr/>
      </dsp:nvSpPr>
      <dsp:spPr>
        <a:xfrm>
          <a:off x="4678716" y="471"/>
          <a:ext cx="1192368" cy="757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EBA8B-BBB9-B34D-9BD0-750D5AFE8189}">
      <dsp:nvSpPr>
        <dsp:cNvPr id="0" name=""/>
        <dsp:cNvSpPr/>
      </dsp:nvSpPr>
      <dsp:spPr>
        <a:xfrm>
          <a:off x="4811201" y="126332"/>
          <a:ext cx="1192368" cy="75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</a:t>
          </a:r>
        </a:p>
      </dsp:txBody>
      <dsp:txXfrm>
        <a:off x="4833377" y="148508"/>
        <a:ext cx="1148016" cy="712802"/>
      </dsp:txXfrm>
    </dsp:sp>
    <dsp:sp modelId="{2E2591B2-65C7-D14A-8A0F-F8010941D002}">
      <dsp:nvSpPr>
        <dsp:cNvPr id="0" name=""/>
        <dsp:cNvSpPr/>
      </dsp:nvSpPr>
      <dsp:spPr>
        <a:xfrm>
          <a:off x="1764037" y="1104406"/>
          <a:ext cx="1192368" cy="757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CCE26-115B-F549-A49F-F18560D2EDA5}">
      <dsp:nvSpPr>
        <dsp:cNvPr id="0" name=""/>
        <dsp:cNvSpPr/>
      </dsp:nvSpPr>
      <dsp:spPr>
        <a:xfrm>
          <a:off x="1896523" y="1230267"/>
          <a:ext cx="1192368" cy="75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predicate</a:t>
          </a:r>
        </a:p>
      </dsp:txBody>
      <dsp:txXfrm>
        <a:off x="1918699" y="1252443"/>
        <a:ext cx="1148016" cy="712802"/>
      </dsp:txXfrm>
    </dsp:sp>
    <dsp:sp modelId="{245AB9F6-E606-FC48-B6E3-9E463A80D7F6}">
      <dsp:nvSpPr>
        <dsp:cNvPr id="0" name=""/>
        <dsp:cNvSpPr/>
      </dsp:nvSpPr>
      <dsp:spPr>
        <a:xfrm>
          <a:off x="1764037" y="2208340"/>
          <a:ext cx="1192368" cy="757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C25E3-758D-B24E-A72D-284B049EF0AE}">
      <dsp:nvSpPr>
        <dsp:cNvPr id="0" name=""/>
        <dsp:cNvSpPr/>
      </dsp:nvSpPr>
      <dsp:spPr>
        <a:xfrm>
          <a:off x="1896523" y="2334201"/>
          <a:ext cx="1192368" cy="75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Expression</a:t>
          </a:r>
        </a:p>
      </dsp:txBody>
      <dsp:txXfrm>
        <a:off x="1918699" y="2356377"/>
        <a:ext cx="1148016" cy="712802"/>
      </dsp:txXfrm>
    </dsp:sp>
    <dsp:sp modelId="{A19615CF-0DDE-4A7C-8D42-401EA7469741}">
      <dsp:nvSpPr>
        <dsp:cNvPr id="0" name=""/>
        <dsp:cNvSpPr/>
      </dsp:nvSpPr>
      <dsp:spPr>
        <a:xfrm>
          <a:off x="1764037" y="3312275"/>
          <a:ext cx="1192368" cy="757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2C8EE-6414-40EE-9DF8-9835E3225BCF}">
      <dsp:nvSpPr>
        <dsp:cNvPr id="0" name=""/>
        <dsp:cNvSpPr/>
      </dsp:nvSpPr>
      <dsp:spPr>
        <a:xfrm>
          <a:off x="1896523" y="3438136"/>
          <a:ext cx="1192368" cy="75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x</a:t>
          </a:r>
          <a:endParaRPr lang="en-US" sz="1600" kern="1200" dirty="0"/>
        </a:p>
      </dsp:txBody>
      <dsp:txXfrm>
        <a:off x="1918699" y="3460312"/>
        <a:ext cx="1148016" cy="712802"/>
      </dsp:txXfrm>
    </dsp:sp>
    <dsp:sp modelId="{BF7F0644-21CA-FE48-AE41-FCCFFB919D84}">
      <dsp:nvSpPr>
        <dsp:cNvPr id="0" name=""/>
        <dsp:cNvSpPr/>
      </dsp:nvSpPr>
      <dsp:spPr>
        <a:xfrm>
          <a:off x="4678716" y="1104406"/>
          <a:ext cx="1192368" cy="757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A4458-4F16-4C43-A598-89E22EC15160}">
      <dsp:nvSpPr>
        <dsp:cNvPr id="0" name=""/>
        <dsp:cNvSpPr/>
      </dsp:nvSpPr>
      <dsp:spPr>
        <a:xfrm>
          <a:off x="4811201" y="1230267"/>
          <a:ext cx="1192368" cy="75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true_part</a:t>
          </a:r>
          <a:endParaRPr lang="en-US" sz="1600" kern="1200" dirty="0"/>
        </a:p>
      </dsp:txBody>
      <dsp:txXfrm>
        <a:off x="4833377" y="1252443"/>
        <a:ext cx="1148016" cy="712802"/>
      </dsp:txXfrm>
    </dsp:sp>
    <dsp:sp modelId="{E0F7647A-4E9C-D94A-B138-2AD647713D3D}">
      <dsp:nvSpPr>
        <dsp:cNvPr id="0" name=""/>
        <dsp:cNvSpPr/>
      </dsp:nvSpPr>
      <dsp:spPr>
        <a:xfrm>
          <a:off x="4678716" y="2208340"/>
          <a:ext cx="1192368" cy="757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CF2AE-0A39-934C-B116-9F28FC166D60}">
      <dsp:nvSpPr>
        <dsp:cNvPr id="0" name=""/>
        <dsp:cNvSpPr/>
      </dsp:nvSpPr>
      <dsp:spPr>
        <a:xfrm>
          <a:off x="4811201" y="2334201"/>
          <a:ext cx="1192368" cy="75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Expression</a:t>
          </a:r>
        </a:p>
      </dsp:txBody>
      <dsp:txXfrm>
        <a:off x="4833377" y="2356377"/>
        <a:ext cx="1148016" cy="712802"/>
      </dsp:txXfrm>
    </dsp:sp>
    <dsp:sp modelId="{CC75FE9A-DDF6-204E-A1AF-55CD8B78EE1A}">
      <dsp:nvSpPr>
        <dsp:cNvPr id="0" name=""/>
        <dsp:cNvSpPr/>
      </dsp:nvSpPr>
      <dsp:spPr>
        <a:xfrm>
          <a:off x="3221377" y="3312275"/>
          <a:ext cx="1192368" cy="757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98215-C19F-9443-BC53-F21E87CF680E}">
      <dsp:nvSpPr>
        <dsp:cNvPr id="0" name=""/>
        <dsp:cNvSpPr/>
      </dsp:nvSpPr>
      <dsp:spPr>
        <a:xfrm>
          <a:off x="3353862" y="3438136"/>
          <a:ext cx="1192368" cy="75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</a:t>
          </a:r>
        </a:p>
      </dsp:txBody>
      <dsp:txXfrm>
        <a:off x="3376038" y="3460312"/>
        <a:ext cx="1148016" cy="712802"/>
      </dsp:txXfrm>
    </dsp:sp>
    <dsp:sp modelId="{69883CAE-8233-5043-97A2-2883BA5078EA}">
      <dsp:nvSpPr>
        <dsp:cNvPr id="0" name=""/>
        <dsp:cNvSpPr/>
      </dsp:nvSpPr>
      <dsp:spPr>
        <a:xfrm>
          <a:off x="4678716" y="3312275"/>
          <a:ext cx="1192368" cy="757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C610E-B76F-794B-BDC8-D24AA4D3C691}">
      <dsp:nvSpPr>
        <dsp:cNvPr id="0" name=""/>
        <dsp:cNvSpPr/>
      </dsp:nvSpPr>
      <dsp:spPr>
        <a:xfrm>
          <a:off x="4811201" y="3438136"/>
          <a:ext cx="1192368" cy="75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+</a:t>
          </a:r>
        </a:p>
      </dsp:txBody>
      <dsp:txXfrm>
        <a:off x="4833377" y="3460312"/>
        <a:ext cx="1148016" cy="712802"/>
      </dsp:txXfrm>
    </dsp:sp>
    <dsp:sp modelId="{B760F813-D4B3-B344-B445-DB237541CDF3}">
      <dsp:nvSpPr>
        <dsp:cNvPr id="0" name=""/>
        <dsp:cNvSpPr/>
      </dsp:nvSpPr>
      <dsp:spPr>
        <a:xfrm>
          <a:off x="6136055" y="3312275"/>
          <a:ext cx="1192368" cy="757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C9C1C-2C52-7644-AF98-71AD99902F90}">
      <dsp:nvSpPr>
        <dsp:cNvPr id="0" name=""/>
        <dsp:cNvSpPr/>
      </dsp:nvSpPr>
      <dsp:spPr>
        <a:xfrm>
          <a:off x="6268541" y="3438136"/>
          <a:ext cx="1192368" cy="75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</a:t>
          </a:r>
        </a:p>
      </dsp:txBody>
      <dsp:txXfrm>
        <a:off x="6290717" y="3460312"/>
        <a:ext cx="1148016" cy="712802"/>
      </dsp:txXfrm>
    </dsp:sp>
    <dsp:sp modelId="{3A2FD5FE-6975-E449-9A9A-BC59199D9274}">
      <dsp:nvSpPr>
        <dsp:cNvPr id="0" name=""/>
        <dsp:cNvSpPr/>
      </dsp:nvSpPr>
      <dsp:spPr>
        <a:xfrm>
          <a:off x="7593395" y="1104406"/>
          <a:ext cx="1192368" cy="757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BD78E5-2586-974F-9D33-03EFF76D214A}">
      <dsp:nvSpPr>
        <dsp:cNvPr id="0" name=""/>
        <dsp:cNvSpPr/>
      </dsp:nvSpPr>
      <dsp:spPr>
        <a:xfrm>
          <a:off x="7725880" y="1230267"/>
          <a:ext cx="1192368" cy="75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false_part</a:t>
          </a:r>
          <a:endParaRPr lang="en-US" sz="1600" kern="1200" dirty="0"/>
        </a:p>
      </dsp:txBody>
      <dsp:txXfrm>
        <a:off x="7748056" y="1252443"/>
        <a:ext cx="1148016" cy="712802"/>
      </dsp:txXfrm>
    </dsp:sp>
    <dsp:sp modelId="{2C3938F7-B671-3E40-96D5-E352BC23F261}">
      <dsp:nvSpPr>
        <dsp:cNvPr id="0" name=""/>
        <dsp:cNvSpPr/>
      </dsp:nvSpPr>
      <dsp:spPr>
        <a:xfrm>
          <a:off x="7593395" y="2208340"/>
          <a:ext cx="1192368" cy="757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AB2D29-8444-E140-A5C6-DF47676710A2}">
      <dsp:nvSpPr>
        <dsp:cNvPr id="0" name=""/>
        <dsp:cNvSpPr/>
      </dsp:nvSpPr>
      <dsp:spPr>
        <a:xfrm>
          <a:off x="7725880" y="2334201"/>
          <a:ext cx="1192368" cy="75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Expression</a:t>
          </a:r>
        </a:p>
      </dsp:txBody>
      <dsp:txXfrm>
        <a:off x="7748056" y="2356377"/>
        <a:ext cx="1148016" cy="712802"/>
      </dsp:txXfrm>
    </dsp:sp>
    <dsp:sp modelId="{8A5D8524-506B-F34B-A68C-1AC7AC5EB011}">
      <dsp:nvSpPr>
        <dsp:cNvPr id="0" name=""/>
        <dsp:cNvSpPr/>
      </dsp:nvSpPr>
      <dsp:spPr>
        <a:xfrm>
          <a:off x="7593395" y="3312275"/>
          <a:ext cx="1192368" cy="757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84832-DE0D-9143-B748-112406B3CF72}">
      <dsp:nvSpPr>
        <dsp:cNvPr id="0" name=""/>
        <dsp:cNvSpPr/>
      </dsp:nvSpPr>
      <dsp:spPr>
        <a:xfrm>
          <a:off x="7725880" y="3438136"/>
          <a:ext cx="1192368" cy="757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z</a:t>
          </a:r>
        </a:p>
      </dsp:txBody>
      <dsp:txXfrm>
        <a:off x="7748056" y="3460312"/>
        <a:ext cx="1148016" cy="712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6C83F-FD00-264F-8EBF-8E0F56B690FB}">
      <dsp:nvSpPr>
        <dsp:cNvPr id="0" name=""/>
        <dsp:cNvSpPr/>
      </dsp:nvSpPr>
      <dsp:spPr>
        <a:xfrm>
          <a:off x="381294" y="0"/>
          <a:ext cx="4285085" cy="42850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</a:rPr>
            <a:t>Turing Complete</a:t>
          </a:r>
        </a:p>
      </dsp:txBody>
      <dsp:txXfrm>
        <a:off x="1924781" y="214254"/>
        <a:ext cx="1198109" cy="642762"/>
      </dsp:txXfrm>
    </dsp:sp>
    <dsp:sp modelId="{DE9726B6-85F1-3F40-95CC-B86AFB40E85A}">
      <dsp:nvSpPr>
        <dsp:cNvPr id="0" name=""/>
        <dsp:cNvSpPr/>
      </dsp:nvSpPr>
      <dsp:spPr>
        <a:xfrm>
          <a:off x="809802" y="857016"/>
          <a:ext cx="3428068" cy="34280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</a:rPr>
            <a:t>Context Sensitive</a:t>
          </a:r>
        </a:p>
      </dsp:txBody>
      <dsp:txXfrm>
        <a:off x="1924781" y="1062701"/>
        <a:ext cx="1198109" cy="617052"/>
      </dsp:txXfrm>
    </dsp:sp>
    <dsp:sp modelId="{3FD5F804-F050-574E-8532-FF3F08A8E845}">
      <dsp:nvSpPr>
        <dsp:cNvPr id="0" name=""/>
        <dsp:cNvSpPr/>
      </dsp:nvSpPr>
      <dsp:spPr>
        <a:xfrm>
          <a:off x="1238310" y="1714033"/>
          <a:ext cx="2571051" cy="257105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</a:rPr>
            <a:t>Context Free</a:t>
          </a:r>
        </a:p>
      </dsp:txBody>
      <dsp:txXfrm>
        <a:off x="1924781" y="1906862"/>
        <a:ext cx="1198109" cy="578486"/>
      </dsp:txXfrm>
    </dsp:sp>
    <dsp:sp modelId="{47ECDBFF-7F4A-6D45-B82C-A57051849B2E}">
      <dsp:nvSpPr>
        <dsp:cNvPr id="0" name=""/>
        <dsp:cNvSpPr/>
      </dsp:nvSpPr>
      <dsp:spPr>
        <a:xfrm>
          <a:off x="1666819" y="2571051"/>
          <a:ext cx="1714034" cy="171403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</a:rPr>
            <a:t>Regular Expressions</a:t>
          </a:r>
        </a:p>
      </dsp:txBody>
      <dsp:txXfrm>
        <a:off x="1917833" y="2999559"/>
        <a:ext cx="1212005" cy="857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7T20:10:39.84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0,'0'6,"0"0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7T20:10:40.40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7T20:10:40.75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7T20:10:41.474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4D046-1080-E741-AC3B-BFF2A50DC05E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00ABF-810F-7847-BA46-F60F2418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0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242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00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39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Answers:</a:t>
            </a:r>
          </a:p>
          <a:p>
            <a:pPr marL="228600" indent="-228600">
              <a:buAutoNum type="arabicPeriod"/>
            </a:pPr>
            <a:r>
              <a:rPr lang="en-US" dirty="0"/>
              <a:t>S -&gt; epsilon, S -&gt; a S b</a:t>
            </a:r>
          </a:p>
          <a:p>
            <a:pPr marL="228600" indent="-228600">
              <a:buAutoNum type="arabicPeriod"/>
            </a:pPr>
            <a:r>
              <a:rPr lang="en-US" dirty="0"/>
              <a:t>S -&gt; epsilon, S -&gt; a S b S, S -&gt; b S a S</a:t>
            </a:r>
          </a:p>
          <a:p>
            <a:pPr marL="228600" indent="-228600">
              <a:buAutoNum type="arabicPeriod"/>
            </a:pPr>
            <a:r>
              <a:rPr lang="en-US" dirty="0"/>
              <a:t>See next, but note that Variable ‘=‘ Expression and ident ( Expr ) is wrong – these are both types of expressions; conclusion: real grammars have a lot of subtlety to them…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86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https://en.wikipedia.org/wiki/Context-sensitive_grammar for this example solution to 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120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b</a:t>
            </a:r>
            <a:r>
              <a:rPr lang="en-US" sz="120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1200" baseline="30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200" baseline="30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and further detail on CSGs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94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2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250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462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2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pred</a:t>
            </a:r>
            <a:r>
              <a:rPr lang="en-US" dirty="0"/>
              <a:t> is used for predecessor  - effectively subtracting one; </a:t>
            </a:r>
            <a:r>
              <a:rPr lang="en-US" dirty="0" err="1"/>
              <a:t>pred</a:t>
            </a:r>
            <a:r>
              <a:rPr lang="en-US" dirty="0"/>
              <a:t>(0) is not legal if dealing with natural numbers</a:t>
            </a:r>
          </a:p>
          <a:p>
            <a:r>
              <a:rPr lang="en-US" dirty="0"/>
              <a:t>Note: we won’t use the textbook way of writing grammars (for the most part) – theirs is a precursor into ANTLR, and we’re not covering that for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645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pred</a:t>
            </a:r>
            <a:r>
              <a:rPr lang="en-US" dirty="0"/>
              <a:t> is used for predecessor  - effectively subtracting one; </a:t>
            </a:r>
            <a:r>
              <a:rPr lang="en-US" dirty="0" err="1"/>
              <a:t>pred</a:t>
            </a:r>
            <a:r>
              <a:rPr lang="en-US" dirty="0"/>
              <a:t>(0) is not legal if dealing with natural numbers</a:t>
            </a:r>
          </a:p>
          <a:p>
            <a:r>
              <a:rPr lang="en-US" dirty="0"/>
              <a:t>Note: we won’t use the textbook way of writing grammars (for the most part) – theirs is a precursor into ANTLR, and we’re not covering that for now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31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show that addition and multiplication are right-associative with this grammar</a:t>
            </a:r>
          </a:p>
          <a:p>
            <a:r>
              <a:rPr lang="en-US" dirty="0"/>
              <a:t>Consider extending to include exponentiation with **, make addition and multiplication left-associative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77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show that addition and multiplication are right-associative with this grammar</a:t>
            </a:r>
          </a:p>
          <a:p>
            <a:r>
              <a:rPr lang="en-US" dirty="0"/>
              <a:t>Consider extending to include exponentiation with **, make addition and multiplication left-associative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21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Construct a parse tree for 10 using the grammar &lt;{B}, {0,1}, {B -&gt; 0B, B -&gt; 1B, B </a:t>
            </a:r>
            <a:r>
              <a:rPr lang="en-US"/>
              <a:t>-&gt; epsilon}, B&gt;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8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=&gt;*, =&gt;+, define sentence, </a:t>
            </a:r>
            <a:r>
              <a:rPr lang="en-US"/>
              <a:t>ground sentence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22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do you suppose we use Greek letters in math?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900ABF-810F-7847-BA46-F60F24183E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86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8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992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66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07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69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7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9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00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3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4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04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4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55885-E235-9745-B873-3E2DA346069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9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155885-E235-9745-B873-3E2DA3460692}" type="datetimeFigureOut">
              <a:rPr lang="en-US" smtClean="0"/>
              <a:t>9/21/2022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10B9F-12BB-6A4B-A6A8-0BABFB90B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51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42E64-AF80-7442-9B69-60E1B637E5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3040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D4E7C-A228-0A43-9377-0EE82B1DC8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Programming Languages &amp; Translators</a:t>
            </a:r>
          </a:p>
          <a:p>
            <a:r>
              <a:rPr lang="en-US" dirty="0"/>
              <a:t>Note 3: Grammars 										Ch 6 through 6.5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CE51D0-CEC3-1D4E-A9FC-EE69554576BB}"/>
              </a:ext>
            </a:extLst>
          </p:cNvPr>
          <p:cNvSpPr txBox="1"/>
          <p:nvPr/>
        </p:nvSpPr>
        <p:spPr>
          <a:xfrm>
            <a:off x="10546998" y="6581001"/>
            <a:ext cx="1645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Robert Hasker, 2020</a:t>
            </a:r>
          </a:p>
        </p:txBody>
      </p:sp>
    </p:spTree>
    <p:extLst>
      <p:ext uri="{BB962C8B-B14F-4D97-AF65-F5344CB8AC3E}">
        <p14:creationId xmlns:p14="http://schemas.microsoft.com/office/powerpoint/2010/main" val="145271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Grammars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58628"/>
            <a:ext cx="8946541" cy="497773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How should we specify a programming language syntax?</a:t>
            </a:r>
          </a:p>
          <a:p>
            <a:r>
              <a:rPr lang="en-US" sz="2400" dirty="0"/>
              <a:t>Solution 1: examples – what can go wrong?</a:t>
            </a:r>
          </a:p>
          <a:p>
            <a:r>
              <a:rPr lang="en-US" sz="2400" dirty="0"/>
              <a:t>Solution 2: English – what can go wrong with this?</a:t>
            </a:r>
          </a:p>
          <a:p>
            <a:r>
              <a:rPr lang="en-US" sz="2400" dirty="0"/>
              <a:t>Classic notation: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Backus-Naur Form </a:t>
            </a:r>
            <a:r>
              <a:rPr lang="en-US" sz="2400" dirty="0"/>
              <a:t>(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BNF</a:t>
            </a:r>
            <a:r>
              <a:rPr lang="en-US" sz="2400" dirty="0"/>
              <a:t>), dating to 1959</a:t>
            </a:r>
          </a:p>
          <a:p>
            <a:pPr lvl="1"/>
            <a:r>
              <a:rPr lang="en-US" sz="2000" dirty="0"/>
              <a:t>Developed by John Backus to describe Algol 58</a:t>
            </a:r>
          </a:p>
          <a:p>
            <a:pPr lvl="1"/>
            <a:r>
              <a:rPr lang="en-US" sz="2000" dirty="0"/>
              <a:t>A way to describe context-free grammars </a:t>
            </a:r>
          </a:p>
          <a:p>
            <a:pPr lvl="1"/>
            <a:r>
              <a:rPr lang="en-US" sz="2000" dirty="0"/>
              <a:t>A </a:t>
            </a:r>
            <a:r>
              <a:rPr lang="en-US" sz="2000" i="1" dirty="0">
                <a:solidFill>
                  <a:schemeClr val="accent2"/>
                </a:solidFill>
              </a:rPr>
              <a:t>metalanguage</a:t>
            </a:r>
            <a:endParaRPr lang="en-US" sz="2000" dirty="0"/>
          </a:p>
          <a:p>
            <a:pPr lvl="2"/>
            <a:r>
              <a:rPr lang="en-US" sz="1800" dirty="0"/>
              <a:t>a language used to describe another language.</a:t>
            </a:r>
          </a:p>
          <a:p>
            <a:pPr lvl="1"/>
            <a:r>
              <a:rPr lang="en-US" sz="2000" dirty="0"/>
              <a:t>In BNF, abstractions are used to represent classes of syntactic structures</a:t>
            </a:r>
          </a:p>
          <a:p>
            <a:pPr lvl="2"/>
            <a:r>
              <a:rPr lang="en-US" sz="1800" dirty="0"/>
              <a:t>acting like syntactic variables, generally called </a:t>
            </a:r>
            <a:r>
              <a:rPr lang="en-US" sz="1800" dirty="0">
                <a:solidFill>
                  <a:schemeClr val="accent2"/>
                </a:solidFill>
              </a:rPr>
              <a:t>nonterminal symbols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008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52" y="98746"/>
            <a:ext cx="6025621" cy="663563"/>
          </a:xfrm>
        </p:spPr>
        <p:txBody>
          <a:bodyPr/>
          <a:lstStyle/>
          <a:p>
            <a:r>
              <a:rPr lang="en-US" dirty="0"/>
              <a:t>Example grammars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922" y="942048"/>
            <a:ext cx="10531680" cy="5434940"/>
          </a:xfrm>
        </p:spPr>
        <p:txBody>
          <a:bodyPr>
            <a:noAutofit/>
          </a:bodyPr>
          <a:lstStyle/>
          <a:p>
            <a:r>
              <a:rPr lang="en-US" dirty="0"/>
              <a:t>Revisiting BTL: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true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false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zero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pred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iszero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if(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87BA87-216E-4241-8113-B1563D9B7AA1}"/>
              </a:ext>
            </a:extLst>
          </p:cNvPr>
          <p:cNvSpPr txBox="1"/>
          <p:nvPr/>
        </p:nvSpPr>
        <p:spPr>
          <a:xfrm>
            <a:off x="46721" y="2099414"/>
            <a:ext cx="166584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productions</a:t>
            </a:r>
            <a:endParaRPr lang="en-US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i="1" dirty="0"/>
              <a:t>- rules for </a:t>
            </a:r>
          </a:p>
          <a:p>
            <a:r>
              <a:rPr lang="en-US" i="1" dirty="0"/>
              <a:t>replacing </a:t>
            </a:r>
          </a:p>
          <a:p>
            <a:r>
              <a:rPr lang="en-US" i="1" dirty="0"/>
              <a:t>one bit of </a:t>
            </a:r>
          </a:p>
          <a:p>
            <a:r>
              <a:rPr lang="en-US" i="1" dirty="0"/>
              <a:t>text by</a:t>
            </a:r>
          </a:p>
          <a:p>
            <a:r>
              <a:rPr lang="en-US" i="1" dirty="0"/>
              <a:t>another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14E61F4C-9928-2A45-9ECD-BCB408DDA6FD}"/>
              </a:ext>
            </a:extLst>
          </p:cNvPr>
          <p:cNvSpPr/>
          <p:nvPr/>
        </p:nvSpPr>
        <p:spPr>
          <a:xfrm>
            <a:off x="1673816" y="1379349"/>
            <a:ext cx="139485" cy="1797804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52" y="98746"/>
            <a:ext cx="6025621" cy="663563"/>
          </a:xfrm>
        </p:spPr>
        <p:txBody>
          <a:bodyPr/>
          <a:lstStyle/>
          <a:p>
            <a:r>
              <a:rPr lang="en-US" dirty="0"/>
              <a:t>Example grammars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922" y="942048"/>
            <a:ext cx="10531680" cy="5681174"/>
          </a:xfrm>
        </p:spPr>
        <p:txBody>
          <a:bodyPr>
            <a:noAutofit/>
          </a:bodyPr>
          <a:lstStyle/>
          <a:p>
            <a:r>
              <a:rPr lang="en-US" dirty="0"/>
              <a:t>Revisiting BTL: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zero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iszero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if(</a:t>
            </a: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1">
              <a:buClr>
                <a:srgbClr val="ACD433"/>
              </a:buClr>
            </a:pPr>
            <a:r>
              <a:rPr lang="en-US" i="1" dirty="0">
                <a:solidFill>
                  <a:prstClr val="white"/>
                </a:solidFill>
              </a:rPr>
              <a:t>Draw parse trees for </a:t>
            </a:r>
            <a:r>
              <a:rPr lang="en-US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succ</a:t>
            </a:r>
            <a:r>
              <a:rPr lang="en-US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</a:t>
            </a:r>
            <a:r>
              <a:rPr lang="en-US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pred</a:t>
            </a:r>
            <a:r>
              <a:rPr lang="en-US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(zero)) </a:t>
            </a:r>
            <a:r>
              <a:rPr lang="en-US" i="1" dirty="0">
                <a:solidFill>
                  <a:prstClr val="white"/>
                </a:solidFill>
              </a:rPr>
              <a:t>and </a:t>
            </a:r>
            <a:r>
              <a:rPr lang="en-US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if(false, </a:t>
            </a:r>
            <a:r>
              <a:rPr lang="en-US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succ</a:t>
            </a:r>
            <a:r>
              <a:rPr lang="en-US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(zero), zero)</a:t>
            </a:r>
          </a:p>
          <a:p>
            <a:pPr lvl="0">
              <a:buClr>
                <a:srgbClr val="ACD433"/>
              </a:buClr>
            </a:pPr>
            <a:r>
              <a:rPr lang="en-US" dirty="0">
                <a:solidFill>
                  <a:prstClr val="white"/>
                </a:solidFill>
              </a:rPr>
              <a:t>A classic grammar for expressions:</a:t>
            </a:r>
          </a:p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		Constant 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Digit Constant</a:t>
            </a:r>
            <a:endParaRPr lang="en-US" sz="1800" dirty="0">
              <a:solidFill>
                <a:schemeClr val="accent3">
                  <a:lumMod val="40000"/>
                  <a:lumOff val="6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 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					Constant 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Digit</a:t>
            </a:r>
          </a:p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 →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				Digit 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0</a:t>
            </a:r>
          </a:p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 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						… 				</a:t>
            </a:r>
          </a:p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					Digit 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9</a:t>
            </a:r>
          </a:p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 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Variable					Variable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letter</a:t>
            </a:r>
            <a:endParaRPr lang="en-US" sz="1800" dirty="0">
              <a:solidFill>
                <a:schemeClr val="accent3">
                  <a:lumMod val="40000"/>
                  <a:lumOff val="6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 → (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			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letter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a    …</a:t>
            </a:r>
          </a:p>
          <a:p>
            <a:pPr marL="685800" lvl="1">
              <a:spcBef>
                <a:spcPts val="600"/>
              </a:spcBef>
              <a:buClr>
                <a:srgbClr val="ACD433"/>
              </a:buClr>
            </a:pPr>
            <a:r>
              <a:rPr lang="en-US" i="1" dirty="0"/>
              <a:t>Draw a parse tree for </a:t>
            </a:r>
            <a:r>
              <a:rPr lang="en-US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 * 5 +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A39F0-3799-4742-875B-1EE5C5200F80}"/>
              </a:ext>
            </a:extLst>
          </p:cNvPr>
          <p:cNvSpPr txBox="1"/>
          <p:nvPr/>
        </p:nvSpPr>
        <p:spPr>
          <a:xfrm>
            <a:off x="5672668" y="1132081"/>
            <a:ext cx="604203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</a:rPr>
              <a:t>terminals</a:t>
            </a:r>
            <a:r>
              <a:rPr lang="en-US" dirty="0"/>
              <a:t> – text that appears in the programs</a:t>
            </a:r>
          </a:p>
          <a:p>
            <a:r>
              <a:rPr lang="en-US" dirty="0"/>
              <a:t>In this grammar: {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‘</a:t>
            </a:r>
            <a:r>
              <a:rPr lang="en-US" dirty="0">
                <a:solidFill>
                  <a:schemeClr val="accent2"/>
                </a:solidFill>
              </a:rPr>
              <a:t>true</a:t>
            </a:r>
            <a:r>
              <a:rPr lang="en-US" dirty="0"/>
              <a:t>’, ‘</a:t>
            </a:r>
            <a:r>
              <a:rPr lang="en-US" dirty="0">
                <a:solidFill>
                  <a:schemeClr val="accent2"/>
                </a:solidFill>
              </a:rPr>
              <a:t>false</a:t>
            </a:r>
            <a:r>
              <a:rPr lang="en-US" dirty="0"/>
              <a:t>’, ‘</a:t>
            </a:r>
            <a:r>
              <a:rPr lang="en-US" dirty="0">
                <a:solidFill>
                  <a:schemeClr val="accent2"/>
                </a:solidFill>
              </a:rPr>
              <a:t>zero</a:t>
            </a:r>
            <a:r>
              <a:rPr lang="en-US" dirty="0"/>
              <a:t>’, ‘</a:t>
            </a:r>
            <a:r>
              <a:rPr lang="en-US" dirty="0" err="1">
                <a:solidFill>
                  <a:schemeClr val="accent2"/>
                </a:solidFill>
              </a:rPr>
              <a:t>succ</a:t>
            </a:r>
            <a:r>
              <a:rPr lang="en-US" dirty="0"/>
              <a:t>’, ‘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/>
              <a:t>‘, ‘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’,</a:t>
            </a:r>
          </a:p>
          <a:p>
            <a:r>
              <a:rPr lang="en-US" dirty="0"/>
              <a:t>                               ‘</a:t>
            </a:r>
            <a:r>
              <a:rPr lang="en-US" dirty="0" err="1">
                <a:solidFill>
                  <a:schemeClr val="accent2"/>
                </a:solidFill>
              </a:rPr>
              <a:t>pred</a:t>
            </a:r>
            <a:r>
              <a:rPr lang="en-US" dirty="0"/>
              <a:t>’, ‘</a:t>
            </a:r>
            <a:r>
              <a:rPr lang="en-US" dirty="0" err="1">
                <a:solidFill>
                  <a:schemeClr val="accent2"/>
                </a:solidFill>
              </a:rPr>
              <a:t>iszero</a:t>
            </a:r>
            <a:r>
              <a:rPr lang="en-US" dirty="0"/>
              <a:t>’, ‘</a:t>
            </a:r>
            <a:r>
              <a:rPr lang="en-US" dirty="0">
                <a:solidFill>
                  <a:schemeClr val="accent2"/>
                </a:solidFill>
              </a:rPr>
              <a:t>if</a:t>
            </a:r>
            <a:r>
              <a:rPr lang="en-US" dirty="0"/>
              <a:t>’, ‘</a:t>
            </a:r>
            <a:r>
              <a:rPr lang="en-US" dirty="0">
                <a:solidFill>
                  <a:schemeClr val="accent2"/>
                </a:solidFill>
              </a:rPr>
              <a:t>,</a:t>
            </a:r>
            <a:r>
              <a:rPr lang="en-US" dirty="0"/>
              <a:t> ’ }</a:t>
            </a:r>
          </a:p>
          <a:p>
            <a:endParaRPr lang="en-US" dirty="0"/>
          </a:p>
          <a:p>
            <a:r>
              <a:rPr lang="en-US" sz="20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Nonterminals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(first letter capitalized) – symbols that </a:t>
            </a:r>
          </a:p>
          <a:p>
            <a:r>
              <a:rPr lang="en-US" dirty="0"/>
              <a:t>                           get replaced by other symbols</a:t>
            </a:r>
          </a:p>
          <a:p>
            <a:endParaRPr lang="en-US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14E61F4C-9928-2A45-9ECD-BCB408DDA6FD}"/>
              </a:ext>
            </a:extLst>
          </p:cNvPr>
          <p:cNvSpPr/>
          <p:nvPr/>
        </p:nvSpPr>
        <p:spPr>
          <a:xfrm>
            <a:off x="1673816" y="1379349"/>
            <a:ext cx="139485" cy="1797804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85061-3F8A-B74A-BCF8-23AFFD136A49}"/>
              </a:ext>
            </a:extLst>
          </p:cNvPr>
          <p:cNvSpPr txBox="1"/>
          <p:nvPr/>
        </p:nvSpPr>
        <p:spPr>
          <a:xfrm>
            <a:off x="46721" y="2099414"/>
            <a:ext cx="166584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productions</a:t>
            </a:r>
            <a:endParaRPr lang="en-US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i="1" dirty="0"/>
              <a:t>- rules for </a:t>
            </a:r>
          </a:p>
          <a:p>
            <a:r>
              <a:rPr lang="en-US" i="1" dirty="0"/>
              <a:t>replacing </a:t>
            </a:r>
          </a:p>
          <a:p>
            <a:r>
              <a:rPr lang="en-US" i="1" dirty="0"/>
              <a:t>one bit of </a:t>
            </a:r>
          </a:p>
          <a:p>
            <a:r>
              <a:rPr lang="en-US" i="1" dirty="0"/>
              <a:t>text by</a:t>
            </a:r>
          </a:p>
          <a:p>
            <a:r>
              <a:rPr lang="en-US" i="1" dirty="0"/>
              <a:t>another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FDD061-EB43-47CB-8027-C220FA355EF0}"/>
              </a:ext>
            </a:extLst>
          </p:cNvPr>
          <p:cNvSpPr txBox="1"/>
          <p:nvPr/>
        </p:nvSpPr>
        <p:spPr>
          <a:xfrm>
            <a:off x="6770497" y="234778"/>
            <a:ext cx="5151267" cy="42165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BNF: every production of the form</a:t>
            </a:r>
          </a:p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X → 𝛂</a:t>
            </a:r>
            <a:endParaRPr lang="en-US" sz="24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 is a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nonterminal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𝛂 is a sequence of </a:t>
            </a:r>
            <a:r>
              <a:rPr lang="en-US" sz="2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terminals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&amp; </a:t>
            </a:r>
            <a:r>
              <a:rPr lang="en-US" sz="2400" i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nonterminals</a:t>
            </a:r>
            <a:endParaRPr lang="en-US" sz="24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 special meaning: |, (), *, +,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is, they are also terminals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Definitions: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Sentence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a string in (N U T)*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Ground sentence</a:t>
            </a:r>
            <a:r>
              <a:rPr lang="en-US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a sentence in T*</a:t>
            </a:r>
          </a:p>
        </p:txBody>
      </p:sp>
    </p:spTree>
    <p:extLst>
      <p:ext uri="{BB962C8B-B14F-4D97-AF65-F5344CB8AC3E}">
        <p14:creationId xmlns:p14="http://schemas.microsoft.com/office/powerpoint/2010/main" val="111300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52" y="98746"/>
            <a:ext cx="6025621" cy="663563"/>
          </a:xfrm>
        </p:spPr>
        <p:txBody>
          <a:bodyPr/>
          <a:lstStyle/>
          <a:p>
            <a:r>
              <a:rPr lang="en-US" dirty="0"/>
              <a:t>Example grammars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922" y="942048"/>
            <a:ext cx="10531680" cy="5681174"/>
          </a:xfrm>
        </p:spPr>
        <p:txBody>
          <a:bodyPr>
            <a:noAutofit/>
          </a:bodyPr>
          <a:lstStyle/>
          <a:p>
            <a:r>
              <a:rPr lang="en-US" dirty="0"/>
              <a:t>Revisiting BTL: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true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false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zero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iszero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if(</a:t>
            </a: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 lvl="1">
              <a:buClr>
                <a:srgbClr val="ACD433"/>
              </a:buClr>
            </a:pPr>
            <a:r>
              <a:rPr lang="en-US" i="1" dirty="0">
                <a:solidFill>
                  <a:prstClr val="white"/>
                </a:solidFill>
              </a:rPr>
              <a:t>Draw parse trees for </a:t>
            </a:r>
            <a:r>
              <a:rPr lang="en-US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succ</a:t>
            </a:r>
            <a:r>
              <a:rPr lang="en-US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</a:t>
            </a:r>
            <a:r>
              <a:rPr lang="en-US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pred</a:t>
            </a:r>
            <a:r>
              <a:rPr lang="en-US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(zero)) </a:t>
            </a:r>
            <a:r>
              <a:rPr lang="en-US" i="1" dirty="0">
                <a:solidFill>
                  <a:prstClr val="white"/>
                </a:solidFill>
              </a:rPr>
              <a:t>and </a:t>
            </a:r>
            <a:r>
              <a:rPr lang="en-US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if(false, </a:t>
            </a:r>
            <a:r>
              <a:rPr lang="en-US" i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succ</a:t>
            </a:r>
            <a:r>
              <a:rPr lang="en-US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(zero), zero)</a:t>
            </a:r>
          </a:p>
          <a:p>
            <a:pPr lvl="0">
              <a:buClr>
                <a:srgbClr val="ACD433"/>
              </a:buClr>
            </a:pPr>
            <a:r>
              <a:rPr lang="en-US" dirty="0">
                <a:solidFill>
                  <a:prstClr val="white"/>
                </a:solidFill>
              </a:rPr>
              <a:t>A classic grammar for expressions:</a:t>
            </a:r>
          </a:p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		Constant 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Digit Constant</a:t>
            </a:r>
            <a:endParaRPr lang="en-US" sz="1800" dirty="0">
              <a:solidFill>
                <a:schemeClr val="accent3">
                  <a:lumMod val="40000"/>
                  <a:lumOff val="6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 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					Constant 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Digit</a:t>
            </a:r>
          </a:p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 →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				Digit 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0</a:t>
            </a:r>
          </a:p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 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						… 				</a:t>
            </a:r>
          </a:p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					Digit 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9</a:t>
            </a:r>
          </a:p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 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Variable					Variable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letter</a:t>
            </a:r>
            <a:endParaRPr lang="en-US" sz="1800" dirty="0">
              <a:solidFill>
                <a:schemeClr val="accent3">
                  <a:lumMod val="40000"/>
                  <a:lumOff val="6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 → ( 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			</a:t>
            </a:r>
            <a:r>
              <a:rPr lang="en-US" sz="18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letter</a:t>
            </a:r>
            <a:r>
              <a:rPr lang="en-US" sz="18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a    …</a:t>
            </a:r>
          </a:p>
          <a:p>
            <a:pPr marL="685800" lvl="1">
              <a:spcBef>
                <a:spcPts val="600"/>
              </a:spcBef>
              <a:buClr>
                <a:srgbClr val="ACD433"/>
              </a:buClr>
            </a:pPr>
            <a:r>
              <a:rPr lang="en-US" i="1" dirty="0"/>
              <a:t>Draw a parse tree for </a:t>
            </a:r>
            <a:r>
              <a:rPr lang="en-US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a * 5 + 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DA39F0-3799-4742-875B-1EE5C5200F80}"/>
              </a:ext>
            </a:extLst>
          </p:cNvPr>
          <p:cNvSpPr txBox="1"/>
          <p:nvPr/>
        </p:nvSpPr>
        <p:spPr>
          <a:xfrm>
            <a:off x="5672668" y="1132081"/>
            <a:ext cx="6042039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2"/>
                </a:solidFill>
              </a:rPr>
              <a:t>terminals</a:t>
            </a:r>
            <a:r>
              <a:rPr lang="en-US" dirty="0"/>
              <a:t> – text that appears in the programs</a:t>
            </a:r>
          </a:p>
          <a:p>
            <a:r>
              <a:rPr lang="en-US" dirty="0"/>
              <a:t>In this grammar: {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‘</a:t>
            </a:r>
            <a:r>
              <a:rPr lang="en-US" dirty="0">
                <a:solidFill>
                  <a:schemeClr val="accent2"/>
                </a:solidFill>
              </a:rPr>
              <a:t>true</a:t>
            </a:r>
            <a:r>
              <a:rPr lang="en-US" dirty="0"/>
              <a:t>’, ‘</a:t>
            </a:r>
            <a:r>
              <a:rPr lang="en-US" dirty="0">
                <a:solidFill>
                  <a:schemeClr val="accent2"/>
                </a:solidFill>
              </a:rPr>
              <a:t>false</a:t>
            </a:r>
            <a:r>
              <a:rPr lang="en-US" dirty="0"/>
              <a:t>’, ‘</a:t>
            </a:r>
            <a:r>
              <a:rPr lang="en-US" dirty="0">
                <a:solidFill>
                  <a:schemeClr val="accent2"/>
                </a:solidFill>
              </a:rPr>
              <a:t>zero</a:t>
            </a:r>
            <a:r>
              <a:rPr lang="en-US" dirty="0"/>
              <a:t>’, ‘</a:t>
            </a:r>
            <a:r>
              <a:rPr lang="en-US" dirty="0" err="1">
                <a:solidFill>
                  <a:schemeClr val="accent2"/>
                </a:solidFill>
              </a:rPr>
              <a:t>succ</a:t>
            </a:r>
            <a:r>
              <a:rPr lang="en-US" dirty="0"/>
              <a:t>’, ‘</a:t>
            </a:r>
            <a:r>
              <a:rPr lang="en-US" dirty="0">
                <a:solidFill>
                  <a:schemeClr val="accent2"/>
                </a:solidFill>
              </a:rPr>
              <a:t>(</a:t>
            </a:r>
            <a:r>
              <a:rPr lang="en-US" dirty="0"/>
              <a:t>‘, ‘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r>
              <a:rPr lang="en-US" dirty="0"/>
              <a:t>’,</a:t>
            </a:r>
          </a:p>
          <a:p>
            <a:r>
              <a:rPr lang="en-US" dirty="0"/>
              <a:t>                               ‘</a:t>
            </a:r>
            <a:r>
              <a:rPr lang="en-US" dirty="0" err="1">
                <a:solidFill>
                  <a:schemeClr val="accent2"/>
                </a:solidFill>
              </a:rPr>
              <a:t>pred</a:t>
            </a:r>
            <a:r>
              <a:rPr lang="en-US" dirty="0"/>
              <a:t>’, ‘</a:t>
            </a:r>
            <a:r>
              <a:rPr lang="en-US" dirty="0" err="1">
                <a:solidFill>
                  <a:schemeClr val="accent2"/>
                </a:solidFill>
              </a:rPr>
              <a:t>iszero</a:t>
            </a:r>
            <a:r>
              <a:rPr lang="en-US" dirty="0"/>
              <a:t>’, ‘</a:t>
            </a:r>
            <a:r>
              <a:rPr lang="en-US" dirty="0">
                <a:solidFill>
                  <a:schemeClr val="accent2"/>
                </a:solidFill>
              </a:rPr>
              <a:t>if</a:t>
            </a:r>
            <a:r>
              <a:rPr lang="en-US" dirty="0"/>
              <a:t>’, ‘</a:t>
            </a:r>
            <a:r>
              <a:rPr lang="en-US" dirty="0">
                <a:solidFill>
                  <a:schemeClr val="accent2"/>
                </a:solidFill>
              </a:rPr>
              <a:t>,</a:t>
            </a:r>
            <a:r>
              <a:rPr lang="en-US" dirty="0"/>
              <a:t> ’ }</a:t>
            </a:r>
          </a:p>
          <a:p>
            <a:endParaRPr lang="en-US" dirty="0"/>
          </a:p>
          <a:p>
            <a:r>
              <a:rPr lang="en-US" sz="2000" i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Nonterminals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(first letter capitalized) – symbols that </a:t>
            </a:r>
          </a:p>
          <a:p>
            <a:r>
              <a:rPr lang="en-US" dirty="0"/>
              <a:t>                           get replaced by other symbols</a:t>
            </a:r>
          </a:p>
          <a:p>
            <a:endParaRPr lang="en-US" dirty="0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14E61F4C-9928-2A45-9ECD-BCB408DDA6FD}"/>
              </a:ext>
            </a:extLst>
          </p:cNvPr>
          <p:cNvSpPr/>
          <p:nvPr/>
        </p:nvSpPr>
        <p:spPr>
          <a:xfrm>
            <a:off x="1673816" y="1379349"/>
            <a:ext cx="139485" cy="1797804"/>
          </a:xfrm>
          <a:prstGeom prst="leftBrac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85061-3F8A-B74A-BCF8-23AFFD136A49}"/>
              </a:ext>
            </a:extLst>
          </p:cNvPr>
          <p:cNvSpPr txBox="1"/>
          <p:nvPr/>
        </p:nvSpPr>
        <p:spPr>
          <a:xfrm>
            <a:off x="46721" y="2099414"/>
            <a:ext cx="166584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productions</a:t>
            </a:r>
            <a:endParaRPr lang="en-US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en-US" i="1" dirty="0"/>
              <a:t>- rules for </a:t>
            </a:r>
          </a:p>
          <a:p>
            <a:r>
              <a:rPr lang="en-US" i="1" dirty="0"/>
              <a:t>replacing </a:t>
            </a:r>
          </a:p>
          <a:p>
            <a:r>
              <a:rPr lang="en-US" i="1" dirty="0"/>
              <a:t>one bit of </a:t>
            </a:r>
          </a:p>
          <a:p>
            <a:r>
              <a:rPr lang="en-US" i="1" dirty="0"/>
              <a:t>text by</a:t>
            </a:r>
          </a:p>
          <a:p>
            <a:r>
              <a:rPr lang="en-US" i="1" dirty="0"/>
              <a:t>another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79A0D-45D2-004C-A3F2-935F9CFB7D4E}"/>
              </a:ext>
            </a:extLst>
          </p:cNvPr>
          <p:cNvSpPr txBox="1"/>
          <p:nvPr/>
        </p:nvSpPr>
        <p:spPr>
          <a:xfrm>
            <a:off x="8693687" y="4910311"/>
            <a:ext cx="3373394" cy="1631216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Extend to allow exponentiation with **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Make addition and multiplication left-associative</a:t>
            </a:r>
          </a:p>
        </p:txBody>
      </p:sp>
    </p:spTree>
    <p:extLst>
      <p:ext uri="{BB962C8B-B14F-4D97-AF65-F5344CB8AC3E}">
        <p14:creationId xmlns:p14="http://schemas.microsoft.com/office/powerpoint/2010/main" val="3655308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10656888" cy="4977739"/>
          </a:xfrm>
        </p:spPr>
        <p:txBody>
          <a:bodyPr>
            <a:normAutofit/>
          </a:bodyPr>
          <a:lstStyle/>
          <a:p>
            <a:r>
              <a:rPr lang="en-US" sz="2400" dirty="0"/>
              <a:t>Definition 6.1 (Context-free grammar (CFG)). A CFG G is a quadruple ⟨</a:t>
            </a:r>
            <a:r>
              <a:rPr lang="en-US" sz="2400" i="1" dirty="0"/>
              <a:t>N,T,P,S</a:t>
            </a:r>
            <a:r>
              <a:rPr lang="en-US" sz="2400" dirty="0"/>
              <a:t>⟩ where </a:t>
            </a:r>
          </a:p>
          <a:p>
            <a:pPr lvl="1"/>
            <a:r>
              <a:rPr lang="en-US" sz="2000" i="1" dirty="0"/>
              <a:t>N</a:t>
            </a:r>
            <a:r>
              <a:rPr lang="en-US" sz="2000" dirty="0"/>
              <a:t> is a finite set of </a:t>
            </a:r>
            <a:r>
              <a:rPr lang="en-US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nonterminals</a:t>
            </a:r>
            <a:r>
              <a:rPr lang="en-US" sz="2000" dirty="0"/>
              <a:t>, </a:t>
            </a:r>
          </a:p>
          <a:p>
            <a:pPr lvl="1"/>
            <a:r>
              <a:rPr lang="en-US" sz="2000" i="1" dirty="0"/>
              <a:t>T</a:t>
            </a:r>
            <a:r>
              <a:rPr lang="en-US" sz="2000" dirty="0"/>
              <a:t> is a finite set of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terminals</a:t>
            </a:r>
            <a:r>
              <a:rPr lang="en-US" sz="2000" dirty="0"/>
              <a:t>, with N ∩ T = ∅,  </a:t>
            </a:r>
          </a:p>
          <a:p>
            <a:pPr lvl="1"/>
            <a:r>
              <a:rPr lang="en-US" sz="2000" i="1" dirty="0"/>
              <a:t>P</a:t>
            </a:r>
            <a:r>
              <a:rPr lang="en-US" sz="2000" dirty="0"/>
              <a:t> is a finite set of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rules</a:t>
            </a:r>
            <a:r>
              <a:rPr lang="en-US" sz="2000" dirty="0"/>
              <a:t> (or 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productions</a:t>
            </a:r>
            <a:r>
              <a:rPr lang="en-US" sz="2000" dirty="0"/>
              <a:t>) as a subset of N × (N ∪ T)*</a:t>
            </a:r>
          </a:p>
          <a:p>
            <a:pPr lvl="2"/>
            <a:r>
              <a:rPr lang="en-US" sz="1800" dirty="0"/>
              <a:t>These are typically written with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→:</a:t>
            </a:r>
            <a:r>
              <a:rPr lang="en-US" sz="1800" dirty="0"/>
              <a:t> N 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→</a:t>
            </a:r>
            <a:r>
              <a:rPr lang="en-US" sz="1800" dirty="0"/>
              <a:t> (N ∪ T)*</a:t>
            </a:r>
          </a:p>
          <a:p>
            <a:pPr lvl="1"/>
            <a:r>
              <a:rPr lang="en-US" sz="2000" dirty="0"/>
              <a:t>S ∈ N is the </a:t>
            </a:r>
            <a:r>
              <a:rPr lang="en-US" sz="20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start</a:t>
            </a: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symbol</a:t>
            </a:r>
          </a:p>
          <a:p>
            <a:r>
              <a:rPr lang="en-US" sz="2400" dirty="0"/>
              <a:t>Example: formal definition of a grammar for positive binary numbers:</a:t>
            </a:r>
          </a:p>
          <a:p>
            <a:pPr lvl="1"/>
            <a:r>
              <a:rPr lang="en-US" sz="2000" dirty="0"/>
              <a:t>⟨</a:t>
            </a:r>
            <a:r>
              <a:rPr lang="en-US" sz="2000" i="1" dirty="0"/>
              <a:t>N,T,P,S</a:t>
            </a:r>
            <a:r>
              <a:rPr lang="en-US" sz="2000" dirty="0"/>
              <a:t>⟩: ⟨{B}, {0,1}, {B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→</a:t>
            </a:r>
            <a:r>
              <a:rPr lang="en-US" sz="2000" dirty="0"/>
              <a:t> 0B, B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→ 1B, B → </a:t>
            </a:r>
            <a:r>
              <a:rPr lang="el-GR" dirty="0"/>
              <a:t>ε</a:t>
            </a:r>
            <a:r>
              <a:rPr lang="en-US" dirty="0"/>
              <a:t>}</a:t>
            </a:r>
            <a:r>
              <a:rPr lang="en-US" sz="2000" dirty="0"/>
              <a:t>, B⟩ </a:t>
            </a:r>
            <a:endParaRPr lang="en-US" sz="2200" dirty="0"/>
          </a:p>
          <a:p>
            <a:r>
              <a:rPr lang="en-US" sz="2400" dirty="0"/>
              <a:t>Typically: first non-terminal is assumed to be the start symbol</a:t>
            </a:r>
          </a:p>
          <a:p>
            <a:pPr lvl="1"/>
            <a:r>
              <a:rPr lang="en-US" sz="2000" dirty="0"/>
              <a:t>Formally, there is no </a:t>
            </a:r>
            <a:r>
              <a:rPr lang="en-US" sz="2000" i="1" dirty="0"/>
              <a:t>first</a:t>
            </a:r>
            <a:r>
              <a:rPr lang="en-US" sz="2000" dirty="0"/>
              <a:t> symbol – it’s a </a:t>
            </a:r>
            <a:r>
              <a:rPr lang="en-US" sz="2000" i="1" dirty="0"/>
              <a:t>set</a:t>
            </a:r>
            <a:r>
              <a:rPr lang="en-US" sz="2000" dirty="0"/>
              <a:t> of productions – so must specify</a:t>
            </a:r>
          </a:p>
        </p:txBody>
      </p:sp>
    </p:spTree>
    <p:extLst>
      <p:ext uri="{BB962C8B-B14F-4D97-AF65-F5344CB8AC3E}">
        <p14:creationId xmlns:p14="http://schemas.microsoft.com/office/powerpoint/2010/main" val="24857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8946541" cy="4977739"/>
          </a:xfrm>
        </p:spPr>
        <p:txBody>
          <a:bodyPr>
            <a:normAutofit/>
          </a:bodyPr>
          <a:lstStyle/>
          <a:p>
            <a:r>
              <a:rPr lang="en-US" sz="2400" dirty="0"/>
              <a:t>Definition 6.2 (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Context-free derivation</a:t>
            </a:r>
            <a:r>
              <a:rPr lang="en-US" sz="2400" dirty="0"/>
              <a:t>): </a:t>
            </a:r>
          </a:p>
          <a:p>
            <a:pPr lvl="1"/>
            <a:r>
              <a:rPr lang="en-US" sz="2000" dirty="0"/>
              <a:t>Given a CFG G = ⟨</a:t>
            </a:r>
            <a:r>
              <a:rPr lang="en-US" sz="2000" i="1" dirty="0"/>
              <a:t>N,T,P,S</a:t>
            </a:r>
            <a:r>
              <a:rPr lang="en-US" sz="2000" dirty="0"/>
              <a:t>⟩</a:t>
            </a:r>
            <a:r>
              <a:rPr lang="en-US" sz="2000" i="1" dirty="0"/>
              <a:t> </a:t>
            </a:r>
            <a:r>
              <a:rPr lang="en-US" sz="2000" dirty="0"/>
              <a:t>and </a:t>
            </a:r>
          </a:p>
          <a:p>
            <a:pPr lvl="1"/>
            <a:r>
              <a:rPr lang="en-US" sz="2000" dirty="0"/>
              <a:t>a sequence p n q with n ϵ N, </a:t>
            </a:r>
            <a:r>
              <a:rPr lang="en-US" sz="2000" dirty="0" err="1"/>
              <a:t>p,q</a:t>
            </a:r>
            <a:r>
              <a:rPr lang="en-US" sz="2000" dirty="0"/>
              <a:t> ϵ (N U T)*, </a:t>
            </a:r>
          </a:p>
          <a:p>
            <a:pPr lvl="1"/>
            <a:r>
              <a:rPr lang="en-US" sz="2000" dirty="0"/>
              <a:t>the sequence p r q with r in (N U T)* is called a </a:t>
            </a:r>
            <a:r>
              <a:rPr lang="en-US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derivation step</a:t>
            </a:r>
            <a:r>
              <a:rPr lang="en-US" sz="2000" dirty="0"/>
              <a:t>, </a:t>
            </a:r>
          </a:p>
          <a:p>
            <a:pPr lvl="2"/>
            <a:r>
              <a:rPr lang="en-US" sz="1800" dirty="0"/>
              <a:t>denoted by </a:t>
            </a:r>
            <a: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 n q ⇒ p r q</a:t>
            </a:r>
            <a:r>
              <a:rPr lang="en-US" sz="1800" dirty="0"/>
              <a:t>, </a:t>
            </a:r>
          </a:p>
          <a:p>
            <a:pPr lvl="1"/>
            <a:r>
              <a:rPr lang="en-US" sz="2000" dirty="0"/>
              <a:t>if n → r is a production in P.</a:t>
            </a:r>
          </a:p>
          <a:p>
            <a:r>
              <a:rPr lang="en-US" sz="2200" dirty="0"/>
              <a:t>Example</a:t>
            </a:r>
          </a:p>
          <a:p>
            <a:pPr lvl="1"/>
            <a:r>
              <a:rPr lang="en-US" sz="2000" dirty="0"/>
              <a:t>⟨</a:t>
            </a:r>
            <a:r>
              <a:rPr lang="en-US" sz="2000" i="1" dirty="0"/>
              <a:t>N,T,P,S</a:t>
            </a:r>
            <a:r>
              <a:rPr lang="en-US" sz="2000" dirty="0"/>
              <a:t>⟩: ⟨{B}, {0,1}, {B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→</a:t>
            </a:r>
            <a:r>
              <a:rPr lang="en-US" sz="2000" dirty="0"/>
              <a:t> 0B, B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→ 1B, B → </a:t>
            </a:r>
            <a:r>
              <a:rPr lang="el-GR" sz="2000" dirty="0"/>
              <a:t>ε</a:t>
            </a:r>
            <a:r>
              <a:rPr lang="en-US" sz="2000" dirty="0"/>
              <a:t>}, B⟩ </a:t>
            </a:r>
            <a:endParaRPr lang="en-US" sz="2200" dirty="0"/>
          </a:p>
          <a:p>
            <a:pPr lvl="1"/>
            <a:r>
              <a:rPr lang="en-US" sz="2000" dirty="0"/>
              <a:t>B ⇒ 0B ⇒ 01B ⇒ 01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1415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634" y="2764460"/>
            <a:ext cx="10984415" cy="3864313"/>
          </a:xfrm>
        </p:spPr>
        <p:txBody>
          <a:bodyPr>
            <a:normAutofit/>
          </a:bodyPr>
          <a:lstStyle/>
          <a:p>
            <a:r>
              <a:rPr lang="en-US" sz="2200" dirty="0"/>
              <a:t>Example derivation sequence for expressions:</a:t>
            </a:r>
          </a:p>
          <a:p>
            <a:pPr marL="457200" lvl="1" indent="0">
              <a:buNone/>
            </a:pPr>
            <a:r>
              <a:rPr lang="en-US" sz="2000" dirty="0"/>
              <a:t>Expression ⇒ Term ⇒ Factor * Term ⇒ Constant * Term ⇒ Digit * Term</a:t>
            </a:r>
          </a:p>
          <a:p>
            <a:pPr marL="914400" lvl="2" indent="0">
              <a:buNone/>
            </a:pPr>
            <a:r>
              <a:rPr lang="en-US" sz="2000" dirty="0"/>
              <a:t>⇒ 5 * Term ⇒ 5 * Factor ⇒ 5 * ( Expression ) ⇒ 5 * ( Term + Expression ) </a:t>
            </a:r>
          </a:p>
          <a:p>
            <a:pPr marL="914400" lvl="2" indent="0">
              <a:buNone/>
            </a:pPr>
            <a:r>
              <a:rPr lang="en-US" sz="2000" dirty="0"/>
              <a:t>⇒ 5 * ( Factor + Expression ) ⇒ 5 * ( Factor + Term ) </a:t>
            </a:r>
          </a:p>
          <a:p>
            <a:pPr marL="914400" lvl="2" indent="0">
              <a:buNone/>
            </a:pPr>
            <a:r>
              <a:rPr lang="en-US" sz="2000" dirty="0"/>
              <a:t>⇒ 5 * ( Factor + Factor ) ⇒ 5 * ( Factor + Constant ) </a:t>
            </a:r>
          </a:p>
          <a:p>
            <a:pPr marL="914400" lvl="2" indent="0">
              <a:buNone/>
            </a:pPr>
            <a:r>
              <a:rPr lang="en-US" sz="2000" dirty="0"/>
              <a:t>⇒ 5 * ( Constant + Constant ) ⇒ 5 * ( Constant + Digit ) </a:t>
            </a:r>
          </a:p>
          <a:p>
            <a:pPr marL="914400" lvl="2" indent="0">
              <a:buNone/>
            </a:pPr>
            <a:r>
              <a:rPr lang="en-US" sz="2000" dirty="0"/>
              <a:t>⇒ 5 * ( Constant + 4 ) ⇒ 5 * (  Digit + 4 ) </a:t>
            </a:r>
          </a:p>
          <a:p>
            <a:pPr marL="914400" lvl="2" indent="0">
              <a:buNone/>
            </a:pPr>
            <a:r>
              <a:rPr lang="en-US" sz="2000" dirty="0"/>
              <a:t>⇒ 5 * ( 3 + 4)</a:t>
            </a:r>
          </a:p>
          <a:p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01240-251B-D444-9E16-44149E425D04}"/>
              </a:ext>
            </a:extLst>
          </p:cNvPr>
          <p:cNvSpPr txBox="1"/>
          <p:nvPr/>
        </p:nvSpPr>
        <p:spPr>
          <a:xfrm>
            <a:off x="3414138" y="476937"/>
            <a:ext cx="842891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		Constant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Digit Constant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					Constant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Digit</a:t>
            </a:r>
          </a:p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 → </a:t>
            </a: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				Digit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0</a:t>
            </a:r>
          </a:p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						… 				</a:t>
            </a:r>
          </a:p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					Digit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9</a:t>
            </a:r>
          </a:p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Variable					Variable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letter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 → ( </a:t>
            </a: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			</a:t>
            </a:r>
            <a:r>
              <a:rPr lang="en-US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letter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a    …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BB7D3-5D94-6648-954C-2E19C2563A07}"/>
              </a:ext>
            </a:extLst>
          </p:cNvPr>
          <p:cNvSpPr txBox="1"/>
          <p:nvPr/>
        </p:nvSpPr>
        <p:spPr>
          <a:xfrm>
            <a:off x="646111" y="1567234"/>
            <a:ext cx="3163889" cy="9233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q ⇒ p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q</a:t>
            </a:r>
            <a:r>
              <a:rPr lang="en-US" dirty="0"/>
              <a:t> is called a 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derivation step </a:t>
            </a:r>
            <a:r>
              <a:rPr lang="en-US" dirty="0"/>
              <a:t>if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 → r</a:t>
            </a:r>
            <a:r>
              <a:rPr lang="en-US" dirty="0"/>
              <a:t> is a production in 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76438B-D157-B24E-9E22-7196ABE57936}"/>
              </a:ext>
            </a:extLst>
          </p:cNvPr>
          <p:cNvSpPr txBox="1"/>
          <p:nvPr/>
        </p:nvSpPr>
        <p:spPr>
          <a:xfrm>
            <a:off x="8037094" y="6011731"/>
            <a:ext cx="381226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 lot of writing! Alternative: Trees</a:t>
            </a:r>
          </a:p>
        </p:txBody>
      </p:sp>
    </p:spTree>
    <p:extLst>
      <p:ext uri="{BB962C8B-B14F-4D97-AF65-F5344CB8AC3E}">
        <p14:creationId xmlns:p14="http://schemas.microsoft.com/office/powerpoint/2010/main" val="301473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8946541" cy="529982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Definition 6.2 (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Context-free derivation</a:t>
            </a:r>
            <a:r>
              <a:rPr lang="en-US" sz="2400" dirty="0"/>
              <a:t>): </a:t>
            </a:r>
          </a:p>
          <a:p>
            <a:pPr lvl="1"/>
            <a:r>
              <a:rPr lang="en-US" sz="2000" dirty="0"/>
              <a:t>Given a CFG G = ⟨</a:t>
            </a:r>
            <a:r>
              <a:rPr lang="en-US" sz="2000" i="1" dirty="0"/>
              <a:t>N,T,P,S</a:t>
            </a:r>
            <a:r>
              <a:rPr lang="en-US" sz="2000" dirty="0"/>
              <a:t>⟩</a:t>
            </a:r>
            <a:r>
              <a:rPr lang="en-US" sz="2000" i="1" dirty="0"/>
              <a:t> </a:t>
            </a:r>
            <a:r>
              <a:rPr lang="en-US" sz="2000" dirty="0"/>
              <a:t>and </a:t>
            </a:r>
          </a:p>
          <a:p>
            <a:pPr lvl="1"/>
            <a:r>
              <a:rPr lang="en-US" sz="2000" dirty="0"/>
              <a:t>a sequence p n q with n ϵ N, </a:t>
            </a:r>
            <a:r>
              <a:rPr lang="en-US" sz="2000" dirty="0" err="1"/>
              <a:t>p,q</a:t>
            </a:r>
            <a:r>
              <a:rPr lang="en-US" sz="2000" dirty="0"/>
              <a:t> ϵ (N U T)*, </a:t>
            </a:r>
          </a:p>
          <a:p>
            <a:pPr lvl="1"/>
            <a:r>
              <a:rPr lang="en-US" sz="2000" dirty="0"/>
              <a:t>the sequence p r q with r in (N U T)* is called a </a:t>
            </a:r>
            <a:r>
              <a:rPr lang="en-US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derivation step</a:t>
            </a:r>
            <a:r>
              <a:rPr lang="en-US" sz="2000" dirty="0"/>
              <a:t>, </a:t>
            </a:r>
          </a:p>
          <a:p>
            <a:pPr lvl="2"/>
            <a:r>
              <a:rPr lang="en-US" sz="1800" dirty="0"/>
              <a:t>denoted by </a:t>
            </a:r>
            <a:r>
              <a:rPr lang="en-US" sz="1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 n q ⇒ p r q</a:t>
            </a:r>
            <a:r>
              <a:rPr lang="en-US" sz="1800" dirty="0"/>
              <a:t>, </a:t>
            </a:r>
          </a:p>
          <a:p>
            <a:pPr lvl="1"/>
            <a:r>
              <a:rPr lang="en-US" sz="2000" dirty="0"/>
              <a:t>if n → r is a production in P.</a:t>
            </a:r>
          </a:p>
          <a:p>
            <a:r>
              <a:rPr lang="en-US" sz="2200" dirty="0"/>
              <a:t>Closure: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a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⇒*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b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if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 a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⇒</a:t>
            </a:r>
            <a:r>
              <a:rPr lang="en-US" sz="2400" baseline="30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sz="2400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1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, g</a:t>
            </a:r>
            <a:r>
              <a:rPr lang="en-US" sz="2400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1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⇒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 g</a:t>
            </a:r>
            <a:r>
              <a:rPr lang="en-US" sz="2400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2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, ... g</a:t>
            </a:r>
            <a:r>
              <a:rPr lang="en-US" sz="2400" baseline="-25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baseline="-25000" dirty="0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-1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⇒ </a:t>
            </a:r>
            <a:r>
              <a:rPr 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sz="2400" baseline="-25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and </a:t>
            </a:r>
            <a:r>
              <a:rPr 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US" sz="2400" baseline="-25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baseline="-25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⇒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 b</a:t>
            </a:r>
          </a:p>
          <a:p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a 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⇒+ 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b 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if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 a 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⇒</a:t>
            </a:r>
            <a:r>
              <a:rPr lang="en-US" sz="2000" baseline="30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g, g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⇒*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Symbol" panose="05050102010706020507" pitchFamily="18" charset="2"/>
              </a:rPr>
              <a:t> b,</a:t>
            </a:r>
            <a:endParaRPr lang="en-US" sz="2200" dirty="0"/>
          </a:p>
          <a:p>
            <a:r>
              <a:rPr lang="en-US" sz="2400" dirty="0"/>
              <a:t>Definition 6.3 (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Language generated by a CFG</a:t>
            </a:r>
            <a:r>
              <a:rPr lang="en-US" sz="2400" dirty="0"/>
              <a:t>):</a:t>
            </a:r>
          </a:p>
          <a:p>
            <a:pPr lvl="1"/>
            <a:r>
              <a:rPr lang="en-US" sz="2000" dirty="0"/>
              <a:t>Given a CFG G = ⟨</a:t>
            </a:r>
            <a:r>
              <a:rPr lang="en-US" sz="2000" i="1" dirty="0"/>
              <a:t>N,T,P,S</a:t>
            </a:r>
            <a:r>
              <a:rPr lang="en-US" sz="2000" dirty="0"/>
              <a:t>⟩, the language L(G) </a:t>
            </a:r>
            <a:r>
              <a:rPr lang="en-US" sz="20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generated</a:t>
            </a:r>
            <a:r>
              <a:rPr lang="en-US" sz="2000" dirty="0"/>
              <a:t> by G is</a:t>
            </a:r>
          </a:p>
          <a:p>
            <a:pPr lvl="1"/>
            <a:r>
              <a:rPr lang="en-US" sz="2000" dirty="0"/>
              <a:t>the set of all terminal sequences that are derivable from S</a:t>
            </a:r>
          </a:p>
          <a:p>
            <a:r>
              <a:rPr lang="en-US" sz="2400" dirty="0"/>
              <a:t>More concisely,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L(G) = { </a:t>
            </a:r>
            <a:r>
              <a:rPr lang="en-US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ϵ </a:t>
            </a:r>
            <a:r>
              <a:rPr lang="en-US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* | </a:t>
            </a:r>
            <a:r>
              <a:rPr lang="en-US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⇒</a:t>
            </a:r>
            <a:r>
              <a:rPr lang="en-US" sz="2400" baseline="30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+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}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2352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0741A-5DD6-4F4B-93EE-F30F7F3DB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Well-formed grammar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D50E5-678B-5E4B-A71F-73CBCDF9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84244"/>
            <a:ext cx="10147784" cy="4764156"/>
          </a:xfrm>
        </p:spPr>
        <p:txBody>
          <a:bodyPr>
            <a:normAutofit/>
          </a:bodyPr>
          <a:lstStyle/>
          <a:p>
            <a:r>
              <a:rPr lang="en-US" sz="2800" dirty="0"/>
              <a:t>Definition 6.4 (Well-formed CFG): </a:t>
            </a:r>
          </a:p>
          <a:p>
            <a:pPr lvl="1"/>
            <a:r>
              <a:rPr lang="en-US" sz="2400" dirty="0"/>
              <a:t>A CFG G = ⟨</a:t>
            </a:r>
            <a:r>
              <a:rPr lang="en-US" sz="2400" i="1" dirty="0"/>
              <a:t>N,T,P,S</a:t>
            </a:r>
            <a:r>
              <a:rPr lang="en-US" sz="2400" dirty="0"/>
              <a:t>⟩</a:t>
            </a:r>
            <a:r>
              <a:rPr lang="en-US" sz="2400" i="1" dirty="0"/>
              <a:t> </a:t>
            </a:r>
            <a:r>
              <a:rPr lang="en-US" sz="2400" dirty="0"/>
              <a:t>is well-formed if for each n ϵ N,</a:t>
            </a:r>
          </a:p>
          <a:p>
            <a:pPr lvl="2"/>
            <a:r>
              <a:rPr lang="en-US" sz="2000" dirty="0"/>
              <a:t>There exists a w ϵ T* such that n ⇒</a:t>
            </a:r>
            <a:r>
              <a:rPr lang="en-US" sz="2000" baseline="30000" dirty="0"/>
              <a:t>+</a:t>
            </a:r>
            <a:r>
              <a:rPr lang="en-US" sz="2000" dirty="0"/>
              <a:t> w</a:t>
            </a:r>
          </a:p>
          <a:p>
            <a:pPr lvl="2"/>
            <a:r>
              <a:rPr lang="en-US" sz="2000" dirty="0"/>
              <a:t>There exist </a:t>
            </a:r>
            <a:r>
              <a:rPr lang="en-US" sz="2000" dirty="0" err="1"/>
              <a:t>p,q</a:t>
            </a:r>
            <a:r>
              <a:rPr lang="en-US" sz="2000" dirty="0"/>
              <a:t> ϵ (N U T)* such that S ⇒</a:t>
            </a:r>
            <a:r>
              <a:rPr lang="en-US" sz="2000" baseline="30000" dirty="0"/>
              <a:t>*</a:t>
            </a:r>
            <a:r>
              <a:rPr lang="en-US" sz="2000" dirty="0"/>
              <a:t> p n q</a:t>
            </a:r>
          </a:p>
          <a:p>
            <a:r>
              <a:rPr lang="en-US" sz="2800" dirty="0"/>
              <a:t>In groups: write a grammar that violates each</a:t>
            </a:r>
          </a:p>
          <a:p>
            <a:r>
              <a:rPr lang="en-US" sz="2800" dirty="0"/>
              <a:t>In groups: restate both criteria without resorting to math</a:t>
            </a:r>
          </a:p>
          <a:p>
            <a:r>
              <a:rPr lang="en-US" sz="2800" dirty="0"/>
              <a:t>What is the advantage of the mathematical definition?</a:t>
            </a:r>
          </a:p>
          <a:p>
            <a:r>
              <a:rPr lang="en-US" sz="2800" dirty="0"/>
              <a:t>What are some other criteria you might want for a CFG?</a:t>
            </a:r>
          </a:p>
        </p:txBody>
      </p:sp>
    </p:spTree>
    <p:extLst>
      <p:ext uri="{BB962C8B-B14F-4D97-AF65-F5344CB8AC3E}">
        <p14:creationId xmlns:p14="http://schemas.microsoft.com/office/powerpoint/2010/main" val="88614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Empty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10631488" cy="497773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Consider if statement in C/Java: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→ if ‘(‘ </a:t>
            </a: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‘)’ </a:t>
            </a: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Statement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→ if ‘(‘ </a:t>
            </a: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‘)’ </a:t>
            </a: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else </a:t>
            </a: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/>
              <a:t>An alternative way to handle optional portions: use epsilon (𝛆)</a:t>
            </a:r>
          </a:p>
          <a:p>
            <a:pPr lvl="1"/>
            <a:r>
              <a:rPr lang="en-US" sz="2000" dirty="0"/>
              <a:t>5</a:t>
            </a:r>
            <a:r>
              <a:rPr lang="en-US" sz="2000" baseline="30000" dirty="0"/>
              <a:t>th</a:t>
            </a:r>
            <a:r>
              <a:rPr lang="en-US" sz="2000" dirty="0"/>
              <a:t> Greek letter: 𝛂, 𝛃, 𝛄, 𝛅, 𝛆</a:t>
            </a:r>
          </a:p>
          <a:p>
            <a:pPr lvl="1"/>
            <a:r>
              <a:rPr lang="en-US" sz="2000" dirty="0"/>
              <a:t>This stands for the empty string</a:t>
            </a:r>
          </a:p>
          <a:p>
            <a:pPr lvl="2"/>
            <a:r>
              <a:rPr lang="en-US" sz="1800" dirty="0"/>
              <a:t>(Note I say “the” – there is only one empty string in the universe…)</a:t>
            </a:r>
          </a:p>
          <a:p>
            <a:pPr lvl="2"/>
            <a:endParaRPr lang="en-US" sz="1800" dirty="0"/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→ if ‘(‘ </a:t>
            </a: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‘)’ </a:t>
            </a: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Statement </a:t>
            </a:r>
            <a:r>
              <a:rPr lang="en-US" sz="20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Optional_statement</a:t>
            </a:r>
            <a:endParaRPr lang="en-US" sz="2000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Optional_statement</a:t>
            </a: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→ else </a:t>
            </a: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Statement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Optional_statement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000" dirty="0"/>
              <a:t>𝛆</a:t>
            </a:r>
            <a:endParaRPr lang="en-US" sz="2000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  <a:p>
            <a:r>
              <a:rPr lang="en-US" i="1" dirty="0"/>
              <a:t>ϵ</a:t>
            </a:r>
            <a:r>
              <a:rPr lang="en-US" dirty="0"/>
              <a:t> appears in many places in programming languages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59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7ED7-0C2E-E642-A599-135CE3445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7111"/>
          </a:xfrm>
        </p:spPr>
        <p:txBody>
          <a:bodyPr/>
          <a:lstStyle/>
          <a:p>
            <a:r>
              <a:rPr lang="en-US" dirty="0"/>
              <a:t>How to “understand” 3 + 4 * 5?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5C2989-3236-A942-AB35-B21D5B3812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930427"/>
              </p:ext>
            </p:extLst>
          </p:nvPr>
        </p:nvGraphicFramePr>
        <p:xfrm>
          <a:off x="874897" y="1368825"/>
          <a:ext cx="8947150" cy="501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E2042BA-7FB7-2F4F-A7F0-2AD42F389D00}"/>
              </a:ext>
            </a:extLst>
          </p:cNvPr>
          <p:cNvSpPr txBox="1"/>
          <p:nvPr/>
        </p:nvSpPr>
        <p:spPr>
          <a:xfrm>
            <a:off x="6769042" y="1619196"/>
            <a:ext cx="5044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More precisely: </a:t>
            </a:r>
            <a:r>
              <a:rPr lang="en-US" sz="24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interpret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First step: capture the structure</a:t>
            </a:r>
          </a:p>
        </p:txBody>
      </p:sp>
    </p:spTree>
    <p:extLst>
      <p:ext uri="{BB962C8B-B14F-4D97-AF65-F5344CB8AC3E}">
        <p14:creationId xmlns:p14="http://schemas.microsoft.com/office/powerpoint/2010/main" val="389958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Extended BNF (EBNF)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1270660"/>
            <a:ext cx="10953221" cy="5330165"/>
          </a:xfrm>
        </p:spPr>
        <p:txBody>
          <a:bodyPr>
            <a:noAutofit/>
          </a:bodyPr>
          <a:lstStyle/>
          <a:p>
            <a:r>
              <a:rPr lang="en-US" dirty="0"/>
              <a:t>Almost always use some extension</a:t>
            </a:r>
          </a:p>
          <a:p>
            <a:r>
              <a:rPr lang="en-US" dirty="0"/>
              <a:t>Use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|</a:t>
            </a:r>
            <a:r>
              <a:rPr lang="en-US" dirty="0"/>
              <a:t> for alternatives:</a:t>
            </a:r>
          </a:p>
          <a:p>
            <a:pPr marL="800100" lvl="2" indent="0"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 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20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IfStatement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| </a:t>
            </a:r>
            <a:r>
              <a:rPr lang="en-US" sz="20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ForStatement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dirty="0"/>
              <a:t>Mark optional portions (following textbook): items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?</a:t>
            </a:r>
          </a:p>
          <a:p>
            <a:pPr marL="857250" lvl="2" indent="0"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 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if ‘(‘ </a:t>
            </a:r>
            <a:r>
              <a:rPr lang="en-US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‘)’ </a:t>
            </a:r>
            <a:r>
              <a:rPr lang="en-US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 (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 </a:t>
            </a:r>
            <a:r>
              <a:rPr lang="en-US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Statement)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endParaRPr lang="en-US" sz="2000" dirty="0"/>
          </a:p>
          <a:p>
            <a:r>
              <a:rPr lang="en-US" dirty="0"/>
              <a:t>Repeat an element: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/>
              <a:t>…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)*</a:t>
            </a:r>
            <a:r>
              <a:rPr lang="en-US" dirty="0"/>
              <a:t> (zero or more),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(</a:t>
            </a:r>
            <a:r>
              <a:rPr lang="en-US" dirty="0"/>
              <a:t> …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)+</a:t>
            </a:r>
            <a:r>
              <a:rPr lang="en-US" dirty="0"/>
              <a:t> (1 or more)</a:t>
            </a:r>
          </a:p>
          <a:p>
            <a:pPr marL="857250" lvl="2" indent="0"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 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0 | 1</a:t>
            </a:r>
            <a:endParaRPr lang="en-US" sz="2000" i="1" dirty="0">
              <a:solidFill>
                <a:schemeClr val="accent3">
                  <a:lumMod val="40000"/>
                  <a:lumOff val="6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57250" lvl="2" indent="0">
              <a:spcAft>
                <a:spcPts val="600"/>
              </a:spcAft>
              <a:buNone/>
            </a:pPr>
            <a:r>
              <a:rPr lang="en-US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Number 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( ‘.’ </a:t>
            </a:r>
            <a:r>
              <a:rPr lang="en-US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Bit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 )?</a:t>
            </a:r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r>
              <a:rPr lang="en-US" dirty="0"/>
              <a:t>Allow specifying </a:t>
            </a:r>
            <a:r>
              <a:rPr lang="en-US" i="1" dirty="0"/>
              <a:t>terminals</a:t>
            </a:r>
            <a:r>
              <a:rPr lang="en-US" dirty="0"/>
              <a:t> using regular expressions:</a:t>
            </a:r>
          </a:p>
          <a:p>
            <a:pPr marL="800100" lvl="2" indent="0">
              <a:buNone/>
            </a:pP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Digit 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</a:t>
            </a:r>
            <a:r>
              <a:rPr lang="en-US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[0-9]</a:t>
            </a:r>
          </a:p>
          <a:p>
            <a:pPr marL="800100" lvl="2" indent="0">
              <a:buNone/>
            </a:pPr>
            <a:r>
              <a:rPr lang="en-US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2000" i="1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PhoneNumber</a:t>
            </a:r>
            <a:r>
              <a:rPr lang="en-US" sz="2000" i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[0-9]+-[0-9]+</a:t>
            </a:r>
          </a:p>
        </p:txBody>
      </p:sp>
    </p:spTree>
    <p:extLst>
      <p:ext uri="{BB962C8B-B14F-4D97-AF65-F5344CB8AC3E}">
        <p14:creationId xmlns:p14="http://schemas.microsoft.com/office/powerpoint/2010/main" val="3787633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Using EBNF for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10698163" cy="545286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Original: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		Constant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Digit Constant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						Constant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Digit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 →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*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					Digit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0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							… 				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						Digit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9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Variable						Variable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letter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 → (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				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letter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…</a:t>
            </a:r>
          </a:p>
          <a:p>
            <a:r>
              <a:rPr lang="en-US" sz="2800" dirty="0"/>
              <a:t>Revised: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 ‘+’ </a:t>
            </a:r>
            <a:r>
              <a:rPr lang="en-US" sz="24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)*</a:t>
            </a:r>
            <a:endParaRPr lang="en-US" sz="2400" i="1" dirty="0">
              <a:solidFill>
                <a:schemeClr val="accent3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 →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‘*’ Factor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)*</a:t>
            </a:r>
            <a:endParaRPr lang="en-US" sz="2400" i="1" dirty="0">
              <a:solidFill>
                <a:schemeClr val="accent3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|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Variable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| ‘(‘ </a:t>
            </a: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‘)’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[0-9]+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4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Variable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[a-</a:t>
            </a:r>
            <a:r>
              <a:rPr lang="en-US" sz="2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zA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-Z][a-zA-Z0-9_]*</a:t>
            </a:r>
          </a:p>
          <a:p>
            <a:r>
              <a:rPr lang="en-US" sz="2800" dirty="0"/>
              <a:t>Wins: shorter, remove somewhat confusing recursion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8946541" cy="4977739"/>
          </a:xfrm>
        </p:spPr>
        <p:txBody>
          <a:bodyPr>
            <a:normAutofit/>
          </a:bodyPr>
          <a:lstStyle/>
          <a:p>
            <a:r>
              <a:rPr lang="en-US" sz="2400" dirty="0"/>
              <a:t>Grammar for strings of a’s and b’s following the pattern a</a:t>
            </a:r>
            <a:r>
              <a:rPr lang="en-US" sz="2400" baseline="30000" dirty="0"/>
              <a:t>n</a:t>
            </a:r>
            <a:r>
              <a:rPr lang="en-US" sz="2400" dirty="0"/>
              <a:t> </a:t>
            </a:r>
            <a:r>
              <a:rPr lang="en-US" sz="2400"/>
              <a:t>b</a:t>
            </a:r>
            <a:r>
              <a:rPr lang="en-US" sz="2400" baseline="30000"/>
              <a:t>n</a:t>
            </a:r>
            <a:r>
              <a:rPr lang="en-US" sz="2400"/>
              <a:t> for </a:t>
            </a:r>
            <a:r>
              <a:rPr lang="en-US" sz="2400" dirty="0"/>
              <a:t>n &gt;= 0</a:t>
            </a:r>
            <a:endParaRPr lang="en-US" sz="2400" baseline="30000" dirty="0"/>
          </a:p>
          <a:p>
            <a:pPr lvl="1"/>
            <a:r>
              <a:rPr lang="en-US" sz="2200" dirty="0"/>
              <a:t>Draw parse tree for </a:t>
            </a:r>
            <a:r>
              <a:rPr lang="en-US" sz="2200" dirty="0" err="1">
                <a:latin typeface="Consolas" panose="020B0609020204030204" pitchFamily="49" charset="0"/>
                <a:cs typeface="Consolas" panose="020B0609020204030204" pitchFamily="49" charset="0"/>
              </a:rPr>
              <a:t>aaabbb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/>
              <a:t>Grammar for strings of a’s and b’s with an equal number of a’s and b’s (in any order)</a:t>
            </a:r>
          </a:p>
          <a:p>
            <a:r>
              <a:rPr lang="en-US" sz="2400" dirty="0"/>
              <a:t>Grammar for C statements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27E00-A772-4637-86B6-ED87A87CAA0D}"/>
              </a:ext>
            </a:extLst>
          </p:cNvPr>
          <p:cNvSpPr txBox="1"/>
          <p:nvPr/>
        </p:nvSpPr>
        <p:spPr>
          <a:xfrm>
            <a:off x="5891892" y="2634264"/>
            <a:ext cx="6034409" cy="37856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Stmt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-&gt; Variable  '=' Expression ';'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Stmt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-&gt; 'return' Expression ';'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Stmt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-&gt; 'ident' '(' </a:t>
            </a:r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ExpressionList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')’ ‘;’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ExpressionList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-&gt; </a:t>
            </a:r>
            <a:r>
              <a:rPr lang="el-GR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ε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Expression (',' Expression)*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Stmt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-&gt; 'if' '(' Expression ')' </a:t>
            </a:r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Stmt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Stmt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-&gt; ‘if’ ‘(‘ Expression ‘)’ </a:t>
            </a:r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Stmt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‘else’ </a:t>
            </a:r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Stmt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Stmt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-&gt; '{' </a:t>
            </a:r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StmtList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'}'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StmtList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-&gt; </a:t>
            </a:r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Stmt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*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Stmt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-&gt; ‘;’</a:t>
            </a:r>
          </a:p>
          <a:p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Stmt</a:t>
            </a:r>
            <a:r>
              <a:rPr lang="en-US" sz="2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-&gt; ‘while’ ‘(‘ Expression ‘)’ </a:t>
            </a:r>
            <a:r>
              <a:rPr lang="en-US" sz="24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Stmt</a:t>
            </a:r>
            <a:endParaRPr lang="en-US" sz="24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31995"/>
            <a:ext cx="9404723" cy="663563"/>
          </a:xfrm>
        </p:spPr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940130"/>
            <a:ext cx="8946541" cy="4977739"/>
          </a:xfrm>
        </p:spPr>
        <p:txBody>
          <a:bodyPr>
            <a:normAutofit/>
          </a:bodyPr>
          <a:lstStyle/>
          <a:p>
            <a:r>
              <a:rPr lang="en-US" sz="2400" dirty="0"/>
              <a:t>Grammar for </a:t>
            </a:r>
            <a:r>
              <a:rPr lang="en-US" sz="2400" i="1" dirty="0"/>
              <a:t>just</a:t>
            </a:r>
            <a:r>
              <a:rPr lang="en-US" sz="2400" dirty="0"/>
              <a:t> the string “ab”.</a:t>
            </a:r>
          </a:p>
          <a:p>
            <a:r>
              <a:rPr lang="en-US" sz="2400" dirty="0"/>
              <a:t>Grammar for strings of a’s and b’s following the pattern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</a:t>
            </a:r>
            <a:r>
              <a:rPr lang="en-US" sz="24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2400" dirty="0"/>
              <a:t>    (where n ≥ 0)</a:t>
            </a:r>
            <a:endParaRPr lang="en-US" sz="2400" baseline="30000" dirty="0"/>
          </a:p>
          <a:p>
            <a:pPr lvl="1"/>
            <a:r>
              <a:rPr lang="en-US" sz="2200" dirty="0"/>
              <a:t>Draw parse tree for </a:t>
            </a:r>
            <a:r>
              <a:rPr lang="en-US" sz="22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aaabbb</a:t>
            </a:r>
            <a:endParaRPr lang="en-US" sz="2200" dirty="0">
              <a:solidFill>
                <a:schemeClr val="accent1">
                  <a:lumMod val="60000"/>
                  <a:lumOff val="4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/>
              <a:t>Grammar for strings of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/>
              <a:t>’s and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</a:t>
            </a:r>
            <a:r>
              <a:rPr lang="en-US" sz="2400" dirty="0"/>
              <a:t>’s with an equal number of a’s and b’s (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 any order</a:t>
            </a:r>
            <a:r>
              <a:rPr lang="en-US" sz="2400" dirty="0"/>
              <a:t>)</a:t>
            </a:r>
          </a:p>
          <a:p>
            <a:r>
              <a:rPr lang="en-US" sz="2400" dirty="0"/>
              <a:t>Grammar for C statements</a:t>
            </a:r>
          </a:p>
          <a:p>
            <a:r>
              <a:rPr lang="en-US" sz="2400" dirty="0"/>
              <a:t>Grammar for 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</a:t>
            </a:r>
            <a:r>
              <a:rPr lang="en-US" sz="24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400" baseline="30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</a:t>
            </a:r>
            <a:endParaRPr lang="en-US" sz="2400" baseline="30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3D83C-D375-A54C-8C0D-F2B20A04B979}"/>
              </a:ext>
            </a:extLst>
          </p:cNvPr>
          <p:cNvSpPr txBox="1"/>
          <p:nvPr/>
        </p:nvSpPr>
        <p:spPr>
          <a:xfrm>
            <a:off x="3795023" y="4545790"/>
            <a:ext cx="79476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baseline="30000" dirty="0"/>
              <a:t>n</a:t>
            </a:r>
            <a:r>
              <a:rPr lang="en-US" sz="2000" dirty="0"/>
              <a:t> b</a:t>
            </a:r>
            <a:r>
              <a:rPr lang="en-US" sz="2000" baseline="30000" dirty="0"/>
              <a:t>n</a:t>
            </a:r>
            <a:r>
              <a:rPr lang="en-US" sz="2000" dirty="0"/>
              <a:t> </a:t>
            </a:r>
            <a:r>
              <a:rPr lang="en-US" sz="2000" dirty="0" err="1"/>
              <a:t>c</a:t>
            </a:r>
            <a:r>
              <a:rPr lang="en-US" sz="2000" baseline="30000" dirty="0" err="1"/>
              <a:t>n</a:t>
            </a:r>
            <a:r>
              <a:rPr lang="en-US" sz="2000" baseline="30000" dirty="0"/>
              <a:t>  </a:t>
            </a:r>
            <a:r>
              <a:rPr lang="en-US" sz="2000" dirty="0"/>
              <a:t>is not possible: need context sensitive grammars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Reminder: BNF only gives context 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free</a:t>
            </a:r>
            <a:r>
              <a:rPr lang="en-US" sz="2000" dirty="0"/>
              <a:t> grammars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Context sensitive: if 𝛂, 𝛃 ϵ (N U T)* then rules follow the form</a:t>
            </a:r>
          </a:p>
          <a:p>
            <a:pPr lvl="1"/>
            <a:r>
              <a:rPr lang="en-US" sz="2000" i="1" dirty="0">
                <a:cs typeface="Consolas" panose="020B0609020204030204" pitchFamily="49" charset="0"/>
              </a:rPr>
              <a:t>	</a:t>
            </a:r>
            <a:r>
              <a:rPr lang="en-US" sz="2000" dirty="0"/>
              <a:t> 𝛂 </a:t>
            </a:r>
            <a:r>
              <a:rPr lang="en-US" sz="2000" i="1" dirty="0">
                <a:cs typeface="Consolas" panose="020B0609020204030204" pitchFamily="49" charset="0"/>
              </a:rPr>
              <a:t>A</a:t>
            </a:r>
            <a:r>
              <a:rPr lang="en-US" sz="2000" dirty="0"/>
              <a:t> 𝛃</a:t>
            </a:r>
            <a:r>
              <a:rPr lang="en-US" sz="2000" dirty="0">
                <a:cs typeface="Consolas" panose="020B0609020204030204" pitchFamily="49" charset="0"/>
              </a:rPr>
              <a:t> → </a:t>
            </a:r>
            <a:r>
              <a:rPr lang="en-US" sz="2000" dirty="0"/>
              <a:t>𝛂</a:t>
            </a:r>
            <a:r>
              <a:rPr lang="en-US" sz="2000" i="1" dirty="0"/>
              <a:t> </a:t>
            </a:r>
            <a:r>
              <a:rPr lang="en-US" sz="2000" dirty="0"/>
              <a:t>𝛄 𝛃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That is, rule applies only if surrounded by symbols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is just for illustration - no requirement to read/write CSGs!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Context sensitive: harder to use, more difficult reasoning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9E3FBE-16E4-4995-A79E-FA9CA77FD4F5}"/>
              </a:ext>
            </a:extLst>
          </p:cNvPr>
          <p:cNvSpPr txBox="1"/>
          <p:nvPr/>
        </p:nvSpPr>
        <p:spPr>
          <a:xfrm>
            <a:off x="6656694" y="1138479"/>
            <a:ext cx="4771638" cy="32624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context sensitive grammar for </a:t>
            </a: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18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b</a:t>
            </a:r>
            <a:r>
              <a:rPr lang="en-US" sz="1800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1800" baseline="300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US" i="1" dirty="0"/>
          </a:p>
          <a:p>
            <a:r>
              <a:rPr lang="pl-PL" sz="1700" i="1" dirty="0"/>
              <a:t>S</a:t>
            </a:r>
            <a:r>
              <a:rPr lang="pl-PL" sz="1700" dirty="0"/>
              <a:t>  	→	a </a:t>
            </a:r>
            <a:r>
              <a:rPr lang="pl-PL" sz="1700" i="1" dirty="0"/>
              <a:t>B C</a:t>
            </a:r>
            <a:r>
              <a:rPr lang="en-US" sz="1700" dirty="0">
                <a:solidFill>
                  <a:schemeClr val="accent5"/>
                </a:solidFill>
              </a:rPr>
              <a:t>	</a:t>
            </a:r>
            <a:endParaRPr lang="pl-PL" sz="1700" dirty="0">
              <a:solidFill>
                <a:schemeClr val="accent5"/>
              </a:solidFill>
            </a:endParaRPr>
          </a:p>
          <a:p>
            <a:r>
              <a:rPr lang="pl-PL" sz="1700" i="1" dirty="0"/>
              <a:t>S</a:t>
            </a:r>
            <a:r>
              <a:rPr lang="pl-PL" sz="1700" dirty="0"/>
              <a:t>  	→	a </a:t>
            </a:r>
            <a:r>
              <a:rPr lang="pl-PL" sz="1700" i="1" dirty="0"/>
              <a:t>S B C</a:t>
            </a:r>
          </a:p>
          <a:p>
            <a:r>
              <a:rPr lang="pl-PL" sz="1700" i="1" dirty="0"/>
              <a:t>C B</a:t>
            </a:r>
            <a:r>
              <a:rPr lang="pl-PL" sz="1700" dirty="0"/>
              <a:t>	→	</a:t>
            </a:r>
            <a:r>
              <a:rPr lang="pl-PL" sz="1700" i="1" dirty="0"/>
              <a:t>C Z</a:t>
            </a:r>
            <a:r>
              <a:rPr lang="en-US" sz="1700" i="1" dirty="0"/>
              <a:t>		</a:t>
            </a:r>
            <a:endParaRPr lang="pl-PL" sz="1700" i="1" dirty="0">
              <a:solidFill>
                <a:schemeClr val="accent5"/>
              </a:solidFill>
            </a:endParaRPr>
          </a:p>
          <a:p>
            <a:r>
              <a:rPr lang="pl-PL" sz="1700" i="1" dirty="0"/>
              <a:t>C Z</a:t>
            </a:r>
            <a:r>
              <a:rPr lang="pl-PL" sz="1700" dirty="0"/>
              <a:t>	→	</a:t>
            </a:r>
            <a:r>
              <a:rPr lang="pl-PL" sz="1700" i="1" dirty="0"/>
              <a:t>W Z</a:t>
            </a:r>
          </a:p>
          <a:p>
            <a:r>
              <a:rPr lang="pl-PL" sz="1700" i="1" dirty="0"/>
              <a:t>W Z</a:t>
            </a:r>
            <a:r>
              <a:rPr lang="pl-PL" sz="1700" dirty="0"/>
              <a:t>	→	</a:t>
            </a:r>
            <a:r>
              <a:rPr lang="pl-PL" sz="1700" i="1" dirty="0"/>
              <a:t>W C</a:t>
            </a:r>
          </a:p>
          <a:p>
            <a:r>
              <a:rPr lang="pl-PL" sz="1700" i="1" dirty="0"/>
              <a:t>W C</a:t>
            </a:r>
            <a:r>
              <a:rPr lang="en-US" sz="1700" i="1" dirty="0"/>
              <a:t> </a:t>
            </a:r>
            <a:r>
              <a:rPr lang="pl-PL" sz="1700" dirty="0"/>
              <a:t>→	</a:t>
            </a:r>
            <a:r>
              <a:rPr lang="pl-PL" sz="1700" i="1" dirty="0"/>
              <a:t>B C</a:t>
            </a:r>
          </a:p>
          <a:p>
            <a:r>
              <a:rPr lang="pl-PL" sz="1700" dirty="0"/>
              <a:t>a </a:t>
            </a:r>
            <a:r>
              <a:rPr lang="pl-PL" sz="1700" i="1" dirty="0"/>
              <a:t>B</a:t>
            </a:r>
            <a:r>
              <a:rPr lang="pl-PL" sz="1700" dirty="0"/>
              <a:t>	→	a b</a:t>
            </a:r>
            <a:endParaRPr lang="en-US" sz="1700" dirty="0">
              <a:solidFill>
                <a:schemeClr val="accent5"/>
              </a:solidFill>
            </a:endParaRPr>
          </a:p>
          <a:p>
            <a:r>
              <a:rPr lang="pl-PL" sz="1700" dirty="0"/>
              <a:t>b</a:t>
            </a:r>
            <a:r>
              <a:rPr lang="en-US" sz="1700" dirty="0"/>
              <a:t> </a:t>
            </a:r>
            <a:r>
              <a:rPr lang="pl-PL" sz="1700" i="1" dirty="0"/>
              <a:t>B</a:t>
            </a:r>
            <a:r>
              <a:rPr lang="pl-PL" sz="1700" dirty="0"/>
              <a:t>	→	b b </a:t>
            </a:r>
          </a:p>
          <a:p>
            <a:r>
              <a:rPr lang="pl-PL" sz="1700" dirty="0"/>
              <a:t>b </a:t>
            </a:r>
            <a:r>
              <a:rPr lang="pl-PL" sz="1700" i="1" dirty="0"/>
              <a:t>C</a:t>
            </a:r>
            <a:r>
              <a:rPr lang="pl-PL" sz="1700" dirty="0"/>
              <a:t>	→	b c</a:t>
            </a:r>
          </a:p>
          <a:p>
            <a:r>
              <a:rPr lang="pl-PL" sz="1700" dirty="0"/>
              <a:t>c </a:t>
            </a:r>
            <a:r>
              <a:rPr lang="pl-PL" sz="1700" i="1" dirty="0"/>
              <a:t>C</a:t>
            </a:r>
            <a:r>
              <a:rPr lang="pl-PL" sz="1700" dirty="0"/>
              <a:t>	→	c c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C90C30-5926-4C35-8D96-4BF924FF7DE2}"/>
              </a:ext>
            </a:extLst>
          </p:cNvPr>
          <p:cNvGrpSpPr/>
          <p:nvPr/>
        </p:nvGrpSpPr>
        <p:grpSpPr>
          <a:xfrm>
            <a:off x="8527033" y="1749456"/>
            <a:ext cx="2882249" cy="2467819"/>
            <a:chOff x="3221486" y="4227415"/>
            <a:chExt cx="2882249" cy="2467819"/>
          </a:xfrm>
        </p:grpSpPr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4021608C-CCB6-4ADF-9657-DBBECCD84A9B}"/>
                </a:ext>
              </a:extLst>
            </p:cNvPr>
            <p:cNvSpPr/>
            <p:nvPr/>
          </p:nvSpPr>
          <p:spPr>
            <a:xfrm>
              <a:off x="3240536" y="4227415"/>
              <a:ext cx="295275" cy="485775"/>
            </a:xfrm>
            <a:prstGeom prst="rightBrac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E9E6B7-7DEA-4DFC-A198-92475DC321C8}"/>
                </a:ext>
              </a:extLst>
            </p:cNvPr>
            <p:cNvSpPr txBox="1"/>
            <p:nvPr/>
          </p:nvSpPr>
          <p:spPr>
            <a:xfrm>
              <a:off x="3610343" y="4251227"/>
              <a:ext cx="2276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generate triples</a:t>
              </a:r>
              <a:endParaRPr lang="en-US" dirty="0"/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0E502DAA-580A-4664-BEC5-890E39889DCE}"/>
                </a:ext>
              </a:extLst>
            </p:cNvPr>
            <p:cNvSpPr/>
            <p:nvPr/>
          </p:nvSpPr>
          <p:spPr>
            <a:xfrm>
              <a:off x="3221486" y="4815821"/>
              <a:ext cx="295275" cy="836509"/>
            </a:xfrm>
            <a:prstGeom prst="rightBrac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DD4F69-FE60-415B-9197-DB618973C4E5}"/>
                </a:ext>
              </a:extLst>
            </p:cNvPr>
            <p:cNvSpPr txBox="1"/>
            <p:nvPr/>
          </p:nvSpPr>
          <p:spPr>
            <a:xfrm>
              <a:off x="3610343" y="5033650"/>
              <a:ext cx="2493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rewrite CB to BC</a:t>
              </a:r>
              <a:endParaRPr lang="en-US" dirty="0"/>
            </a:p>
          </p:txBody>
        </p:sp>
        <p:sp>
          <p:nvSpPr>
            <p:cNvPr id="13" name="Right Brace 12">
              <a:extLst>
                <a:ext uri="{FF2B5EF4-FFF2-40B4-BE49-F238E27FC236}">
                  <a16:creationId xmlns:a16="http://schemas.microsoft.com/office/drawing/2014/main" id="{8FB68D80-7D5E-4064-8387-BA2B2C01AE23}"/>
                </a:ext>
              </a:extLst>
            </p:cNvPr>
            <p:cNvSpPr/>
            <p:nvPr/>
          </p:nvSpPr>
          <p:spPr>
            <a:xfrm>
              <a:off x="3221486" y="5858725"/>
              <a:ext cx="295275" cy="836509"/>
            </a:xfrm>
            <a:prstGeom prst="rightBrac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C8C75-5A52-4CA5-BD66-BF530514D58D}"/>
                </a:ext>
              </a:extLst>
            </p:cNvPr>
            <p:cNvSpPr txBox="1"/>
            <p:nvPr/>
          </p:nvSpPr>
          <p:spPr>
            <a:xfrm>
              <a:off x="3560682" y="5888823"/>
              <a:ext cx="2493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5"/>
                  </a:solidFill>
                </a:rPr>
                <a:t>replace B’s and C’s once in right places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593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DBD0C-BB10-4C84-8133-35ABEFD0B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293" y="653814"/>
            <a:ext cx="5242071" cy="835755"/>
          </a:xfrm>
        </p:spPr>
        <p:txBody>
          <a:bodyPr/>
          <a:lstStyle/>
          <a:p>
            <a:r>
              <a:rPr lang="en-US" dirty="0"/>
              <a:t>Chomsky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E8C85-EC99-42E0-A8E1-6B3043FD9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36" y="199293"/>
            <a:ext cx="6488980" cy="6435202"/>
          </a:xfrm>
        </p:spPr>
        <p:txBody>
          <a:bodyPr>
            <a:normAutofit/>
          </a:bodyPr>
          <a:lstStyle/>
          <a:p>
            <a:r>
              <a:rPr lang="en-US" sz="2400" dirty="0"/>
              <a:t>Are there non-context sensitive languages?</a:t>
            </a:r>
          </a:p>
          <a:p>
            <a:pPr lvl="1"/>
            <a:r>
              <a:rPr lang="en-US" sz="2200" dirty="0"/>
              <a:t>Yes, but proof out of scope for CS3040</a:t>
            </a:r>
          </a:p>
          <a:p>
            <a:pPr lvl="1"/>
            <a:r>
              <a:rPr lang="en-US" sz="2000" dirty="0"/>
              <a:t>Involves languages recognized by Turing Machines; covered elsewhere</a:t>
            </a:r>
          </a:p>
          <a:p>
            <a:pPr lvl="1"/>
            <a:r>
              <a:rPr lang="en-US" sz="2000" dirty="0"/>
              <a:t>These are effectively anything that’s computable</a:t>
            </a:r>
          </a:p>
          <a:p>
            <a:r>
              <a:rPr lang="en-US" sz="2400" dirty="0"/>
              <a:t>Chomsky Hierarchy:</a:t>
            </a:r>
          </a:p>
          <a:p>
            <a:pPr lvl="1"/>
            <a:r>
              <a:rPr lang="en-US" sz="2000" dirty="0"/>
              <a:t>L(RE) subset L(CFG) subset L(CSG) subset all Formal Languages</a:t>
            </a:r>
          </a:p>
          <a:p>
            <a:pPr lvl="1"/>
            <a:r>
              <a:rPr lang="en-US" sz="2000" dirty="0"/>
              <a:t>For example, the set of languages for which there is a CFG is a proper subset of the languages for which there is a CSG</a:t>
            </a:r>
          </a:p>
          <a:p>
            <a:pPr lvl="1"/>
            <a:r>
              <a:rPr lang="en-US" sz="2000" dirty="0"/>
              <a:t>“All formal languages”: ones for which there exist a Turing Machine; also known as “Turing Complete” languages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927ECC-BCF4-304B-8A7C-F1305D3C5B14}"/>
              </a:ext>
            </a:extLst>
          </p:cNvPr>
          <p:cNvGraphicFramePr/>
          <p:nvPr/>
        </p:nvGraphicFramePr>
        <p:xfrm>
          <a:off x="6982691" y="2069218"/>
          <a:ext cx="5047673" cy="4285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loud 3">
            <a:extLst>
              <a:ext uri="{FF2B5EF4-FFF2-40B4-BE49-F238E27FC236}">
                <a16:creationId xmlns:a16="http://schemas.microsoft.com/office/drawing/2014/main" id="{D72D697E-C42B-EB71-8B38-CE33A103D644}"/>
              </a:ext>
            </a:extLst>
          </p:cNvPr>
          <p:cNvSpPr/>
          <p:nvPr/>
        </p:nvSpPr>
        <p:spPr>
          <a:xfrm>
            <a:off x="161636" y="143760"/>
            <a:ext cx="6821055" cy="3285240"/>
          </a:xfrm>
          <a:prstGeom prst="cloud">
            <a:avLst/>
          </a:prstGeom>
          <a:gradFill flip="none" rotWithShape="1">
            <a:gsLst>
              <a:gs pos="0">
                <a:schemeClr val="tx1">
                  <a:lumMod val="50000"/>
                </a:schemeClr>
              </a:gs>
              <a:gs pos="18000">
                <a:schemeClr val="tx1">
                  <a:lumMod val="75000"/>
                </a:schemeClr>
              </a:gs>
              <a:gs pos="100000">
                <a:schemeClr val="tx1">
                  <a:lumMod val="9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bg2"/>
                </a:solidFill>
              </a:rPr>
              <a:t>Are natural languages computable?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Current technology can identify many good, bad sentences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However, that works on only </a:t>
            </a:r>
            <a:r>
              <a:rPr lang="en-US" sz="2000" b="1" dirty="0">
                <a:solidFill>
                  <a:schemeClr val="bg2"/>
                </a:solidFill>
              </a:rPr>
              <a:t>some</a:t>
            </a:r>
            <a:r>
              <a:rPr lang="en-US" sz="2000" dirty="0">
                <a:solidFill>
                  <a:schemeClr val="bg2"/>
                </a:solidFill>
              </a:rPr>
              <a:t> sentences…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</a:rPr>
              <a:t>Is “</a:t>
            </a:r>
            <a:r>
              <a:rPr lang="en-US" sz="2000" dirty="0" err="1">
                <a:solidFill>
                  <a:schemeClr val="bg2"/>
                </a:solidFill>
              </a:rPr>
              <a:t>aint</a:t>
            </a:r>
            <a:r>
              <a:rPr lang="en-US" sz="2000" dirty="0">
                <a:solidFill>
                  <a:schemeClr val="bg2"/>
                </a:solidFill>
              </a:rPr>
              <a:t>” ever appropriate?</a:t>
            </a:r>
          </a:p>
        </p:txBody>
      </p:sp>
    </p:spTree>
    <p:extLst>
      <p:ext uri="{BB962C8B-B14F-4D97-AF65-F5344CB8AC3E}">
        <p14:creationId xmlns:p14="http://schemas.microsoft.com/office/powerpoint/2010/main" val="355371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EBNF vs. BNF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8946541" cy="558734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Do we have to have EBNF?</a:t>
            </a:r>
          </a:p>
          <a:p>
            <a:r>
              <a:rPr lang="en-US" sz="2400" dirty="0"/>
              <a:t>Theorem: For every EBNF grammar G, there is a BNF grammar G’ that recognizes the same strings</a:t>
            </a:r>
          </a:p>
          <a:p>
            <a:r>
              <a:rPr lang="en-US" sz="2400" dirty="0"/>
              <a:t>Suppose we have a production	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𝛂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𝛄?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𝛃</a:t>
            </a:r>
          </a:p>
          <a:p>
            <a:pPr lvl="1"/>
            <a:r>
              <a:rPr lang="en-US" sz="2200" dirty="0">
                <a:latin typeface="Consolas" panose="020B0609020204030204" pitchFamily="49" charset="0"/>
                <a:cs typeface="Consolas" panose="020B0609020204030204" pitchFamily="49" charset="0"/>
              </a:rPr>
              <a:t>where </a:t>
            </a:r>
            <a:r>
              <a:rPr lang="en-US" sz="2000" dirty="0"/>
              <a:t>𝛂, 𝛃, and 𝛄 are in (N U T)*</a:t>
            </a: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/>
              <a:t>It can be rewritten as</a:t>
            </a:r>
          </a:p>
          <a:p>
            <a:pPr marL="400050" lvl="1" indent="0">
              <a:buNone/>
            </a:pP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𝛂</a:t>
            </a: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A’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𝛃</a:t>
            </a:r>
            <a:endParaRPr lang="en-US" sz="2000" i="1" dirty="0">
              <a:solidFill>
                <a:schemeClr val="accent6">
                  <a:lumMod val="40000"/>
                  <a:lumOff val="6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A’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𝛄</a:t>
            </a: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𝛆</a:t>
            </a:r>
          </a:p>
          <a:p>
            <a:r>
              <a:rPr lang="en-US" sz="2400" dirty="0"/>
              <a:t>Given	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𝛂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𝛄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4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𝛃</a:t>
            </a:r>
          </a:p>
          <a:p>
            <a:r>
              <a:rPr lang="en-US" sz="2400" dirty="0"/>
              <a:t>Can write</a:t>
            </a:r>
          </a:p>
          <a:p>
            <a:pPr marL="400050" lvl="1" indent="0">
              <a:buNone/>
            </a:pP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𝛂</a:t>
            </a: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A’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𝛃</a:t>
            </a:r>
            <a:endParaRPr lang="en-US" sz="2000" i="1" dirty="0">
              <a:solidFill>
                <a:schemeClr val="accent6">
                  <a:lumMod val="40000"/>
                  <a:lumOff val="6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A’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𝛄</a:t>
            </a: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A’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|</a:t>
            </a:r>
            <a:r>
              <a:rPr lang="en-US" sz="20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𝛆</a:t>
            </a:r>
          </a:p>
          <a:p>
            <a:r>
              <a:rPr lang="en-US" sz="21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𝛂</a:t>
            </a:r>
            <a:r>
              <a:rPr lang="en-US" sz="21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𝛄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1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𝛃</a:t>
            </a:r>
            <a:r>
              <a:rPr lang="en-US" sz="2400" dirty="0"/>
              <a:t>: convert to </a:t>
            </a:r>
            <a:r>
              <a:rPr lang="en-US" sz="2100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𝛂 𝛄 𝛄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</a:t>
            </a:r>
            <a:r>
              <a:rPr lang="en-US" sz="21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𝛃</a:t>
            </a:r>
          </a:p>
          <a:p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𝛂</a:t>
            </a:r>
            <a:r>
              <a:rPr lang="en-US" sz="21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𝛄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|</a:t>
            </a:r>
            <a:r>
              <a:rPr lang="el-GR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δ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)</a:t>
            </a:r>
            <a:r>
              <a:rPr lang="en-US" sz="21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𝛃</a:t>
            </a:r>
            <a:r>
              <a:rPr lang="en-US" sz="2400" dirty="0"/>
              <a:t>:  convert to </a:t>
            </a:r>
            <a:r>
              <a:rPr lang="en-US" sz="21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𝛂</a:t>
            </a:r>
            <a:r>
              <a:rPr lang="en-US" sz="21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A’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𝛃  </a:t>
            </a:r>
            <a:r>
              <a:rPr lang="en-US" sz="2400" dirty="0"/>
              <a:t>and  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A’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𝛄</a:t>
            </a:r>
            <a:r>
              <a:rPr lang="en-US" sz="2100" dirty="0">
                <a:latin typeface="Consolas" panose="020B0609020204030204" pitchFamily="49" charset="0"/>
              </a:rPr>
              <a:t>,</a:t>
            </a:r>
            <a:r>
              <a:rPr lang="en-US" sz="21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A’ 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</a:t>
            </a:r>
            <a:r>
              <a:rPr lang="en-US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l-GR" sz="21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</a:rPr>
              <a:t>δ</a:t>
            </a:r>
            <a:endParaRPr lang="en-US" sz="2100" dirty="0">
              <a:solidFill>
                <a:schemeClr val="accent6">
                  <a:lumMod val="40000"/>
                  <a:lumOff val="60000"/>
                </a:schemeClr>
              </a:solidFill>
              <a:latin typeface="Consolas" panose="020B0609020204030204" pitchFamily="49" charset="0"/>
            </a:endParaRP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43FF3-FCAA-9E41-BC47-EF7367A03147}"/>
              </a:ext>
            </a:extLst>
          </p:cNvPr>
          <p:cNvSpPr txBox="1"/>
          <p:nvPr/>
        </p:nvSpPr>
        <p:spPr>
          <a:xfrm>
            <a:off x="6096000" y="2909684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Covered all cases!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Why important?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Understanding the limits of the notation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It’s easier to prove results with BNF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EBNF is more natural to use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4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9BF05E7-1F03-2B49-8120-6B9774BA3F5B}"/>
              </a:ext>
            </a:extLst>
          </p:cNvPr>
          <p:cNvSpPr/>
          <p:nvPr/>
        </p:nvSpPr>
        <p:spPr>
          <a:xfrm>
            <a:off x="4504267" y="268052"/>
            <a:ext cx="7399866" cy="54215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4010556" cy="2832349"/>
          </a:xfrm>
        </p:spPr>
        <p:txBody>
          <a:bodyPr/>
          <a:lstStyle/>
          <a:p>
            <a:r>
              <a:rPr lang="en-US" sz="3600" dirty="0"/>
              <a:t>Alternative specification: </a:t>
            </a:r>
            <a:br>
              <a:rPr lang="en-US" sz="3600" dirty="0"/>
            </a:br>
            <a:r>
              <a:rPr lang="en-US" sz="3600" dirty="0"/>
              <a:t>Railroad Diagrams</a:t>
            </a:r>
          </a:p>
        </p:txBody>
      </p:sp>
      <p:pic>
        <p:nvPicPr>
          <p:cNvPr id="4" name="Picture 9" descr="J:\3\images\short-pascal-rr-diagram.tif">
            <a:extLst>
              <a:ext uri="{FF2B5EF4-FFF2-40B4-BE49-F238E27FC236}">
                <a16:creationId xmlns:a16="http://schemas.microsoft.com/office/drawing/2014/main" id="{45EBAC78-445C-4045-AEDB-A0DC0BE51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288" y="452718"/>
            <a:ext cx="67056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J:\3\images\pascal-rr-case.tif">
            <a:extLst>
              <a:ext uri="{FF2B5EF4-FFF2-40B4-BE49-F238E27FC236}">
                <a16:creationId xmlns:a16="http://schemas.microsoft.com/office/drawing/2014/main" id="{3E153733-46D2-9740-A021-DD6DB65C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0288" y="2675467"/>
            <a:ext cx="609600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13A351-838A-914D-8BA0-D784BACAE681}"/>
              </a:ext>
            </a:extLst>
          </p:cNvPr>
          <p:cNvSpPr/>
          <p:nvPr/>
        </p:nvSpPr>
        <p:spPr>
          <a:xfrm>
            <a:off x="812798" y="6220616"/>
            <a:ext cx="10955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From </a:t>
            </a:r>
            <a:r>
              <a:rPr lang="en-US" i="1" dirty="0"/>
              <a:t>Pascal: Understanding Programming and Problem Solving</a:t>
            </a:r>
            <a:r>
              <a:rPr lang="en-US" dirty="0"/>
              <a:t>, Nance, 1986, West Publishing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12058B-74B7-A74A-ABE3-105A718B3502}"/>
              </a:ext>
            </a:extLst>
          </p:cNvPr>
          <p:cNvSpPr txBox="1"/>
          <p:nvPr/>
        </p:nvSpPr>
        <p:spPr>
          <a:xfrm>
            <a:off x="542685" y="3572934"/>
            <a:ext cx="33297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Pascal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to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Verbose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Challenging to automate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Exercise: convert to EBNF</a:t>
            </a:r>
          </a:p>
        </p:txBody>
      </p:sp>
    </p:spTree>
    <p:extLst>
      <p:ext uri="{BB962C8B-B14F-4D97-AF65-F5344CB8AC3E}">
        <p14:creationId xmlns:p14="http://schemas.microsoft.com/office/powerpoint/2010/main" val="2812653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Ambiguous Grammars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75" y="1347007"/>
            <a:ext cx="4917467" cy="5430457"/>
          </a:xfrm>
        </p:spPr>
        <p:txBody>
          <a:bodyPr>
            <a:normAutofit/>
          </a:bodyPr>
          <a:lstStyle/>
          <a:p>
            <a:r>
              <a:rPr lang="en-US" dirty="0"/>
              <a:t>More than one parse tree</a:t>
            </a:r>
          </a:p>
          <a:p>
            <a:pPr lvl="1"/>
            <a:r>
              <a:rPr lang="en-US" dirty="0"/>
              <a:t>More than one derivation sequence is not enough!</a:t>
            </a:r>
          </a:p>
          <a:p>
            <a:pPr lvl="1"/>
            <a:r>
              <a:rPr lang="en-US" dirty="0"/>
              <a:t>Multiple parse trees = multiple structural interpretations</a:t>
            </a:r>
          </a:p>
          <a:p>
            <a:r>
              <a:rPr lang="en-US" dirty="0"/>
              <a:t>Example: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 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</a:t>
            </a: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[0-9]+</a:t>
            </a:r>
            <a:endParaRPr lang="en-US" sz="1800" dirty="0">
              <a:solidFill>
                <a:schemeClr val="accent6">
                  <a:lumMod val="40000"/>
                  <a:lumOff val="6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Op</a:t>
            </a:r>
            <a:r>
              <a:rPr lang="en-US" sz="1800" dirty="0">
                <a:solidFill>
                  <a:schemeClr val="accent6">
                    <a:lumMod val="40000"/>
                    <a:lumOff val="6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‘+’ | ‘*’ | ‘-’ | ‘/’</a:t>
            </a:r>
          </a:p>
          <a:p>
            <a:r>
              <a:rPr lang="en-US" dirty="0"/>
              <a:t>Apply to 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3 - 4 / 5</a:t>
            </a:r>
          </a:p>
          <a:p>
            <a:r>
              <a:rPr lang="en-US" dirty="0"/>
              <a:t>Fix: Separate different operator types using Expression/Term/Factor grammar from earlier…</a:t>
            </a:r>
          </a:p>
          <a:p>
            <a:pPr lvl="1"/>
            <a:r>
              <a:rPr lang="en-US" dirty="0"/>
              <a:t>Allow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(+|-)</a:t>
            </a:r>
            <a:r>
              <a:rPr lang="en-US" dirty="0"/>
              <a:t> in Expression</a:t>
            </a:r>
          </a:p>
          <a:p>
            <a:pPr lvl="1"/>
            <a:r>
              <a:rPr lang="en-US" dirty="0"/>
              <a:t>Allow </a:t>
            </a:r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(* | /) </a:t>
            </a:r>
            <a:r>
              <a:rPr lang="en-US" dirty="0"/>
              <a:t>in Term, but then…</a:t>
            </a:r>
          </a:p>
        </p:txBody>
      </p:sp>
      <p:sp>
        <p:nvSpPr>
          <p:cNvPr id="6" name="Line 4">
            <a:extLst>
              <a:ext uri="{FF2B5EF4-FFF2-40B4-BE49-F238E27FC236}">
                <a16:creationId xmlns:a16="http://schemas.microsoft.com/office/drawing/2014/main" id="{4B04498A-A13B-F44C-96DD-EDA49BC523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67038" y="1738136"/>
            <a:ext cx="68580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9ED87CA2-33D8-D64E-815C-50918A46A3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2838" y="1738136"/>
            <a:ext cx="121920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Line 6">
            <a:extLst>
              <a:ext uri="{FF2B5EF4-FFF2-40B4-BE49-F238E27FC236}">
                <a16:creationId xmlns:a16="http://schemas.microsoft.com/office/drawing/2014/main" id="{73264336-D429-7844-99C0-E3ACA0E0DB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2838" y="1738136"/>
            <a:ext cx="533400" cy="838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E791E455-B76E-6348-A921-DDA39BC414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09838" y="2804936"/>
            <a:ext cx="4572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3AE5A75D-B2CE-7E43-920C-61063FB79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7038" y="2804936"/>
            <a:ext cx="9144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97D3CAF5-873B-BC46-B424-B0DC2FD440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7038" y="2804936"/>
            <a:ext cx="2286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2161F47E-9B72-7741-BF9A-1D65A60E86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9838" y="3795536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4FF8EE92-F55B-414B-AC9D-96EF82F2E2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5638" y="3795536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6BBC5B6E-DF20-214A-8406-4A81CC947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05238" y="3795536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58F225B4-48E3-A241-9C0E-3E5323A72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86238" y="2804936"/>
            <a:ext cx="30480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4621592D-EA32-4A44-9FA3-9169A0D5F4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2038" y="2804936"/>
            <a:ext cx="381000" cy="1676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" name="Line 15">
            <a:extLst>
              <a:ext uri="{FF2B5EF4-FFF2-40B4-BE49-F238E27FC236}">
                <a16:creationId xmlns:a16="http://schemas.microsoft.com/office/drawing/2014/main" id="{49CE7023-8DC4-9D4F-AD36-27C9F70814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19838" y="1738136"/>
            <a:ext cx="8382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120EF772-BB6A-3B4B-AE87-188AAF1C75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10438" y="1738136"/>
            <a:ext cx="10668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" name="Line 17">
            <a:extLst>
              <a:ext uri="{FF2B5EF4-FFF2-40B4-BE49-F238E27FC236}">
                <a16:creationId xmlns:a16="http://schemas.microsoft.com/office/drawing/2014/main" id="{815E5FA0-9385-B947-8BED-F0F6947778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29438" y="1738136"/>
            <a:ext cx="3048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" name="Line 18">
            <a:extLst>
              <a:ext uri="{FF2B5EF4-FFF2-40B4-BE49-F238E27FC236}">
                <a16:creationId xmlns:a16="http://schemas.microsoft.com/office/drawing/2014/main" id="{8A6EF7D2-7C77-3C44-A544-D33C9D300C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315238" y="2728736"/>
            <a:ext cx="6096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1" name="Line 19">
            <a:extLst>
              <a:ext uri="{FF2B5EF4-FFF2-40B4-BE49-F238E27FC236}">
                <a16:creationId xmlns:a16="http://schemas.microsoft.com/office/drawing/2014/main" id="{5B0C64A8-D585-0A44-B22C-B28201E80AE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24838" y="2728736"/>
            <a:ext cx="6858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2" name="Line 20">
            <a:extLst>
              <a:ext uri="{FF2B5EF4-FFF2-40B4-BE49-F238E27FC236}">
                <a16:creationId xmlns:a16="http://schemas.microsoft.com/office/drawing/2014/main" id="{7A838D80-F389-6E41-B27B-8E1F088F257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24838" y="2728736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3" name="Line 21">
            <a:extLst>
              <a:ext uri="{FF2B5EF4-FFF2-40B4-BE49-F238E27FC236}">
                <a16:creationId xmlns:a16="http://schemas.microsoft.com/office/drawing/2014/main" id="{F5BA9C91-863B-A14D-B723-EBB920483798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9838" y="2728736"/>
            <a:ext cx="152400" cy="1752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4" name="Line 22">
            <a:extLst>
              <a:ext uri="{FF2B5EF4-FFF2-40B4-BE49-F238E27FC236}">
                <a16:creationId xmlns:a16="http://schemas.microsoft.com/office/drawing/2014/main" id="{5E10A952-6605-8947-9E3C-08600F9834CA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9438" y="2728736"/>
            <a:ext cx="304800" cy="1752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5" name="Line 23">
            <a:extLst>
              <a:ext uri="{FF2B5EF4-FFF2-40B4-BE49-F238E27FC236}">
                <a16:creationId xmlns:a16="http://schemas.microsoft.com/office/drawing/2014/main" id="{7A1C926A-C45B-0343-AB3E-8FA434E53A6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5238" y="3719336"/>
            <a:ext cx="22860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" name="Line 24">
            <a:extLst>
              <a:ext uri="{FF2B5EF4-FFF2-40B4-BE49-F238E27FC236}">
                <a16:creationId xmlns:a16="http://schemas.microsoft.com/office/drawing/2014/main" id="{60E0B607-88CB-A848-8A02-D3875D256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24838" y="3719336"/>
            <a:ext cx="2286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" name="Text Box 25">
            <a:extLst>
              <a:ext uri="{FF2B5EF4-FFF2-40B4-BE49-F238E27FC236}">
                <a16:creationId xmlns:a16="http://schemas.microsoft.com/office/drawing/2014/main" id="{0EF0ADAA-2A14-9247-BDF5-FDEDB02A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838" y="1509536"/>
            <a:ext cx="6447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Expr</a:t>
            </a:r>
          </a:p>
        </p:txBody>
      </p:sp>
      <p:sp>
        <p:nvSpPr>
          <p:cNvPr id="28" name="Text Box 26">
            <a:extLst>
              <a:ext uri="{FF2B5EF4-FFF2-40B4-BE49-F238E27FC236}">
                <a16:creationId xmlns:a16="http://schemas.microsoft.com/office/drawing/2014/main" id="{EAACBB90-DB89-404F-AC02-54FC37063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0163" y="2462036"/>
            <a:ext cx="6447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Expr</a:t>
            </a:r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3488829A-134C-3643-8E7C-69F39C0C1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9750" y="2479726"/>
            <a:ext cx="6447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Expr</a:t>
            </a:r>
          </a:p>
        </p:txBody>
      </p:sp>
      <p:sp>
        <p:nvSpPr>
          <p:cNvPr id="30" name="Text Box 28">
            <a:extLst>
              <a:ext uri="{FF2B5EF4-FFF2-40B4-BE49-F238E27FC236}">
                <a16:creationId xmlns:a16="http://schemas.microsoft.com/office/drawing/2014/main" id="{7D984C51-A0C4-0840-BB0C-1F06DCFEA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4660" y="3437707"/>
            <a:ext cx="6447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Expr</a:t>
            </a:r>
          </a:p>
        </p:txBody>
      </p:sp>
      <p:sp>
        <p:nvSpPr>
          <p:cNvPr id="31" name="Text Box 29">
            <a:extLst>
              <a:ext uri="{FF2B5EF4-FFF2-40B4-BE49-F238E27FC236}">
                <a16:creationId xmlns:a16="http://schemas.microsoft.com/office/drawing/2014/main" id="{5B9D1411-5171-3149-836D-8703D8E8C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238" y="3490736"/>
            <a:ext cx="6447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Expr</a:t>
            </a: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ACE947FE-ED98-E147-B67B-11F42EEB2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238" y="1509536"/>
            <a:ext cx="6447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Expr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:a16="http://schemas.microsoft.com/office/drawing/2014/main" id="{89D05E0F-5D42-5040-B765-35E5C9560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2138" y="2414967"/>
            <a:ext cx="6447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Expr</a:t>
            </a:r>
          </a:p>
        </p:txBody>
      </p:sp>
      <p:sp>
        <p:nvSpPr>
          <p:cNvPr id="34" name="Text Box 32">
            <a:extLst>
              <a:ext uri="{FF2B5EF4-FFF2-40B4-BE49-F238E27FC236}">
                <a16:creationId xmlns:a16="http://schemas.microsoft.com/office/drawing/2014/main" id="{42781B4A-6A07-894D-8507-E266DE9DE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3838" y="2385836"/>
            <a:ext cx="6447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Expr</a:t>
            </a:r>
          </a:p>
        </p:txBody>
      </p:sp>
      <p:sp>
        <p:nvSpPr>
          <p:cNvPr id="35" name="Text Box 33">
            <a:extLst>
              <a:ext uri="{FF2B5EF4-FFF2-40B4-BE49-F238E27FC236}">
                <a16:creationId xmlns:a16="http://schemas.microsoft.com/office/drawing/2014/main" id="{B9B4547F-96FF-7D41-93A5-E63FFF57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038" y="3414536"/>
            <a:ext cx="6447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Expr</a:t>
            </a: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C1E56490-A1C4-E14E-A2CB-15C07BD9D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9638" y="3414536"/>
            <a:ext cx="6447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Expr</a:t>
            </a:r>
          </a:p>
        </p:txBody>
      </p:sp>
      <p:sp>
        <p:nvSpPr>
          <p:cNvPr id="37" name="Text Box 35">
            <a:extLst>
              <a:ext uri="{FF2B5EF4-FFF2-40B4-BE49-F238E27FC236}">
                <a16:creationId xmlns:a16="http://schemas.microsoft.com/office/drawing/2014/main" id="{E2236C87-6193-BC48-AD7A-3CEF8E967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788" y="2370352"/>
            <a:ext cx="54213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Op</a:t>
            </a:r>
          </a:p>
        </p:txBody>
      </p:sp>
      <p:sp>
        <p:nvSpPr>
          <p:cNvPr id="38" name="Text Box 36">
            <a:extLst>
              <a:ext uri="{FF2B5EF4-FFF2-40B4-BE49-F238E27FC236}">
                <a16:creationId xmlns:a16="http://schemas.microsoft.com/office/drawing/2014/main" id="{4C91DBF3-47FD-6641-BE77-43E9F84DA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638" y="3490736"/>
            <a:ext cx="54213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Op</a:t>
            </a:r>
          </a:p>
        </p:txBody>
      </p:sp>
      <p:sp>
        <p:nvSpPr>
          <p:cNvPr id="40" name="Text Box 38">
            <a:extLst>
              <a:ext uri="{FF2B5EF4-FFF2-40B4-BE49-F238E27FC236}">
                <a16:creationId xmlns:a16="http://schemas.microsoft.com/office/drawing/2014/main" id="{32295013-3FDF-DD43-8C01-3C2B03F1A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038" y="3414536"/>
            <a:ext cx="54213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Op</a:t>
            </a:r>
          </a:p>
        </p:txBody>
      </p:sp>
      <p:sp>
        <p:nvSpPr>
          <p:cNvPr id="41" name="Text Box 39">
            <a:extLst>
              <a:ext uri="{FF2B5EF4-FFF2-40B4-BE49-F238E27FC236}">
                <a16:creationId xmlns:a16="http://schemas.microsoft.com/office/drawing/2014/main" id="{8C29ED25-57E5-9343-8DAE-B77C55A30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104" y="4508879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2" name="Text Box 40">
            <a:extLst>
              <a:ext uri="{FF2B5EF4-FFF2-40B4-BE49-F238E27FC236}">
                <a16:creationId xmlns:a16="http://schemas.microsoft.com/office/drawing/2014/main" id="{751D8872-CAD3-AF4B-8BA8-269F06EA1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435" y="4481336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3" name="Text Box 41">
            <a:extLst>
              <a:ext uri="{FF2B5EF4-FFF2-40B4-BE49-F238E27FC236}">
                <a16:creationId xmlns:a16="http://schemas.microsoft.com/office/drawing/2014/main" id="{CDD25A8E-7341-FD48-A5EA-895CDAEBE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182" y="4465335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4" name="Text Box 42">
            <a:extLst>
              <a:ext uri="{FF2B5EF4-FFF2-40B4-BE49-F238E27FC236}">
                <a16:creationId xmlns:a16="http://schemas.microsoft.com/office/drawing/2014/main" id="{73ED00B1-7EE4-9740-ACCE-21292F1C7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582" y="4402970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5" name="Text Box 43">
            <a:extLst>
              <a:ext uri="{FF2B5EF4-FFF2-40B4-BE49-F238E27FC236}">
                <a16:creationId xmlns:a16="http://schemas.microsoft.com/office/drawing/2014/main" id="{BED18D8C-8954-C149-AB78-CFC3C7509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3476" y="4433069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6" name="Text Box 44">
            <a:extLst>
              <a:ext uri="{FF2B5EF4-FFF2-40B4-BE49-F238E27FC236}">
                <a16:creationId xmlns:a16="http://schemas.microsoft.com/office/drawing/2014/main" id="{2EC4A2F0-DC7D-6247-8D53-BEDFB662F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3085" y="4404494"/>
            <a:ext cx="31290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7" name="Text Box 45">
            <a:extLst>
              <a:ext uri="{FF2B5EF4-FFF2-40B4-BE49-F238E27FC236}">
                <a16:creationId xmlns:a16="http://schemas.microsoft.com/office/drawing/2014/main" id="{0A8DB740-26A9-4541-A329-1E87F0E61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438" y="4481336"/>
            <a:ext cx="254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48" name="Text Box 46">
            <a:extLst>
              <a:ext uri="{FF2B5EF4-FFF2-40B4-BE49-F238E27FC236}">
                <a16:creationId xmlns:a16="http://schemas.microsoft.com/office/drawing/2014/main" id="{A234B70F-5B4C-3445-817C-525725776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1838" y="4405136"/>
            <a:ext cx="254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49" name="Text Box 47">
            <a:extLst>
              <a:ext uri="{FF2B5EF4-FFF2-40B4-BE49-F238E27FC236}">
                <a16:creationId xmlns:a16="http://schemas.microsoft.com/office/drawing/2014/main" id="{F620632A-3ECE-6445-B371-F78DF6A75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838" y="4481336"/>
            <a:ext cx="2413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/</a:t>
            </a:r>
          </a:p>
        </p:txBody>
      </p:sp>
      <p:sp>
        <p:nvSpPr>
          <p:cNvPr id="50" name="Text Box 48">
            <a:extLst>
              <a:ext uri="{FF2B5EF4-FFF2-40B4-BE49-F238E27FC236}">
                <a16:creationId xmlns:a16="http://schemas.microsoft.com/office/drawing/2014/main" id="{C27C1A34-D2A1-C24C-8421-697FAF9FE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1038" y="4405136"/>
            <a:ext cx="2413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/</a:t>
            </a:r>
          </a:p>
        </p:txBody>
      </p:sp>
      <p:sp>
        <p:nvSpPr>
          <p:cNvPr id="51" name="Text Box 49">
            <a:extLst>
              <a:ext uri="{FF2B5EF4-FFF2-40B4-BE49-F238E27FC236}">
                <a16:creationId xmlns:a16="http://schemas.microsoft.com/office/drawing/2014/main" id="{2961BE20-26FC-6648-8FF9-BB9E604AB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038" y="2462036"/>
            <a:ext cx="54213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Op</a:t>
            </a:r>
          </a:p>
        </p:txBody>
      </p:sp>
      <p:sp>
        <p:nvSpPr>
          <p:cNvPr id="52" name="Line 21">
            <a:extLst>
              <a:ext uri="{FF2B5EF4-FFF2-40B4-BE49-F238E27FC236}">
                <a16:creationId xmlns:a16="http://schemas.microsoft.com/office/drawing/2014/main" id="{5FD6B54E-7F30-EA41-B75B-5B6FFF4A2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6838" y="3871736"/>
            <a:ext cx="76200" cy="5334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50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Ambiguous Grammars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8946541" cy="4977739"/>
          </a:xfrm>
        </p:spPr>
        <p:txBody>
          <a:bodyPr/>
          <a:lstStyle/>
          <a:p>
            <a:r>
              <a:rPr lang="en-US" sz="2400" dirty="0"/>
              <a:t>More subtle example: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(+|-) 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| 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 → 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(*|/) 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Term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| 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Factor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| 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Variable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| ( 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Expression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Constant 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→ [0-9]+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Variable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→ [a-</a:t>
            </a:r>
            <a:r>
              <a:rPr lang="en-US" sz="20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zA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-Z][a-zA-Z0-9_]*</a:t>
            </a:r>
          </a:p>
          <a:p>
            <a:r>
              <a:rPr lang="en-US" sz="2400" dirty="0"/>
              <a:t>Apply to 3 - 4 - 5</a:t>
            </a:r>
          </a:p>
          <a:p>
            <a:pPr lvl="1"/>
            <a:r>
              <a:rPr lang="en-US" sz="2200" dirty="0"/>
              <a:t>Significance: Is the result -6 or 4?</a:t>
            </a:r>
          </a:p>
          <a:p>
            <a:r>
              <a:rPr lang="en-US" sz="2400" dirty="0"/>
              <a:t>For predictable results, must have unambiguous grammar or additional rules</a:t>
            </a:r>
          </a:p>
          <a:p>
            <a:pPr lvl="1"/>
            <a:r>
              <a:rPr lang="en-US" sz="2000" dirty="0"/>
              <a:t>For example, could have a rule that we always work left to right</a:t>
            </a:r>
          </a:p>
          <a:p>
            <a:pPr lvl="1"/>
            <a:r>
              <a:rPr lang="en-US" sz="2000" dirty="0"/>
              <a:t>In this case, it’s easier just to fix the grammar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43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84EA-8EE5-9A49-8222-295B070A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18689" cy="1400530"/>
          </a:xfrm>
        </p:spPr>
        <p:txBody>
          <a:bodyPr/>
          <a:lstStyle/>
          <a:p>
            <a:r>
              <a:rPr lang="en-US" dirty="0"/>
              <a:t>Textbook Specification of Grammars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6A8E2-E0E0-E648-AD19-FB1D1B677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61159" cy="4195481"/>
          </a:xfrm>
        </p:spPr>
        <p:txBody>
          <a:bodyPr/>
          <a:lstStyle/>
          <a:p>
            <a:r>
              <a:rPr lang="en-US" sz="2400" dirty="0"/>
              <a:t>Note textbook uses a notation that uses ‘:’ instead of →</a:t>
            </a:r>
          </a:p>
          <a:p>
            <a:pPr marL="457200" lvl="1" indent="0">
              <a:buNone/>
            </a:pPr>
            <a:r>
              <a:rPr lang="en-US" sz="2000" dirty="0"/>
              <a:t>		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nonterminal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: 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expansion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;</a:t>
            </a:r>
          </a:p>
          <a:p>
            <a:pPr marL="457200" lvl="1" indent="0">
              <a:buNone/>
            </a:pPr>
            <a:r>
              <a:rPr lang="en-US" sz="2000" dirty="0"/>
              <a:t>and</a:t>
            </a:r>
          </a:p>
          <a:p>
            <a:pPr marL="457200" lvl="1" indent="0">
              <a:buNone/>
            </a:pPr>
            <a:r>
              <a:rPr lang="en-US" sz="2000" dirty="0"/>
              <a:t>		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[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name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] 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nonterminal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: </a:t>
            </a:r>
            <a:r>
              <a:rPr lang="en-US" sz="20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expansion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;</a:t>
            </a:r>
          </a:p>
          <a:p>
            <a:r>
              <a:rPr lang="en-US" sz="2400" dirty="0"/>
              <a:t>Advantage: it is close to ANTLR syntax</a:t>
            </a:r>
          </a:p>
          <a:p>
            <a:r>
              <a:rPr lang="en-US" sz="2400" dirty="0"/>
              <a:t>Disadvantage: it is not very standard in the PL community</a:t>
            </a:r>
          </a:p>
          <a:p>
            <a:r>
              <a:rPr lang="en-US" sz="2400" dirty="0"/>
              <a:t>A fact of life: there are as many notational systems as programming languages!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1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A8FAA-EEB2-984A-9634-57E543A6F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139489" cy="810025"/>
          </a:xfrm>
        </p:spPr>
        <p:txBody>
          <a:bodyPr/>
          <a:lstStyle/>
          <a:p>
            <a:r>
              <a:rPr lang="en-US" dirty="0"/>
              <a:t>Another example: if x then 3 + y else z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060C3D-1CE4-4F4B-BC9E-8477CB341C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758618"/>
              </p:ext>
            </p:extLst>
          </p:nvPr>
        </p:nvGraphicFramePr>
        <p:xfrm>
          <a:off x="646111" y="1605326"/>
          <a:ext cx="10682287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2E34D7-9768-7E4C-AD37-92FD117DE3E9}"/>
              </a:ext>
            </a:extLst>
          </p:cNvPr>
          <p:cNvSpPr txBox="1"/>
          <p:nvPr/>
        </p:nvSpPr>
        <p:spPr>
          <a:xfrm>
            <a:off x="7024915" y="6143672"/>
            <a:ext cx="4065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Known as a </a:t>
            </a:r>
            <a:r>
              <a:rPr lang="en-US" sz="2800" i="1" dirty="0"/>
              <a:t>parse tree</a:t>
            </a:r>
          </a:p>
        </p:txBody>
      </p:sp>
    </p:spTree>
    <p:extLst>
      <p:ext uri="{BB962C8B-B14F-4D97-AF65-F5344CB8AC3E}">
        <p14:creationId xmlns:p14="http://schemas.microsoft.com/office/powerpoint/2010/main" val="2311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C19C-D972-BE4B-8A9C-FE5CE300E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305" y="440018"/>
            <a:ext cx="3074195" cy="3319182"/>
          </a:xfrm>
        </p:spPr>
        <p:txBody>
          <a:bodyPr/>
          <a:lstStyle/>
          <a:p>
            <a:r>
              <a:rPr lang="en-US" dirty="0"/>
              <a:t>Exercise: Haskell-like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F3D09-7209-B841-9200-794006F93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38" y="3276600"/>
            <a:ext cx="2135188" cy="2844800"/>
          </a:xfrm>
        </p:spPr>
        <p:txBody>
          <a:bodyPr/>
          <a:lstStyle/>
          <a:p>
            <a:r>
              <a:rPr lang="en-US" dirty="0"/>
              <a:t>Use this grammar to construct a 10-line program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23BC3-1353-7149-9E40-15D3BB96A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319" y="0"/>
            <a:ext cx="6142055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13F1CE-0330-F047-A769-EFF007581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300" y="4419600"/>
            <a:ext cx="28067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29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4F064-5D93-3C4E-965F-F553481BC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Meta-meta-level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F6B80-8DCE-DF44-B295-4802BFFBC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497106"/>
            <a:ext cx="10670688" cy="490817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Textbook: Discusses using CFGs to specify CFGs</a:t>
            </a:r>
          </a:p>
          <a:p>
            <a:pPr lvl="1"/>
            <a:r>
              <a:rPr lang="en-US" sz="2200" dirty="0"/>
              <a:t>Shows that CFGs are powerful</a:t>
            </a:r>
          </a:p>
          <a:p>
            <a:r>
              <a:rPr lang="en-US" sz="2400" dirty="0"/>
              <a:t>A common standard for programming languages through the 80s and 90s: if a language is powerful, one should be able to write the compiler in that language</a:t>
            </a:r>
          </a:p>
          <a:p>
            <a:pPr lvl="1"/>
            <a:r>
              <a:rPr lang="en-US" sz="2000" dirty="0"/>
              <a:t>00s and beyond: there is no real difference in power, just expressiveness</a:t>
            </a:r>
          </a:p>
          <a:p>
            <a:pPr lvl="1"/>
            <a:r>
              <a:rPr lang="en-US" sz="2000" dirty="0"/>
              <a:t>The only people who care about the compiler’s language are those who are maintaining the compiler</a:t>
            </a:r>
          </a:p>
          <a:p>
            <a:pPr lvl="1"/>
            <a:r>
              <a:rPr lang="en-US" sz="2000" dirty="0"/>
              <a:t>Get the job done</a:t>
            </a:r>
          </a:p>
          <a:p>
            <a:r>
              <a:rPr lang="en-US" sz="2400" dirty="0"/>
              <a:t>Challenge with using CFGs to specify CFGs: notation like ‘:’ can either be part of a grammar rule or a meta-symbol</a:t>
            </a:r>
          </a:p>
          <a:p>
            <a:pPr lvl="1"/>
            <a:r>
              <a:rPr lang="en-US" sz="2000" dirty="0"/>
              <a:t>This is why we are skipping this material…</a:t>
            </a:r>
          </a:p>
        </p:txBody>
      </p:sp>
    </p:spTree>
    <p:extLst>
      <p:ext uri="{BB962C8B-B14F-4D97-AF65-F5344CB8AC3E}">
        <p14:creationId xmlns:p14="http://schemas.microsoft.com/office/powerpoint/2010/main" val="326118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B9D3-FB53-AF43-9061-ABEDE9F26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A1C0F-FC94-DF40-9FC9-267B712BE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640541"/>
            <a:ext cx="10441596" cy="4764741"/>
          </a:xfrm>
        </p:spPr>
        <p:txBody>
          <a:bodyPr>
            <a:normAutofit/>
          </a:bodyPr>
          <a:lstStyle/>
          <a:p>
            <a:r>
              <a:rPr lang="en-US" sz="2400" dirty="0"/>
              <a:t>Specifying context free grammars using Backus-Naur Form (BNF)</a:t>
            </a:r>
          </a:p>
          <a:p>
            <a:r>
              <a:rPr lang="en-US" sz="2400" dirty="0"/>
              <a:t>The formal definition of a grammars and the language generated by a grammar.</a:t>
            </a:r>
          </a:p>
          <a:p>
            <a:r>
              <a:rPr lang="en-US" sz="2400" dirty="0"/>
              <a:t>Extended BNF and how it adds no power but does add expressivity.</a:t>
            </a:r>
          </a:p>
          <a:p>
            <a:r>
              <a:rPr lang="en-US" sz="2400" dirty="0"/>
              <a:t>Well-formed grammars</a:t>
            </a:r>
          </a:p>
          <a:p>
            <a:r>
              <a:rPr lang="en-US" sz="2400" dirty="0"/>
              <a:t>Understanding mathematical definitions</a:t>
            </a:r>
          </a:p>
          <a:p>
            <a:r>
              <a:rPr lang="en-US" sz="2400" dirty="0"/>
              <a:t>Writing context-free grammars to solve a problem.</a:t>
            </a:r>
          </a:p>
          <a:p>
            <a:r>
              <a:rPr lang="en-US" sz="2400" dirty="0"/>
              <a:t>An alternative to BNF: rail-road diagrams</a:t>
            </a:r>
          </a:p>
          <a:p>
            <a:r>
              <a:rPr lang="en-US" sz="2400" dirty="0"/>
              <a:t>Ambiguity in context free grammars.</a:t>
            </a:r>
          </a:p>
        </p:txBody>
      </p:sp>
    </p:spTree>
    <p:extLst>
      <p:ext uri="{BB962C8B-B14F-4D97-AF65-F5344CB8AC3E}">
        <p14:creationId xmlns:p14="http://schemas.microsoft.com/office/powerpoint/2010/main" val="69039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7153E-04F3-5E41-996D-2CAA06296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05584"/>
            <a:ext cx="9404723" cy="1400530"/>
          </a:xfrm>
        </p:spPr>
        <p:txBody>
          <a:bodyPr/>
          <a:lstStyle/>
          <a:p>
            <a:r>
              <a:rPr lang="en-US" dirty="0"/>
              <a:t>Solution: grammars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234D6-4381-9A41-839A-E53FE1A58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98494"/>
            <a:ext cx="10425300" cy="4849905"/>
          </a:xfrm>
        </p:spPr>
        <p:txBody>
          <a:bodyPr/>
          <a:lstStyle/>
          <a:p>
            <a:r>
              <a:rPr lang="en-US" sz="2400" dirty="0"/>
              <a:t>Broadly speaking, a grammar describes how programs or “sentences” are structured</a:t>
            </a:r>
          </a:p>
          <a:p>
            <a:pPr lvl="1"/>
            <a:r>
              <a:rPr lang="en-US" sz="2000" dirty="0"/>
              <a:t>A sentence is a piece of text to be “parsed”</a:t>
            </a:r>
          </a:p>
          <a:p>
            <a:r>
              <a:rPr lang="en-US" sz="2400" dirty="0"/>
              <a:t>Parsing: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Checking to see if a sentence is legal by a grammar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/>
              <a:t>Capturing the structure of the sentence</a:t>
            </a:r>
          </a:p>
          <a:p>
            <a:pPr marL="400050"/>
            <a:r>
              <a:rPr lang="en-US" sz="2400" dirty="0"/>
              <a:t>Programs: sentences that capture computer instructions</a:t>
            </a:r>
          </a:p>
          <a:p>
            <a:pPr marL="400050"/>
            <a:r>
              <a:rPr lang="en-US" sz="2400" dirty="0"/>
              <a:t>Utterances in domain-specific languages (DSLs):</a:t>
            </a:r>
          </a:p>
          <a:p>
            <a:pPr marL="800100" lvl="1"/>
            <a:r>
              <a:rPr lang="en-US" sz="2000" dirty="0"/>
              <a:t>Sentences which can be interpreted in the domain</a:t>
            </a:r>
          </a:p>
          <a:p>
            <a:pPr marL="400050"/>
            <a:r>
              <a:rPr lang="en-US" sz="2400" dirty="0"/>
              <a:t>Grammars give us parse trees, parse trees can be interpreted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0412AE-E37F-4FF8-8798-30BC9FB7FA6A}"/>
                  </a:ext>
                </a:extLst>
              </p14:cNvPr>
              <p14:cNvContentPartPr/>
              <p14:nvPr/>
            </p14:nvContentPartPr>
            <p14:xfrm>
              <a:off x="1723266" y="4161695"/>
              <a:ext cx="360" cy="4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0412AE-E37F-4FF8-8798-30BC9FB7FA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4266" y="4152695"/>
                <a:ext cx="18000" cy="2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9E9945D0-A88A-4B3B-AA0D-70EE945DA044}"/>
              </a:ext>
            </a:extLst>
          </p:cNvPr>
          <p:cNvGrpSpPr/>
          <p:nvPr/>
        </p:nvGrpSpPr>
        <p:grpSpPr>
          <a:xfrm>
            <a:off x="1607706" y="4266815"/>
            <a:ext cx="360" cy="360"/>
            <a:chOff x="1607706" y="426681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8E84BDF-65D8-46A3-9DFE-E5BDB2F35CFA}"/>
                    </a:ext>
                  </a:extLst>
                </p14:cNvPr>
                <p14:cNvContentPartPr/>
                <p14:nvPr/>
              </p14:nvContentPartPr>
              <p14:xfrm>
                <a:off x="1607706" y="4266815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8E84BDF-65D8-46A3-9DFE-E5BDB2F35CF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98706" y="42581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C5B441-34AC-4564-88B4-12C953BA24E7}"/>
                    </a:ext>
                  </a:extLst>
                </p14:cNvPr>
                <p14:cNvContentPartPr/>
                <p14:nvPr/>
              </p14:nvContentPartPr>
              <p14:xfrm>
                <a:off x="1607706" y="4266815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C5B441-34AC-4564-88B4-12C953BA24E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598706" y="42581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A3E65F3-FC38-4BE1-8631-CFC236C452CA}"/>
                  </a:ext>
                </a:extLst>
              </p14:cNvPr>
              <p14:cNvContentPartPr/>
              <p14:nvPr/>
            </p14:nvContentPartPr>
            <p14:xfrm>
              <a:off x="1891746" y="425637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A3E65F3-FC38-4BE1-8631-CFC236C452C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82746" y="424737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830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BTL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270660"/>
            <a:ext cx="8005062" cy="5387315"/>
          </a:xfrm>
        </p:spPr>
        <p:txBody>
          <a:bodyPr/>
          <a:lstStyle/>
          <a:p>
            <a:r>
              <a:rPr lang="en-US" dirty="0"/>
              <a:t>Grammar: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true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false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zero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pred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iszero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if(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Textbook version: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981CE-BE10-2045-9EB8-D607929A9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181" y="3986643"/>
            <a:ext cx="8585637" cy="2416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C58C1F-8A1A-3B46-9376-6C0046BE4985}"/>
              </a:ext>
            </a:extLst>
          </p:cNvPr>
          <p:cNvSpPr txBox="1"/>
          <p:nvPr/>
        </p:nvSpPr>
        <p:spPr>
          <a:xfrm>
            <a:off x="5524336" y="1142341"/>
            <a:ext cx="6136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sentence:</a:t>
            </a:r>
          </a:p>
          <a:p>
            <a:endParaRPr lang="en-US" dirty="0"/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iszero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(zero)),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(zero)),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(zero))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1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E8C7-1DE2-4A60-AF0A-D0C8D64CE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grammar: capturing statements in 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4943B-C9D6-4567-9D29-2DB457E2F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simple grammar for sentences: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SimpleSentence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→ Noun Verb Object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Noun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zoe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|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sam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Verb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→ climb | push | throw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→ car | ladder | ball</a:t>
            </a:r>
          </a:p>
          <a:p>
            <a:r>
              <a:rPr lang="en-US" dirty="0"/>
              <a:t>More realistic: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SimpleSentence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NounPhrase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VerbPhrase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Object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NounPhrase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-&gt; Noun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NounPhrase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-&gt; Determiner Noun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NounPhrase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-&gt; Determiner Adjectives Noun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Adjectives -&gt; Adjective 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Adjectives -&gt; Adjective Adjectives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Adjective  -&gt; big | small | red | blue | old | new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i="1" dirty="0" err="1">
                <a:latin typeface="Consolas" panose="020B0609020204030204" pitchFamily="49" charset="0"/>
                <a:cs typeface="Consolas" panose="020B0609020204030204" pitchFamily="49" charset="0"/>
              </a:rPr>
              <a:t>VerbPhrase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→ climb | push | throw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000" i="1" dirty="0">
                <a:latin typeface="Consolas" panose="020B0609020204030204" pitchFamily="49" charset="0"/>
                <a:cs typeface="Consolas" panose="020B0609020204030204" pitchFamily="49" charset="0"/>
              </a:rPr>
              <a:t>Object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NounPhrase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4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BTL 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270660"/>
            <a:ext cx="8005062" cy="5387315"/>
          </a:xfrm>
        </p:spPr>
        <p:txBody>
          <a:bodyPr/>
          <a:lstStyle/>
          <a:p>
            <a:r>
              <a:rPr lang="en-US" dirty="0"/>
              <a:t>Grammar: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true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false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zero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pred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iszero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→ if(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Textbook version: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981CE-BE10-2045-9EB8-D607929A9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181" y="3986643"/>
            <a:ext cx="8585637" cy="24161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C58C1F-8A1A-3B46-9376-6C0046BE4985}"/>
              </a:ext>
            </a:extLst>
          </p:cNvPr>
          <p:cNvSpPr txBox="1"/>
          <p:nvPr/>
        </p:nvSpPr>
        <p:spPr>
          <a:xfrm>
            <a:off x="5524336" y="1142341"/>
            <a:ext cx="6136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sentence:</a:t>
            </a:r>
          </a:p>
          <a:p>
            <a:endParaRPr lang="en-US" dirty="0"/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iszero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(zero)),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(zero)),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succ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(zero))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15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In class exercise: adding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8946541" cy="4977739"/>
          </a:xfrm>
        </p:spPr>
        <p:txBody>
          <a:bodyPr>
            <a:normAutofit/>
          </a:bodyPr>
          <a:lstStyle/>
          <a:p>
            <a:r>
              <a:rPr lang="en-US" sz="2400" dirty="0"/>
              <a:t>Extend BTL with x = Expr, sequence</a:t>
            </a:r>
          </a:p>
          <a:p>
            <a:r>
              <a:rPr lang="en-US" sz="2400" dirty="0"/>
              <a:t>Simplifying: make both into expressions, adding:</a:t>
            </a:r>
          </a:p>
          <a:p>
            <a:pPr marL="800100" lvl="2" indent="0">
              <a:spcBef>
                <a:spcPts val="0"/>
              </a:spcBef>
              <a:buNone/>
            </a:pPr>
            <a:endParaRPr lang="en-US" sz="2000" i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Variable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Variable 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; 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</a:p>
          <a:p>
            <a:pPr marL="800100" lvl="2" indent="0">
              <a:spcBef>
                <a:spcPts val="0"/>
              </a:spcBef>
              <a:buNone/>
            </a:pPr>
            <a:endParaRPr lang="en-US" sz="1800" dirty="0"/>
          </a:p>
          <a:p>
            <a:r>
              <a:rPr lang="en-US" sz="2400" dirty="0"/>
              <a:t>Allow one-letter variables</a:t>
            </a:r>
          </a:p>
          <a:p>
            <a:r>
              <a:rPr lang="en-US" sz="2400" dirty="0"/>
              <a:t>Last case: return second Expression</a:t>
            </a:r>
          </a:p>
          <a:p>
            <a:r>
              <a:rPr lang="en-US" sz="2400" dirty="0"/>
              <a:t>Need to add a store to track values of variables</a:t>
            </a:r>
          </a:p>
          <a:p>
            <a:r>
              <a:rPr lang="en-US" sz="2400" dirty="0"/>
              <a:t>Accessing unknown variable: throw exception</a:t>
            </a:r>
          </a:p>
        </p:txBody>
      </p:sp>
    </p:spTree>
    <p:extLst>
      <p:ext uri="{BB962C8B-B14F-4D97-AF65-F5344CB8AC3E}">
        <p14:creationId xmlns:p14="http://schemas.microsoft.com/office/powerpoint/2010/main" val="306263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6F366-30C1-6043-AA90-0A391A00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63563"/>
          </a:xfrm>
        </p:spPr>
        <p:txBody>
          <a:bodyPr/>
          <a:lstStyle/>
          <a:p>
            <a:r>
              <a:rPr lang="en-US" dirty="0"/>
              <a:t>Supporting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D4053-5772-3148-B897-6FA905AEA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70660"/>
            <a:ext cx="8946541" cy="4977739"/>
          </a:xfrm>
        </p:spPr>
        <p:txBody>
          <a:bodyPr>
            <a:normAutofit/>
          </a:bodyPr>
          <a:lstStyle/>
          <a:p>
            <a:r>
              <a:rPr lang="en-US" sz="2800" dirty="0"/>
              <a:t>Syntax:</a:t>
            </a:r>
          </a:p>
          <a:p>
            <a:pPr marL="800100" lvl="2" indent="0">
              <a:buNone/>
            </a:pP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→ def 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Variable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 Expr</a:t>
            </a:r>
          </a:p>
          <a:p>
            <a:pPr marL="800100" lvl="2" indent="0">
              <a:buNone/>
            </a:pP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→ 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400" i="1" dirty="0">
                <a:latin typeface="Consolas" panose="020B0609020204030204" pitchFamily="49" charset="0"/>
                <a:cs typeface="Consolas" panose="020B0609020204030204" pitchFamily="49" charset="0"/>
              </a:rPr>
              <a:t>Expr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2400" dirty="0"/>
          </a:p>
          <a:p>
            <a:r>
              <a:rPr lang="en-US" sz="2800" dirty="0"/>
              <a:t>Semantics: </a:t>
            </a:r>
          </a:p>
          <a:p>
            <a:pPr lvl="1"/>
            <a:r>
              <a:rPr lang="en-US" sz="2400" dirty="0"/>
              <a:t>Def: define function with given name</a:t>
            </a:r>
          </a:p>
          <a:p>
            <a:pPr lvl="1"/>
            <a:r>
              <a:rPr lang="en-US" sz="2400" dirty="0"/>
              <a:t>Call: temporarily store Expr for variable</a:t>
            </a:r>
          </a:p>
          <a:p>
            <a:pPr lvl="2"/>
            <a:r>
              <a:rPr lang="en-US" sz="2200" dirty="0"/>
              <a:t>Need to restore value of variable after execution</a:t>
            </a:r>
          </a:p>
          <a:p>
            <a:pPr lvl="2"/>
            <a:r>
              <a:rPr lang="en-US" sz="2200" dirty="0"/>
              <a:t>Store: associate a variable with a stack of values</a:t>
            </a:r>
          </a:p>
          <a:p>
            <a:pPr lvl="1"/>
            <a:r>
              <a:rPr lang="en-US" sz="2400" dirty="0"/>
              <a:t>All non-parameter variables: global</a:t>
            </a:r>
          </a:p>
        </p:txBody>
      </p:sp>
    </p:spTree>
    <p:extLst>
      <p:ext uri="{BB962C8B-B14F-4D97-AF65-F5344CB8AC3E}">
        <p14:creationId xmlns:p14="http://schemas.microsoft.com/office/powerpoint/2010/main" val="876303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{B6067732-8AA0-0C42-8A5B-AF0222ABE580}tf10001062</Template>
  <TotalTime>4388</TotalTime>
  <Words>3749</Words>
  <Application>Microsoft Office PowerPoint</Application>
  <PresentationFormat>Widescreen</PresentationFormat>
  <Paragraphs>503</Paragraphs>
  <Slides>32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Consolas</vt:lpstr>
      <vt:lpstr>Symbol</vt:lpstr>
      <vt:lpstr>Wingdings</vt:lpstr>
      <vt:lpstr>Wingdings 3</vt:lpstr>
      <vt:lpstr>Ion</vt:lpstr>
      <vt:lpstr>CS 3040</vt:lpstr>
      <vt:lpstr>How to “understand” 3 + 4 * 5?</vt:lpstr>
      <vt:lpstr>Another example: if x then 3 + y else z</vt:lpstr>
      <vt:lpstr>Solution: grammars</vt:lpstr>
      <vt:lpstr>BTL definition</vt:lpstr>
      <vt:lpstr>Another grammar: capturing statements in English</vt:lpstr>
      <vt:lpstr>BTL definition</vt:lpstr>
      <vt:lpstr>In class exercise: adding variables</vt:lpstr>
      <vt:lpstr>Supporting functions</vt:lpstr>
      <vt:lpstr>Grammars</vt:lpstr>
      <vt:lpstr>Example grammars</vt:lpstr>
      <vt:lpstr>Example grammars</vt:lpstr>
      <vt:lpstr>Example grammars</vt:lpstr>
      <vt:lpstr>Definitions</vt:lpstr>
      <vt:lpstr>Definition</vt:lpstr>
      <vt:lpstr>Definition</vt:lpstr>
      <vt:lpstr>Definitions</vt:lpstr>
      <vt:lpstr>Well-formed grammar</vt:lpstr>
      <vt:lpstr>Empty strings</vt:lpstr>
      <vt:lpstr>Extended BNF (EBNF)</vt:lpstr>
      <vt:lpstr>Using EBNF for expressions</vt:lpstr>
      <vt:lpstr>Exercises</vt:lpstr>
      <vt:lpstr>Exercises</vt:lpstr>
      <vt:lpstr>Chomsky Hierarchy</vt:lpstr>
      <vt:lpstr>EBNF vs. BNF</vt:lpstr>
      <vt:lpstr>Alternative specification:  Railroad Diagrams</vt:lpstr>
      <vt:lpstr>Ambiguous Grammars</vt:lpstr>
      <vt:lpstr>Ambiguous Grammars</vt:lpstr>
      <vt:lpstr>Textbook Specification of Grammars</vt:lpstr>
      <vt:lpstr>Exercise: Haskell-like programs</vt:lpstr>
      <vt:lpstr>Meta-meta-level Languages</vt:lpstr>
      <vt:lpstr>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Hasker, Dr. Robert</dc:creator>
  <cp:lastModifiedBy>Hasker, Robert</cp:lastModifiedBy>
  <cp:revision>190</cp:revision>
  <dcterms:created xsi:type="dcterms:W3CDTF">2019-08-24T17:23:26Z</dcterms:created>
  <dcterms:modified xsi:type="dcterms:W3CDTF">2022-09-21T15:48:30Z</dcterms:modified>
</cp:coreProperties>
</file>