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sldIdLst>
    <p:sldId id="256" r:id="rId2"/>
    <p:sldId id="283" r:id="rId3"/>
    <p:sldId id="257" r:id="rId4"/>
    <p:sldId id="275" r:id="rId5"/>
    <p:sldId id="258" r:id="rId6"/>
    <p:sldId id="259" r:id="rId7"/>
    <p:sldId id="276" r:id="rId8"/>
    <p:sldId id="260" r:id="rId9"/>
    <p:sldId id="277" r:id="rId10"/>
    <p:sldId id="279" r:id="rId11"/>
    <p:sldId id="261" r:id="rId12"/>
    <p:sldId id="262" r:id="rId13"/>
    <p:sldId id="280" r:id="rId14"/>
    <p:sldId id="263" r:id="rId15"/>
    <p:sldId id="264" r:id="rId16"/>
    <p:sldId id="278" r:id="rId17"/>
    <p:sldId id="26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163"/>
    <a:srgbClr val="292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6" autoAdjust="0"/>
    <p:restoredTop sz="94471"/>
  </p:normalViewPr>
  <p:slideViewPr>
    <p:cSldViewPr snapToGrid="0" snapToObjects="1">
      <p:cViewPr>
        <p:scale>
          <a:sx n="70" d="100"/>
          <a:sy n="70" d="100"/>
        </p:scale>
        <p:origin x="52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BE802-6946-4D41-8A7D-3AEFC8B3411B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BF3DA-CD16-D244-8A04-0A7B7F970BE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Lexical analysis</a:t>
          </a:r>
        </a:p>
      </dgm:t>
    </dgm:pt>
    <dgm:pt modelId="{8BCDCBAA-C321-5B4F-9735-917D46DFD15B}" type="parTrans" cxnId="{F61B5380-1119-7240-AD84-7FEC6D12BEB6}">
      <dgm:prSet/>
      <dgm:spPr/>
      <dgm:t>
        <a:bodyPr/>
        <a:lstStyle/>
        <a:p>
          <a:endParaRPr lang="en-US"/>
        </a:p>
      </dgm:t>
    </dgm:pt>
    <dgm:pt modelId="{8096677F-545F-634A-B771-E0E633BC59EE}" type="sibTrans" cxnId="{F61B5380-1119-7240-AD84-7FEC6D12BEB6}">
      <dgm:prSet/>
      <dgm:spPr/>
      <dgm:t>
        <a:bodyPr/>
        <a:lstStyle/>
        <a:p>
          <a:endParaRPr lang="en-US"/>
        </a:p>
      </dgm:t>
    </dgm:pt>
    <dgm:pt modelId="{4D7A8ED4-79E8-8642-AA71-74A0D23A672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Semantic analysis</a:t>
          </a:r>
        </a:p>
      </dgm:t>
    </dgm:pt>
    <dgm:pt modelId="{FCE52914-54C8-764D-B43E-F698067476D9}" type="parTrans" cxnId="{1C6874C2-6458-B743-A5BF-5790ED58A785}">
      <dgm:prSet/>
      <dgm:spPr/>
      <dgm:t>
        <a:bodyPr/>
        <a:lstStyle/>
        <a:p>
          <a:endParaRPr lang="en-US"/>
        </a:p>
      </dgm:t>
    </dgm:pt>
    <dgm:pt modelId="{F3A1DBDB-778A-FD4D-AFD2-6BB4AA6B60E5}" type="sibTrans" cxnId="{1C6874C2-6458-B743-A5BF-5790ED58A785}">
      <dgm:prSet/>
      <dgm:spPr/>
      <dgm:t>
        <a:bodyPr/>
        <a:lstStyle/>
        <a:p>
          <a:endParaRPr lang="en-US"/>
        </a:p>
      </dgm:t>
    </dgm:pt>
    <dgm:pt modelId="{0E18A1ED-9A53-4E41-81CE-AC23A3A619FC}">
      <dgm:prSet phldrT="[Text]"/>
      <dgm:spPr/>
      <dgm:t>
        <a:bodyPr/>
        <a:lstStyle/>
        <a:p>
          <a:r>
            <a:rPr lang="en-US" dirty="0"/>
            <a:t>Identifiers, types, etc.</a:t>
          </a:r>
        </a:p>
      </dgm:t>
    </dgm:pt>
    <dgm:pt modelId="{410F7A82-73B9-704E-82B1-0E5204139A60}" type="parTrans" cxnId="{9A2C60C2-0D67-114B-A249-9C07BD9F3BF1}">
      <dgm:prSet/>
      <dgm:spPr/>
      <dgm:t>
        <a:bodyPr/>
        <a:lstStyle/>
        <a:p>
          <a:endParaRPr lang="en-US"/>
        </a:p>
      </dgm:t>
    </dgm:pt>
    <dgm:pt modelId="{5568D1ED-A1E9-F34C-9F30-E314505DB297}" type="sibTrans" cxnId="{9A2C60C2-0D67-114B-A249-9C07BD9F3BF1}">
      <dgm:prSet/>
      <dgm:spPr/>
      <dgm:t>
        <a:bodyPr/>
        <a:lstStyle/>
        <a:p>
          <a:endParaRPr lang="en-US"/>
        </a:p>
      </dgm:t>
    </dgm:pt>
    <dgm:pt modelId="{4A9DB458-C8F4-1648-B9BD-34B461D18917}">
      <dgm:prSet phldrT="[Text]" custT="1"/>
      <dgm:spPr/>
      <dgm:t>
        <a:bodyPr/>
        <a:lstStyle/>
        <a:p>
          <a:r>
            <a:rPr lang="en-US" sz="1800" dirty="0"/>
            <a:t>Create parse tree</a:t>
          </a:r>
        </a:p>
      </dgm:t>
    </dgm:pt>
    <dgm:pt modelId="{B8570D8F-A2FD-8F4D-B525-7E274228F2DE}" type="parTrans" cxnId="{00DEC423-88C0-E748-ADF6-69F5BBD06097}">
      <dgm:prSet/>
      <dgm:spPr/>
      <dgm:t>
        <a:bodyPr/>
        <a:lstStyle/>
        <a:p>
          <a:endParaRPr lang="en-US"/>
        </a:p>
      </dgm:t>
    </dgm:pt>
    <dgm:pt modelId="{DA77657B-4A86-8546-BAAA-9F24A0FD9CB8}" type="sibTrans" cxnId="{00DEC423-88C0-E748-ADF6-69F5BBD06097}">
      <dgm:prSet/>
      <dgm:spPr/>
      <dgm:t>
        <a:bodyPr/>
        <a:lstStyle/>
        <a:p>
          <a:endParaRPr lang="en-US"/>
        </a:p>
      </dgm:t>
    </dgm:pt>
    <dgm:pt modelId="{3F9E88F9-88C6-0C43-BDC7-0DE77F86F18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Preprocessing</a:t>
          </a:r>
        </a:p>
      </dgm:t>
    </dgm:pt>
    <dgm:pt modelId="{C48C98A3-A5CA-A947-943E-3EA43F643980}" type="parTrans" cxnId="{85F30A24-44F7-FC4C-A7A3-1BCB07E03ED4}">
      <dgm:prSet/>
      <dgm:spPr/>
      <dgm:t>
        <a:bodyPr/>
        <a:lstStyle/>
        <a:p>
          <a:endParaRPr lang="en-US"/>
        </a:p>
      </dgm:t>
    </dgm:pt>
    <dgm:pt modelId="{6980816B-FB86-3248-B19C-EC46974BE1FA}" type="sibTrans" cxnId="{85F30A24-44F7-FC4C-A7A3-1BCB07E03ED4}">
      <dgm:prSet/>
      <dgm:spPr/>
      <dgm:t>
        <a:bodyPr/>
        <a:lstStyle/>
        <a:p>
          <a:endParaRPr lang="en-US"/>
        </a:p>
      </dgm:t>
    </dgm:pt>
    <dgm:pt modelId="{27F85EA1-CC83-7442-BDD4-4FB5E9BA9769}">
      <dgm:prSet phldrT="[Text]" custT="1"/>
      <dgm:spPr/>
      <dgm:t>
        <a:bodyPr/>
        <a:lstStyle/>
        <a:p>
          <a:r>
            <a:rPr lang="en-US" sz="1800" dirty="0"/>
            <a:t>#define, #include, etc.</a:t>
          </a:r>
        </a:p>
      </dgm:t>
    </dgm:pt>
    <dgm:pt modelId="{F6F88D5D-21F2-E14C-A95F-B26FC5178465}" type="parTrans" cxnId="{BCE970DE-3AC1-1C45-84DA-801844734BE7}">
      <dgm:prSet/>
      <dgm:spPr/>
      <dgm:t>
        <a:bodyPr/>
        <a:lstStyle/>
        <a:p>
          <a:endParaRPr lang="en-US"/>
        </a:p>
      </dgm:t>
    </dgm:pt>
    <dgm:pt modelId="{497F6ECD-42B8-0341-B02E-67D37E586F3B}" type="sibTrans" cxnId="{BCE970DE-3AC1-1C45-84DA-801844734BE7}">
      <dgm:prSet/>
      <dgm:spPr/>
      <dgm:t>
        <a:bodyPr/>
        <a:lstStyle/>
        <a:p>
          <a:endParaRPr lang="en-US"/>
        </a:p>
      </dgm:t>
    </dgm:pt>
    <dgm:pt modelId="{EA7C71C5-92F8-4DD9-AC82-C27EC771A1E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Syntactic </a:t>
          </a:r>
          <a:r>
            <a:rPr lang="en-US" dirty="0">
              <a:solidFill>
                <a:schemeClr val="bg1"/>
              </a:solidFill>
            </a:rPr>
            <a:t>analysis</a:t>
          </a:r>
        </a:p>
      </dgm:t>
    </dgm:pt>
    <dgm:pt modelId="{C3AF9A86-22EA-4B35-8220-2C3A253E142E}" type="parTrans" cxnId="{4F43AF5E-50F6-4DC6-A0FC-6EB39CCF5D93}">
      <dgm:prSet/>
      <dgm:spPr/>
      <dgm:t>
        <a:bodyPr/>
        <a:lstStyle/>
        <a:p>
          <a:endParaRPr lang="en-US"/>
        </a:p>
      </dgm:t>
    </dgm:pt>
    <dgm:pt modelId="{0C4CDE94-8080-4122-8A5B-D61289B8FFDD}" type="sibTrans" cxnId="{4F43AF5E-50F6-4DC6-A0FC-6EB39CCF5D93}">
      <dgm:prSet/>
      <dgm:spPr/>
      <dgm:t>
        <a:bodyPr/>
        <a:lstStyle/>
        <a:p>
          <a:endParaRPr lang="en-US"/>
        </a:p>
      </dgm:t>
    </dgm:pt>
    <dgm:pt modelId="{4BACF048-DD79-48BD-B1FE-B0CB5EDDCAE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Identifying tokens</a:t>
          </a:r>
        </a:p>
      </dgm:t>
    </dgm:pt>
    <dgm:pt modelId="{E6273E18-E305-4518-9759-74F09CE0F1A1}" type="parTrans" cxnId="{14CE7465-83A3-46F2-B2DC-B06B3725F05A}">
      <dgm:prSet/>
      <dgm:spPr/>
      <dgm:t>
        <a:bodyPr/>
        <a:lstStyle/>
        <a:p>
          <a:endParaRPr lang="en-US"/>
        </a:p>
      </dgm:t>
    </dgm:pt>
    <dgm:pt modelId="{B3CC4694-6D56-46D2-AC8D-2AA77EB6AEAE}" type="sibTrans" cxnId="{14CE7465-83A3-46F2-B2DC-B06B3725F05A}">
      <dgm:prSet/>
      <dgm:spPr/>
      <dgm:t>
        <a:bodyPr/>
        <a:lstStyle/>
        <a:p>
          <a:endParaRPr lang="en-US"/>
        </a:p>
      </dgm:t>
    </dgm:pt>
    <dgm:pt modelId="{23FB6C8E-6F5F-492C-BAEA-F8B0464037A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Removing whitespace</a:t>
          </a:r>
        </a:p>
      </dgm:t>
    </dgm:pt>
    <dgm:pt modelId="{56D89EE8-DADF-4A46-982C-24C0456F920D}" type="parTrans" cxnId="{91B78B30-3D03-4C98-A4EC-0A1759B27417}">
      <dgm:prSet/>
      <dgm:spPr/>
      <dgm:t>
        <a:bodyPr/>
        <a:lstStyle/>
        <a:p>
          <a:endParaRPr lang="en-US"/>
        </a:p>
      </dgm:t>
    </dgm:pt>
    <dgm:pt modelId="{5A422E83-853A-4B7E-B01A-6E7FE6B7CB22}" type="sibTrans" cxnId="{91B78B30-3D03-4C98-A4EC-0A1759B27417}">
      <dgm:prSet/>
      <dgm:spPr/>
      <dgm:t>
        <a:bodyPr/>
        <a:lstStyle/>
        <a:p>
          <a:endParaRPr lang="en-US"/>
        </a:p>
      </dgm:t>
    </dgm:pt>
    <dgm:pt modelId="{38ED35B8-CE47-4855-9147-E4729C2AADA4}">
      <dgm:prSet phldrT="[Text]"/>
      <dgm:spPr/>
      <dgm:t>
        <a:bodyPr/>
        <a:lstStyle/>
        <a:p>
          <a:r>
            <a:rPr lang="en-US" dirty="0"/>
            <a:t>Create symbol table</a:t>
          </a:r>
        </a:p>
      </dgm:t>
    </dgm:pt>
    <dgm:pt modelId="{CAE51BC9-8BEA-4D7E-B717-F2F0F864C1F4}" type="parTrans" cxnId="{4908173A-B400-4DB3-86C4-D9CAE911A0CB}">
      <dgm:prSet/>
      <dgm:spPr/>
      <dgm:t>
        <a:bodyPr/>
        <a:lstStyle/>
        <a:p>
          <a:endParaRPr lang="en-US"/>
        </a:p>
      </dgm:t>
    </dgm:pt>
    <dgm:pt modelId="{192243B6-6839-4B76-BD47-9E831A91DEDB}" type="sibTrans" cxnId="{4908173A-B400-4DB3-86C4-D9CAE911A0CB}">
      <dgm:prSet/>
      <dgm:spPr/>
      <dgm:t>
        <a:bodyPr/>
        <a:lstStyle/>
        <a:p>
          <a:endParaRPr lang="en-US"/>
        </a:p>
      </dgm:t>
    </dgm:pt>
    <dgm:pt modelId="{8D825E90-E170-1049-9E51-0F3167B7F8E7}" type="pres">
      <dgm:prSet presAssocID="{AACBE802-6946-4D41-8A7D-3AEFC8B3411B}" presName="rootnode" presStyleCnt="0">
        <dgm:presLayoutVars>
          <dgm:chMax/>
          <dgm:chPref/>
          <dgm:dir/>
          <dgm:animLvl val="lvl"/>
        </dgm:presLayoutVars>
      </dgm:prSet>
      <dgm:spPr/>
    </dgm:pt>
    <dgm:pt modelId="{0FFFB976-3420-C247-99B6-9F05AA41A3D6}" type="pres">
      <dgm:prSet presAssocID="{3F9E88F9-88C6-0C43-BDC7-0DE77F86F182}" presName="composite" presStyleCnt="0"/>
      <dgm:spPr/>
    </dgm:pt>
    <dgm:pt modelId="{0FFC340D-A663-4343-9683-2F7363743E62}" type="pres">
      <dgm:prSet presAssocID="{3F9E88F9-88C6-0C43-BDC7-0DE77F86F182}" presName="bentUpArrow1" presStyleLbl="alignImgPlace1" presStyleIdx="0" presStyleCnt="3"/>
      <dgm:spPr/>
    </dgm:pt>
    <dgm:pt modelId="{DEE4AE59-DEE3-B24D-8512-BF8B38AA7236}" type="pres">
      <dgm:prSet presAssocID="{3F9E88F9-88C6-0C43-BDC7-0DE77F86F18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134EC66-D925-3745-9CFF-C3E0A4077A51}" type="pres">
      <dgm:prSet presAssocID="{3F9E88F9-88C6-0C43-BDC7-0DE77F86F182}" presName="ChildText" presStyleLbl="revTx" presStyleIdx="0" presStyleCnt="4" custScaleX="136209" custLinFactNeighborX="17803" custLinFactNeighborY="3052">
        <dgm:presLayoutVars>
          <dgm:chMax val="0"/>
          <dgm:chPref val="0"/>
          <dgm:bulletEnabled val="1"/>
        </dgm:presLayoutVars>
      </dgm:prSet>
      <dgm:spPr/>
    </dgm:pt>
    <dgm:pt modelId="{08701B68-9F0C-A040-B61B-64FA21B6E018}" type="pres">
      <dgm:prSet presAssocID="{6980816B-FB86-3248-B19C-EC46974BE1FA}" presName="sibTrans" presStyleCnt="0"/>
      <dgm:spPr/>
    </dgm:pt>
    <dgm:pt modelId="{DB94663E-239B-1946-A73B-AFD10CC27F50}" type="pres">
      <dgm:prSet presAssocID="{2EDBF3DA-CD16-D244-8A04-0A7B7F970BE5}" presName="composite" presStyleCnt="0"/>
      <dgm:spPr/>
    </dgm:pt>
    <dgm:pt modelId="{5818FC25-8014-BC4A-AF18-2BCDF5692D64}" type="pres">
      <dgm:prSet presAssocID="{2EDBF3DA-CD16-D244-8A04-0A7B7F970BE5}" presName="bentUpArrow1" presStyleLbl="alignImgPlace1" presStyleIdx="1" presStyleCnt="3"/>
      <dgm:spPr/>
    </dgm:pt>
    <dgm:pt modelId="{8D87FB4E-2728-184F-A817-DADDA57EA56A}" type="pres">
      <dgm:prSet presAssocID="{2EDBF3DA-CD16-D244-8A04-0A7B7F970BE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4D2D97C-4E3B-F848-83BC-62FE1CC64189}" type="pres">
      <dgm:prSet presAssocID="{2EDBF3DA-CD16-D244-8A04-0A7B7F970BE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FC4A065-E677-C546-B978-DAA2201DC32C}" type="pres">
      <dgm:prSet presAssocID="{8096677F-545F-634A-B771-E0E633BC59EE}" presName="sibTrans" presStyleCnt="0"/>
      <dgm:spPr/>
    </dgm:pt>
    <dgm:pt modelId="{608E974F-B146-4477-93E8-E7F4DA6E1A34}" type="pres">
      <dgm:prSet presAssocID="{EA7C71C5-92F8-4DD9-AC82-C27EC771A1E1}" presName="composite" presStyleCnt="0"/>
      <dgm:spPr/>
    </dgm:pt>
    <dgm:pt modelId="{E723D4C6-A5C2-4CC9-BDBE-D0C4E9A724E5}" type="pres">
      <dgm:prSet presAssocID="{EA7C71C5-92F8-4DD9-AC82-C27EC771A1E1}" presName="bentUpArrow1" presStyleLbl="alignImgPlace1" presStyleIdx="2" presStyleCnt="3"/>
      <dgm:spPr/>
    </dgm:pt>
    <dgm:pt modelId="{886D8F3A-1E29-4668-894C-078B2E7783DE}" type="pres">
      <dgm:prSet presAssocID="{EA7C71C5-92F8-4DD9-AC82-C27EC771A1E1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450FD46-1207-43A0-B61C-9EC01A980BFC}" type="pres">
      <dgm:prSet presAssocID="{EA7C71C5-92F8-4DD9-AC82-C27EC771A1E1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C2E99DE-9045-42FD-A2F8-CE5590FC3F84}" type="pres">
      <dgm:prSet presAssocID="{0C4CDE94-8080-4122-8A5B-D61289B8FFDD}" presName="sibTrans" presStyleCnt="0"/>
      <dgm:spPr/>
    </dgm:pt>
    <dgm:pt modelId="{86F4A2C8-41CC-1842-A906-6C4F736458C2}" type="pres">
      <dgm:prSet presAssocID="{4D7A8ED4-79E8-8642-AA71-74A0D23A6723}" presName="composite" presStyleCnt="0"/>
      <dgm:spPr/>
    </dgm:pt>
    <dgm:pt modelId="{03CA2A89-2365-D746-B0D0-DED142881B09}" type="pres">
      <dgm:prSet presAssocID="{4D7A8ED4-79E8-8642-AA71-74A0D23A672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D98546ED-FD48-E749-87AF-AEE7E34B54BB}" type="pres">
      <dgm:prSet presAssocID="{4D7A8ED4-79E8-8642-AA71-74A0D23A6723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2104519-5BDC-B749-8330-3320D6ED63B5}" type="presOf" srcId="{0E18A1ED-9A53-4E41-81CE-AC23A3A619FC}" destId="{D98546ED-FD48-E749-87AF-AEE7E34B54BB}" srcOrd="0" destOrd="0" presId="urn:microsoft.com/office/officeart/2005/8/layout/StepDownProcess"/>
    <dgm:cxn modelId="{7C89841C-3776-C648-8195-99EBD890F5B3}" type="presOf" srcId="{2EDBF3DA-CD16-D244-8A04-0A7B7F970BE5}" destId="{8D87FB4E-2728-184F-A817-DADDA57EA56A}" srcOrd="0" destOrd="0" presId="urn:microsoft.com/office/officeart/2005/8/layout/StepDownProcess"/>
    <dgm:cxn modelId="{00DEC423-88C0-E748-ADF6-69F5BBD06097}" srcId="{EA7C71C5-92F8-4DD9-AC82-C27EC771A1E1}" destId="{4A9DB458-C8F4-1648-B9BD-34B461D18917}" srcOrd="0" destOrd="0" parTransId="{B8570D8F-A2FD-8F4D-B525-7E274228F2DE}" sibTransId="{DA77657B-4A86-8546-BAAA-9F24A0FD9CB8}"/>
    <dgm:cxn modelId="{85F30A24-44F7-FC4C-A7A3-1BCB07E03ED4}" srcId="{AACBE802-6946-4D41-8A7D-3AEFC8B3411B}" destId="{3F9E88F9-88C6-0C43-BDC7-0DE77F86F182}" srcOrd="0" destOrd="0" parTransId="{C48C98A3-A5CA-A947-943E-3EA43F643980}" sibTransId="{6980816B-FB86-3248-B19C-EC46974BE1FA}"/>
    <dgm:cxn modelId="{91B78B30-3D03-4C98-A4EC-0A1759B27417}" srcId="{2EDBF3DA-CD16-D244-8A04-0A7B7F970BE5}" destId="{23FB6C8E-6F5F-492C-BAEA-F8B0464037A0}" srcOrd="1" destOrd="0" parTransId="{56D89EE8-DADF-4A46-982C-24C0456F920D}" sibTransId="{5A422E83-853A-4B7E-B01A-6E7FE6B7CB22}"/>
    <dgm:cxn modelId="{4908173A-B400-4DB3-86C4-D9CAE911A0CB}" srcId="{4D7A8ED4-79E8-8642-AA71-74A0D23A6723}" destId="{38ED35B8-CE47-4855-9147-E4729C2AADA4}" srcOrd="1" destOrd="0" parTransId="{CAE51BC9-8BEA-4D7E-B717-F2F0F864C1F4}" sibTransId="{192243B6-6839-4B76-BD47-9E831A91DEDB}"/>
    <dgm:cxn modelId="{4F43AF5E-50F6-4DC6-A0FC-6EB39CCF5D93}" srcId="{AACBE802-6946-4D41-8A7D-3AEFC8B3411B}" destId="{EA7C71C5-92F8-4DD9-AC82-C27EC771A1E1}" srcOrd="2" destOrd="0" parTransId="{C3AF9A86-22EA-4B35-8220-2C3A253E142E}" sibTransId="{0C4CDE94-8080-4122-8A5B-D61289B8FFDD}"/>
    <dgm:cxn modelId="{14CE7465-83A3-46F2-B2DC-B06B3725F05A}" srcId="{2EDBF3DA-CD16-D244-8A04-0A7B7F970BE5}" destId="{4BACF048-DD79-48BD-B1FE-B0CB5EDDCAE1}" srcOrd="0" destOrd="0" parTransId="{E6273E18-E305-4518-9759-74F09CE0F1A1}" sibTransId="{B3CC4694-6D56-46D2-AC8D-2AA77EB6AEAE}"/>
    <dgm:cxn modelId="{D0A2374F-7502-4D84-995D-35CFFFBF478A}" type="presOf" srcId="{38ED35B8-CE47-4855-9147-E4729C2AADA4}" destId="{D98546ED-FD48-E749-87AF-AEE7E34B54BB}" srcOrd="0" destOrd="1" presId="urn:microsoft.com/office/officeart/2005/8/layout/StepDownProcess"/>
    <dgm:cxn modelId="{1AA8A273-D07D-4C65-887A-D952B85831BE}" type="presOf" srcId="{4BACF048-DD79-48BD-B1FE-B0CB5EDDCAE1}" destId="{B4D2D97C-4E3B-F848-83BC-62FE1CC64189}" srcOrd="0" destOrd="0" presId="urn:microsoft.com/office/officeart/2005/8/layout/StepDownProcess"/>
    <dgm:cxn modelId="{F61B5380-1119-7240-AD84-7FEC6D12BEB6}" srcId="{AACBE802-6946-4D41-8A7D-3AEFC8B3411B}" destId="{2EDBF3DA-CD16-D244-8A04-0A7B7F970BE5}" srcOrd="1" destOrd="0" parTransId="{8BCDCBAA-C321-5B4F-9735-917D46DFD15B}" sibTransId="{8096677F-545F-634A-B771-E0E633BC59EE}"/>
    <dgm:cxn modelId="{57C9E788-FF0B-40ED-984F-C8AEA1055D84}" type="presOf" srcId="{4A9DB458-C8F4-1648-B9BD-34B461D18917}" destId="{2450FD46-1207-43A0-B61C-9EC01A980BFC}" srcOrd="0" destOrd="0" presId="urn:microsoft.com/office/officeart/2005/8/layout/StepDownProcess"/>
    <dgm:cxn modelId="{BC85C891-99FF-9A40-A310-543A2A7791EE}" type="presOf" srcId="{27F85EA1-CC83-7442-BDD4-4FB5E9BA9769}" destId="{1134EC66-D925-3745-9CFF-C3E0A4077A51}" srcOrd="0" destOrd="0" presId="urn:microsoft.com/office/officeart/2005/8/layout/StepDownProcess"/>
    <dgm:cxn modelId="{08BEA293-6CE8-B74F-BD2B-D4703FED15FF}" type="presOf" srcId="{4D7A8ED4-79E8-8642-AA71-74A0D23A6723}" destId="{03CA2A89-2365-D746-B0D0-DED142881B09}" srcOrd="0" destOrd="0" presId="urn:microsoft.com/office/officeart/2005/8/layout/StepDownProcess"/>
    <dgm:cxn modelId="{4B507AA1-A61B-9E4E-8940-0402DF154C0C}" type="presOf" srcId="{AACBE802-6946-4D41-8A7D-3AEFC8B3411B}" destId="{8D825E90-E170-1049-9E51-0F3167B7F8E7}" srcOrd="0" destOrd="0" presId="urn:microsoft.com/office/officeart/2005/8/layout/StepDownProcess"/>
    <dgm:cxn modelId="{8421B2C1-CE2D-CA47-886E-5FB02881D58C}" type="presOf" srcId="{3F9E88F9-88C6-0C43-BDC7-0DE77F86F182}" destId="{DEE4AE59-DEE3-B24D-8512-BF8B38AA7236}" srcOrd="0" destOrd="0" presId="urn:microsoft.com/office/officeart/2005/8/layout/StepDownProcess"/>
    <dgm:cxn modelId="{9A2C60C2-0D67-114B-A249-9C07BD9F3BF1}" srcId="{4D7A8ED4-79E8-8642-AA71-74A0D23A6723}" destId="{0E18A1ED-9A53-4E41-81CE-AC23A3A619FC}" srcOrd="0" destOrd="0" parTransId="{410F7A82-73B9-704E-82B1-0E5204139A60}" sibTransId="{5568D1ED-A1E9-F34C-9F30-E314505DB297}"/>
    <dgm:cxn modelId="{1C6874C2-6458-B743-A5BF-5790ED58A785}" srcId="{AACBE802-6946-4D41-8A7D-3AEFC8B3411B}" destId="{4D7A8ED4-79E8-8642-AA71-74A0D23A6723}" srcOrd="3" destOrd="0" parTransId="{FCE52914-54C8-764D-B43E-F698067476D9}" sibTransId="{F3A1DBDB-778A-FD4D-AFD2-6BB4AA6B60E5}"/>
    <dgm:cxn modelId="{46FF63D7-4806-4439-AB41-13F885F7489C}" type="presOf" srcId="{23FB6C8E-6F5F-492C-BAEA-F8B0464037A0}" destId="{B4D2D97C-4E3B-F848-83BC-62FE1CC64189}" srcOrd="0" destOrd="1" presId="urn:microsoft.com/office/officeart/2005/8/layout/StepDownProcess"/>
    <dgm:cxn modelId="{BCE970DE-3AC1-1C45-84DA-801844734BE7}" srcId="{3F9E88F9-88C6-0C43-BDC7-0DE77F86F182}" destId="{27F85EA1-CC83-7442-BDD4-4FB5E9BA9769}" srcOrd="0" destOrd="0" parTransId="{F6F88D5D-21F2-E14C-A95F-B26FC5178465}" sibTransId="{497F6ECD-42B8-0341-B02E-67D37E586F3B}"/>
    <dgm:cxn modelId="{835F39F8-EFAA-4AAD-B74F-E404F090A5ED}" type="presOf" srcId="{EA7C71C5-92F8-4DD9-AC82-C27EC771A1E1}" destId="{886D8F3A-1E29-4668-894C-078B2E7783DE}" srcOrd="0" destOrd="0" presId="urn:microsoft.com/office/officeart/2005/8/layout/StepDownProcess"/>
    <dgm:cxn modelId="{73B1CD24-C079-1443-839A-7CAD096D870E}" type="presParOf" srcId="{8D825E90-E170-1049-9E51-0F3167B7F8E7}" destId="{0FFFB976-3420-C247-99B6-9F05AA41A3D6}" srcOrd="0" destOrd="0" presId="urn:microsoft.com/office/officeart/2005/8/layout/StepDownProcess"/>
    <dgm:cxn modelId="{40C12E1F-123B-E547-9EED-40A8815EF4C5}" type="presParOf" srcId="{0FFFB976-3420-C247-99B6-9F05AA41A3D6}" destId="{0FFC340D-A663-4343-9683-2F7363743E62}" srcOrd="0" destOrd="0" presId="urn:microsoft.com/office/officeart/2005/8/layout/StepDownProcess"/>
    <dgm:cxn modelId="{FC2D8B37-9E9E-9841-AE3F-16D5ACE6E6CE}" type="presParOf" srcId="{0FFFB976-3420-C247-99B6-9F05AA41A3D6}" destId="{DEE4AE59-DEE3-B24D-8512-BF8B38AA7236}" srcOrd="1" destOrd="0" presId="urn:microsoft.com/office/officeart/2005/8/layout/StepDownProcess"/>
    <dgm:cxn modelId="{8C3ABEEE-F05F-744A-9EE5-D2AFACFE170B}" type="presParOf" srcId="{0FFFB976-3420-C247-99B6-9F05AA41A3D6}" destId="{1134EC66-D925-3745-9CFF-C3E0A4077A51}" srcOrd="2" destOrd="0" presId="urn:microsoft.com/office/officeart/2005/8/layout/StepDownProcess"/>
    <dgm:cxn modelId="{5FF15FF2-9F2E-9344-BF1D-B9B40CF88CFC}" type="presParOf" srcId="{8D825E90-E170-1049-9E51-0F3167B7F8E7}" destId="{08701B68-9F0C-A040-B61B-64FA21B6E018}" srcOrd="1" destOrd="0" presId="urn:microsoft.com/office/officeart/2005/8/layout/StepDownProcess"/>
    <dgm:cxn modelId="{46DFFA5F-6C77-1649-A7C5-80A8EF5898FE}" type="presParOf" srcId="{8D825E90-E170-1049-9E51-0F3167B7F8E7}" destId="{DB94663E-239B-1946-A73B-AFD10CC27F50}" srcOrd="2" destOrd="0" presId="urn:microsoft.com/office/officeart/2005/8/layout/StepDownProcess"/>
    <dgm:cxn modelId="{4C0EBF97-8049-C64B-BB2C-2FCC5835C95A}" type="presParOf" srcId="{DB94663E-239B-1946-A73B-AFD10CC27F50}" destId="{5818FC25-8014-BC4A-AF18-2BCDF5692D64}" srcOrd="0" destOrd="0" presId="urn:microsoft.com/office/officeart/2005/8/layout/StepDownProcess"/>
    <dgm:cxn modelId="{066497B0-A22E-8E40-ADA2-95DC7FFFF24D}" type="presParOf" srcId="{DB94663E-239B-1946-A73B-AFD10CC27F50}" destId="{8D87FB4E-2728-184F-A817-DADDA57EA56A}" srcOrd="1" destOrd="0" presId="urn:microsoft.com/office/officeart/2005/8/layout/StepDownProcess"/>
    <dgm:cxn modelId="{675F4DC5-62D6-2043-8801-9EBCBA4D7C10}" type="presParOf" srcId="{DB94663E-239B-1946-A73B-AFD10CC27F50}" destId="{B4D2D97C-4E3B-F848-83BC-62FE1CC64189}" srcOrd="2" destOrd="0" presId="urn:microsoft.com/office/officeart/2005/8/layout/StepDownProcess"/>
    <dgm:cxn modelId="{3F2BD9E1-FC90-634D-8824-61770F6B6339}" type="presParOf" srcId="{8D825E90-E170-1049-9E51-0F3167B7F8E7}" destId="{7FC4A065-E677-C546-B978-DAA2201DC32C}" srcOrd="3" destOrd="0" presId="urn:microsoft.com/office/officeart/2005/8/layout/StepDownProcess"/>
    <dgm:cxn modelId="{AD609E0C-09D9-4396-8DE5-5E7787BD766B}" type="presParOf" srcId="{8D825E90-E170-1049-9E51-0F3167B7F8E7}" destId="{608E974F-B146-4477-93E8-E7F4DA6E1A34}" srcOrd="4" destOrd="0" presId="urn:microsoft.com/office/officeart/2005/8/layout/StepDownProcess"/>
    <dgm:cxn modelId="{D5A55843-874B-47EA-A96B-17D72631224A}" type="presParOf" srcId="{608E974F-B146-4477-93E8-E7F4DA6E1A34}" destId="{E723D4C6-A5C2-4CC9-BDBE-D0C4E9A724E5}" srcOrd="0" destOrd="0" presId="urn:microsoft.com/office/officeart/2005/8/layout/StepDownProcess"/>
    <dgm:cxn modelId="{A76CD393-81B0-4A96-B2EA-0AFEB1E7D0D1}" type="presParOf" srcId="{608E974F-B146-4477-93E8-E7F4DA6E1A34}" destId="{886D8F3A-1E29-4668-894C-078B2E7783DE}" srcOrd="1" destOrd="0" presId="urn:microsoft.com/office/officeart/2005/8/layout/StepDownProcess"/>
    <dgm:cxn modelId="{41F0DA1E-7E1E-4606-A5A6-CCA82803A4E6}" type="presParOf" srcId="{608E974F-B146-4477-93E8-E7F4DA6E1A34}" destId="{2450FD46-1207-43A0-B61C-9EC01A980BFC}" srcOrd="2" destOrd="0" presId="urn:microsoft.com/office/officeart/2005/8/layout/StepDownProcess"/>
    <dgm:cxn modelId="{0139803A-97DA-490B-864F-5F20A32ADD69}" type="presParOf" srcId="{8D825E90-E170-1049-9E51-0F3167B7F8E7}" destId="{7C2E99DE-9045-42FD-A2F8-CE5590FC3F84}" srcOrd="5" destOrd="0" presId="urn:microsoft.com/office/officeart/2005/8/layout/StepDownProcess"/>
    <dgm:cxn modelId="{A96238D7-D391-DE4E-AB12-3A89542F955F}" type="presParOf" srcId="{8D825E90-E170-1049-9E51-0F3167B7F8E7}" destId="{86F4A2C8-41CC-1842-A906-6C4F736458C2}" srcOrd="6" destOrd="0" presId="urn:microsoft.com/office/officeart/2005/8/layout/StepDownProcess"/>
    <dgm:cxn modelId="{37C0FE7B-13B4-C14A-A7DA-75068EB26373}" type="presParOf" srcId="{86F4A2C8-41CC-1842-A906-6C4F736458C2}" destId="{03CA2A89-2365-D746-B0D0-DED142881B09}" srcOrd="0" destOrd="0" presId="urn:microsoft.com/office/officeart/2005/8/layout/StepDownProcess"/>
    <dgm:cxn modelId="{1DEF1B21-918A-914F-BB74-16B9EBFB1ECB}" type="presParOf" srcId="{86F4A2C8-41CC-1842-A906-6C4F736458C2}" destId="{D98546ED-FD48-E749-87AF-AEE7E34B54B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BE802-6946-4D41-8A7D-3AEFC8B3411B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BF3DA-CD16-D244-8A04-0A7B7F970BE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Large-scale optimization</a:t>
          </a:r>
        </a:p>
      </dgm:t>
    </dgm:pt>
    <dgm:pt modelId="{8BCDCBAA-C321-5B4F-9735-917D46DFD15B}" type="parTrans" cxnId="{F61B5380-1119-7240-AD84-7FEC6D12BEB6}">
      <dgm:prSet/>
      <dgm:spPr/>
      <dgm:t>
        <a:bodyPr/>
        <a:lstStyle/>
        <a:p>
          <a:endParaRPr lang="en-US"/>
        </a:p>
      </dgm:t>
    </dgm:pt>
    <dgm:pt modelId="{8096677F-545F-634A-B771-E0E633BC59EE}" type="sibTrans" cxnId="{F61B5380-1119-7240-AD84-7FEC6D12BEB6}">
      <dgm:prSet/>
      <dgm:spPr/>
      <dgm:t>
        <a:bodyPr/>
        <a:lstStyle/>
        <a:p>
          <a:endParaRPr lang="en-US"/>
        </a:p>
      </dgm:t>
    </dgm:pt>
    <dgm:pt modelId="{C104D28A-0065-F749-A412-6D50C1301044}">
      <dgm:prSet phldrT="[Text]" custT="1"/>
      <dgm:spPr/>
      <dgm:t>
        <a:bodyPr/>
        <a:lstStyle/>
        <a:p>
          <a:r>
            <a:rPr lang="en-US" sz="1800" dirty="0"/>
            <a:t>Liveness analysis</a:t>
          </a:r>
        </a:p>
      </dgm:t>
    </dgm:pt>
    <dgm:pt modelId="{AA13848B-DC00-5641-ACA7-0C51C48B3AAB}" type="parTrans" cxnId="{C1DE5BCE-0A00-284B-A971-516F8F1ADB02}">
      <dgm:prSet/>
      <dgm:spPr/>
      <dgm:t>
        <a:bodyPr/>
        <a:lstStyle/>
        <a:p>
          <a:endParaRPr lang="en-US"/>
        </a:p>
      </dgm:t>
    </dgm:pt>
    <dgm:pt modelId="{4DA91F11-6700-CD49-BB62-8797D362A4A0}" type="sibTrans" cxnId="{C1DE5BCE-0A00-284B-A971-516F8F1ADB02}">
      <dgm:prSet/>
      <dgm:spPr/>
      <dgm:t>
        <a:bodyPr/>
        <a:lstStyle/>
        <a:p>
          <a:endParaRPr lang="en-US"/>
        </a:p>
      </dgm:t>
    </dgm:pt>
    <dgm:pt modelId="{7564862A-5A56-6548-913E-C0751932066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Peephole Optimization</a:t>
          </a:r>
        </a:p>
      </dgm:t>
    </dgm:pt>
    <dgm:pt modelId="{1D10CF95-8339-1747-9DBC-D234FA0B439C}" type="parTrans" cxnId="{8553E139-ECC7-C240-9365-B85264691253}">
      <dgm:prSet/>
      <dgm:spPr/>
      <dgm:t>
        <a:bodyPr/>
        <a:lstStyle/>
        <a:p>
          <a:endParaRPr lang="en-US"/>
        </a:p>
      </dgm:t>
    </dgm:pt>
    <dgm:pt modelId="{99589BE9-2558-3E41-8BD9-674801BB12E0}" type="sibTrans" cxnId="{8553E139-ECC7-C240-9365-B85264691253}">
      <dgm:prSet/>
      <dgm:spPr/>
      <dgm:t>
        <a:bodyPr/>
        <a:lstStyle/>
        <a:p>
          <a:endParaRPr lang="en-US"/>
        </a:p>
      </dgm:t>
    </dgm:pt>
    <dgm:pt modelId="{590E2132-7228-304D-86DA-BF5A3C3347D9}">
      <dgm:prSet phldrT="[Text]" custT="1"/>
      <dgm:spPr/>
      <dgm:t>
        <a:bodyPr/>
        <a:lstStyle/>
        <a:p>
          <a:r>
            <a:rPr lang="en-US" sz="1800" dirty="0"/>
            <a:t>Remove push followed by pop, etc.</a:t>
          </a:r>
        </a:p>
      </dgm:t>
    </dgm:pt>
    <dgm:pt modelId="{39A95086-1B82-7B4B-AD41-BAA07F18ED90}" type="parTrans" cxnId="{2500429F-91BA-1046-A546-3B30F7D366A3}">
      <dgm:prSet/>
      <dgm:spPr/>
      <dgm:t>
        <a:bodyPr/>
        <a:lstStyle/>
        <a:p>
          <a:endParaRPr lang="en-US"/>
        </a:p>
      </dgm:t>
    </dgm:pt>
    <dgm:pt modelId="{B14C9616-44ED-1E4E-B1AE-FB9B1DD06F2D}" type="sibTrans" cxnId="{2500429F-91BA-1046-A546-3B30F7D366A3}">
      <dgm:prSet/>
      <dgm:spPr/>
      <dgm:t>
        <a:bodyPr/>
        <a:lstStyle/>
        <a:p>
          <a:endParaRPr lang="en-US"/>
        </a:p>
      </dgm:t>
    </dgm:pt>
    <dgm:pt modelId="{4D7A8ED4-79E8-8642-AA71-74A0D23A672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Code Generation</a:t>
          </a:r>
        </a:p>
      </dgm:t>
    </dgm:pt>
    <dgm:pt modelId="{FCE52914-54C8-764D-B43E-F698067476D9}" type="parTrans" cxnId="{1C6874C2-6458-B743-A5BF-5790ED58A785}">
      <dgm:prSet/>
      <dgm:spPr/>
      <dgm:t>
        <a:bodyPr/>
        <a:lstStyle/>
        <a:p>
          <a:endParaRPr lang="en-US"/>
        </a:p>
      </dgm:t>
    </dgm:pt>
    <dgm:pt modelId="{F3A1DBDB-778A-FD4D-AFD2-6BB4AA6B60E5}" type="sibTrans" cxnId="{1C6874C2-6458-B743-A5BF-5790ED58A785}">
      <dgm:prSet/>
      <dgm:spPr/>
      <dgm:t>
        <a:bodyPr/>
        <a:lstStyle/>
        <a:p>
          <a:endParaRPr lang="en-US"/>
        </a:p>
      </dgm:t>
    </dgm:pt>
    <dgm:pt modelId="{0E18A1ED-9A53-4E41-81CE-AC23A3A619FC}">
      <dgm:prSet phldrT="[Text]"/>
      <dgm:spPr/>
      <dgm:t>
        <a:bodyPr/>
        <a:lstStyle/>
        <a:p>
          <a:r>
            <a:rPr lang="en-US" dirty="0"/>
            <a:t>Generate executable</a:t>
          </a:r>
        </a:p>
      </dgm:t>
    </dgm:pt>
    <dgm:pt modelId="{410F7A82-73B9-704E-82B1-0E5204139A60}" type="parTrans" cxnId="{9A2C60C2-0D67-114B-A249-9C07BD9F3BF1}">
      <dgm:prSet/>
      <dgm:spPr/>
      <dgm:t>
        <a:bodyPr/>
        <a:lstStyle/>
        <a:p>
          <a:endParaRPr lang="en-US"/>
        </a:p>
      </dgm:t>
    </dgm:pt>
    <dgm:pt modelId="{5568D1ED-A1E9-F34C-9F30-E314505DB297}" type="sibTrans" cxnId="{9A2C60C2-0D67-114B-A249-9C07BD9F3BF1}">
      <dgm:prSet/>
      <dgm:spPr/>
      <dgm:t>
        <a:bodyPr/>
        <a:lstStyle/>
        <a:p>
          <a:endParaRPr lang="en-US"/>
        </a:p>
      </dgm:t>
    </dgm:pt>
    <dgm:pt modelId="{4A9DB458-C8F4-1648-B9BD-34B461D18917}">
      <dgm:prSet phldrT="[Text]" custT="1"/>
      <dgm:spPr/>
      <dgm:t>
        <a:bodyPr/>
        <a:lstStyle/>
        <a:p>
          <a:r>
            <a:rPr lang="en-US" sz="1800" dirty="0"/>
            <a:t>Loop optimization</a:t>
          </a:r>
        </a:p>
      </dgm:t>
    </dgm:pt>
    <dgm:pt modelId="{B8570D8F-A2FD-8F4D-B525-7E274228F2DE}" type="parTrans" cxnId="{00DEC423-88C0-E748-ADF6-69F5BBD06097}">
      <dgm:prSet/>
      <dgm:spPr/>
      <dgm:t>
        <a:bodyPr/>
        <a:lstStyle/>
        <a:p>
          <a:endParaRPr lang="en-US"/>
        </a:p>
      </dgm:t>
    </dgm:pt>
    <dgm:pt modelId="{DA77657B-4A86-8546-BAAA-9F24A0FD9CB8}" type="sibTrans" cxnId="{00DEC423-88C0-E748-ADF6-69F5BBD06097}">
      <dgm:prSet/>
      <dgm:spPr/>
      <dgm:t>
        <a:bodyPr/>
        <a:lstStyle/>
        <a:p>
          <a:endParaRPr lang="en-US"/>
        </a:p>
      </dgm:t>
    </dgm:pt>
    <dgm:pt modelId="{3F9E88F9-88C6-0C43-BDC7-0DE77F86F18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Program analysis</a:t>
          </a:r>
        </a:p>
      </dgm:t>
    </dgm:pt>
    <dgm:pt modelId="{C48C98A3-A5CA-A947-943E-3EA43F643980}" type="parTrans" cxnId="{85F30A24-44F7-FC4C-A7A3-1BCB07E03ED4}">
      <dgm:prSet/>
      <dgm:spPr/>
      <dgm:t>
        <a:bodyPr/>
        <a:lstStyle/>
        <a:p>
          <a:endParaRPr lang="en-US"/>
        </a:p>
      </dgm:t>
    </dgm:pt>
    <dgm:pt modelId="{6980816B-FB86-3248-B19C-EC46974BE1FA}" type="sibTrans" cxnId="{85F30A24-44F7-FC4C-A7A3-1BCB07E03ED4}">
      <dgm:prSet/>
      <dgm:spPr/>
      <dgm:t>
        <a:bodyPr/>
        <a:lstStyle/>
        <a:p>
          <a:endParaRPr lang="en-US"/>
        </a:p>
      </dgm:t>
    </dgm:pt>
    <dgm:pt modelId="{27F85EA1-CC83-7442-BDD4-4FB5E9BA9769}">
      <dgm:prSet phldrT="[Text]" custT="1"/>
      <dgm:spPr/>
      <dgm:t>
        <a:bodyPr/>
        <a:lstStyle/>
        <a:p>
          <a:r>
            <a:rPr lang="en-US" sz="1800" dirty="0"/>
            <a:t>Analyzing control flow</a:t>
          </a:r>
        </a:p>
      </dgm:t>
    </dgm:pt>
    <dgm:pt modelId="{F6F88D5D-21F2-E14C-A95F-B26FC5178465}" type="parTrans" cxnId="{BCE970DE-3AC1-1C45-84DA-801844734BE7}">
      <dgm:prSet/>
      <dgm:spPr/>
      <dgm:t>
        <a:bodyPr/>
        <a:lstStyle/>
        <a:p>
          <a:endParaRPr lang="en-US"/>
        </a:p>
      </dgm:t>
    </dgm:pt>
    <dgm:pt modelId="{497F6ECD-42B8-0341-B02E-67D37E586F3B}" type="sibTrans" cxnId="{BCE970DE-3AC1-1C45-84DA-801844734BE7}">
      <dgm:prSet/>
      <dgm:spPr/>
      <dgm:t>
        <a:bodyPr/>
        <a:lstStyle/>
        <a:p>
          <a:endParaRPr lang="en-US"/>
        </a:p>
      </dgm:t>
    </dgm:pt>
    <dgm:pt modelId="{44DE301C-5606-E446-BE1A-D77C7E1D94D7}">
      <dgm:prSet phldrT="[Text]" custT="1"/>
      <dgm:spPr/>
      <dgm:t>
        <a:bodyPr/>
        <a:lstStyle/>
        <a:p>
          <a:r>
            <a:rPr lang="en-US" sz="1800" dirty="0"/>
            <a:t>Identify dead code, errors</a:t>
          </a:r>
        </a:p>
      </dgm:t>
    </dgm:pt>
    <dgm:pt modelId="{A4E01287-915F-CA46-84CC-359369AEA16A}" type="parTrans" cxnId="{C56C564D-0721-0442-9054-7201A8FA5A6A}">
      <dgm:prSet/>
      <dgm:spPr/>
      <dgm:t>
        <a:bodyPr/>
        <a:lstStyle/>
        <a:p>
          <a:endParaRPr lang="en-US"/>
        </a:p>
      </dgm:t>
    </dgm:pt>
    <dgm:pt modelId="{4A8427C1-92A6-D840-90B0-3D826EC64C55}" type="sibTrans" cxnId="{C56C564D-0721-0442-9054-7201A8FA5A6A}">
      <dgm:prSet/>
      <dgm:spPr/>
      <dgm:t>
        <a:bodyPr/>
        <a:lstStyle/>
        <a:p>
          <a:endParaRPr lang="en-US"/>
        </a:p>
      </dgm:t>
    </dgm:pt>
    <dgm:pt modelId="{C1528A8C-D5A3-884A-8344-BA9BEB67A080}">
      <dgm:prSet phldrT="[Text]" custT="1"/>
      <dgm:spPr/>
      <dgm:t>
        <a:bodyPr/>
        <a:lstStyle/>
        <a:p>
          <a:r>
            <a:rPr lang="en-US" sz="1800" dirty="0"/>
            <a:t>Etc.</a:t>
          </a:r>
        </a:p>
      </dgm:t>
    </dgm:pt>
    <dgm:pt modelId="{284BF0B2-545F-6E40-9434-3C20FFC08426}" type="parTrans" cxnId="{CB12F97A-E083-2348-A448-CB76B54C6FBD}">
      <dgm:prSet/>
      <dgm:spPr/>
      <dgm:t>
        <a:bodyPr/>
        <a:lstStyle/>
        <a:p>
          <a:endParaRPr lang="en-US"/>
        </a:p>
      </dgm:t>
    </dgm:pt>
    <dgm:pt modelId="{E6DA5D7B-F49A-5146-B249-6C2FF235B25A}" type="sibTrans" cxnId="{CB12F97A-E083-2348-A448-CB76B54C6FBD}">
      <dgm:prSet/>
      <dgm:spPr/>
      <dgm:t>
        <a:bodyPr/>
        <a:lstStyle/>
        <a:p>
          <a:endParaRPr lang="en-US"/>
        </a:p>
      </dgm:t>
    </dgm:pt>
    <dgm:pt modelId="{8D825E90-E170-1049-9E51-0F3167B7F8E7}" type="pres">
      <dgm:prSet presAssocID="{AACBE802-6946-4D41-8A7D-3AEFC8B3411B}" presName="rootnode" presStyleCnt="0">
        <dgm:presLayoutVars>
          <dgm:chMax/>
          <dgm:chPref/>
          <dgm:dir/>
          <dgm:animLvl val="lvl"/>
        </dgm:presLayoutVars>
      </dgm:prSet>
      <dgm:spPr/>
    </dgm:pt>
    <dgm:pt modelId="{0FFFB976-3420-C247-99B6-9F05AA41A3D6}" type="pres">
      <dgm:prSet presAssocID="{3F9E88F9-88C6-0C43-BDC7-0DE77F86F182}" presName="composite" presStyleCnt="0"/>
      <dgm:spPr/>
    </dgm:pt>
    <dgm:pt modelId="{0FFC340D-A663-4343-9683-2F7363743E62}" type="pres">
      <dgm:prSet presAssocID="{3F9E88F9-88C6-0C43-BDC7-0DE77F86F182}" presName="bentUpArrow1" presStyleLbl="alignImgPlace1" presStyleIdx="0" presStyleCnt="3"/>
      <dgm:spPr/>
    </dgm:pt>
    <dgm:pt modelId="{DEE4AE59-DEE3-B24D-8512-BF8B38AA7236}" type="pres">
      <dgm:prSet presAssocID="{3F9E88F9-88C6-0C43-BDC7-0DE77F86F18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134EC66-D925-3745-9CFF-C3E0A4077A51}" type="pres">
      <dgm:prSet presAssocID="{3F9E88F9-88C6-0C43-BDC7-0DE77F86F182}" presName="ChildText" presStyleLbl="revTx" presStyleIdx="0" presStyleCnt="4" custScaleX="136209" custLinFactNeighborX="17803" custLinFactNeighborY="3052">
        <dgm:presLayoutVars>
          <dgm:chMax val="0"/>
          <dgm:chPref val="0"/>
          <dgm:bulletEnabled val="1"/>
        </dgm:presLayoutVars>
      </dgm:prSet>
      <dgm:spPr/>
    </dgm:pt>
    <dgm:pt modelId="{08701B68-9F0C-A040-B61B-64FA21B6E018}" type="pres">
      <dgm:prSet presAssocID="{6980816B-FB86-3248-B19C-EC46974BE1FA}" presName="sibTrans" presStyleCnt="0"/>
      <dgm:spPr/>
    </dgm:pt>
    <dgm:pt modelId="{DB94663E-239B-1946-A73B-AFD10CC27F50}" type="pres">
      <dgm:prSet presAssocID="{2EDBF3DA-CD16-D244-8A04-0A7B7F970BE5}" presName="composite" presStyleCnt="0"/>
      <dgm:spPr/>
    </dgm:pt>
    <dgm:pt modelId="{5818FC25-8014-BC4A-AF18-2BCDF5692D64}" type="pres">
      <dgm:prSet presAssocID="{2EDBF3DA-CD16-D244-8A04-0A7B7F970BE5}" presName="bentUpArrow1" presStyleLbl="alignImgPlace1" presStyleIdx="1" presStyleCnt="3"/>
      <dgm:spPr/>
    </dgm:pt>
    <dgm:pt modelId="{8D87FB4E-2728-184F-A817-DADDA57EA56A}" type="pres">
      <dgm:prSet presAssocID="{2EDBF3DA-CD16-D244-8A04-0A7B7F970BE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4D2D97C-4E3B-F848-83BC-62FE1CC64189}" type="pres">
      <dgm:prSet presAssocID="{2EDBF3DA-CD16-D244-8A04-0A7B7F970BE5}" presName="ChildText" presStyleLbl="revTx" presStyleIdx="1" presStyleCnt="4" custScaleX="164370" custLinFactNeighborX="40168" custLinFactNeighborY="6693">
        <dgm:presLayoutVars>
          <dgm:chMax val="0"/>
          <dgm:chPref val="0"/>
          <dgm:bulletEnabled val="1"/>
        </dgm:presLayoutVars>
      </dgm:prSet>
      <dgm:spPr/>
    </dgm:pt>
    <dgm:pt modelId="{7FC4A065-E677-C546-B978-DAA2201DC32C}" type="pres">
      <dgm:prSet presAssocID="{8096677F-545F-634A-B771-E0E633BC59EE}" presName="sibTrans" presStyleCnt="0"/>
      <dgm:spPr/>
    </dgm:pt>
    <dgm:pt modelId="{F8225F32-011E-5846-8725-2BDF8459298F}" type="pres">
      <dgm:prSet presAssocID="{7564862A-5A56-6548-913E-C0751932066B}" presName="composite" presStyleCnt="0"/>
      <dgm:spPr/>
    </dgm:pt>
    <dgm:pt modelId="{0B18E7EA-75AF-654D-AAD5-0383E0E62B83}" type="pres">
      <dgm:prSet presAssocID="{7564862A-5A56-6548-913E-C0751932066B}" presName="bentUpArrow1" presStyleLbl="alignImgPlace1" presStyleIdx="2" presStyleCnt="3"/>
      <dgm:spPr/>
    </dgm:pt>
    <dgm:pt modelId="{08A05136-1EF0-A940-909C-631A9DB9FC15}" type="pres">
      <dgm:prSet presAssocID="{7564862A-5A56-6548-913E-C0751932066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D03FE95-1A82-2348-B6BF-79CE0176111D}" type="pres">
      <dgm:prSet presAssocID="{7564862A-5A56-6548-913E-C0751932066B}" presName="ChildText" presStyleLbl="revTx" presStyleIdx="2" presStyleCnt="4" custScaleX="124327" custLinFactNeighborX="14615" custLinFactNeighborY="1621">
        <dgm:presLayoutVars>
          <dgm:chMax val="0"/>
          <dgm:chPref val="0"/>
          <dgm:bulletEnabled val="1"/>
        </dgm:presLayoutVars>
      </dgm:prSet>
      <dgm:spPr/>
    </dgm:pt>
    <dgm:pt modelId="{4CAAEF71-D5C1-EF4D-B103-D437FBB03A20}" type="pres">
      <dgm:prSet presAssocID="{99589BE9-2558-3E41-8BD9-674801BB12E0}" presName="sibTrans" presStyleCnt="0"/>
      <dgm:spPr/>
    </dgm:pt>
    <dgm:pt modelId="{86F4A2C8-41CC-1842-A906-6C4F736458C2}" type="pres">
      <dgm:prSet presAssocID="{4D7A8ED4-79E8-8642-AA71-74A0D23A6723}" presName="composite" presStyleCnt="0"/>
      <dgm:spPr/>
    </dgm:pt>
    <dgm:pt modelId="{03CA2A89-2365-D746-B0D0-DED142881B09}" type="pres">
      <dgm:prSet presAssocID="{4D7A8ED4-79E8-8642-AA71-74A0D23A672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D98546ED-FD48-E749-87AF-AEE7E34B54BB}" type="pres">
      <dgm:prSet presAssocID="{4D7A8ED4-79E8-8642-AA71-74A0D23A6723}" presName="FinalChildText" presStyleLbl="revTx" presStyleIdx="3" presStyleCnt="4" custScaleX="121076" custLinFactNeighborX="12611" custLinFactNeighborY="1897">
        <dgm:presLayoutVars>
          <dgm:chMax val="0"/>
          <dgm:chPref val="0"/>
          <dgm:bulletEnabled val="1"/>
        </dgm:presLayoutVars>
      </dgm:prSet>
      <dgm:spPr/>
    </dgm:pt>
  </dgm:ptLst>
  <dgm:cxnLst>
    <dgm:cxn modelId="{B2104519-5BDC-B749-8330-3320D6ED63B5}" type="presOf" srcId="{0E18A1ED-9A53-4E41-81CE-AC23A3A619FC}" destId="{D98546ED-FD48-E749-87AF-AEE7E34B54BB}" srcOrd="0" destOrd="0" presId="urn:microsoft.com/office/officeart/2005/8/layout/StepDownProcess"/>
    <dgm:cxn modelId="{7C89841C-3776-C648-8195-99EBD890F5B3}" type="presOf" srcId="{2EDBF3DA-CD16-D244-8A04-0A7B7F970BE5}" destId="{8D87FB4E-2728-184F-A817-DADDA57EA56A}" srcOrd="0" destOrd="0" presId="urn:microsoft.com/office/officeart/2005/8/layout/StepDownProcess"/>
    <dgm:cxn modelId="{00DEC423-88C0-E748-ADF6-69F5BBD06097}" srcId="{2EDBF3DA-CD16-D244-8A04-0A7B7F970BE5}" destId="{4A9DB458-C8F4-1648-B9BD-34B461D18917}" srcOrd="1" destOrd="0" parTransId="{B8570D8F-A2FD-8F4D-B525-7E274228F2DE}" sibTransId="{DA77657B-4A86-8546-BAAA-9F24A0FD9CB8}"/>
    <dgm:cxn modelId="{85F30A24-44F7-FC4C-A7A3-1BCB07E03ED4}" srcId="{AACBE802-6946-4D41-8A7D-3AEFC8B3411B}" destId="{3F9E88F9-88C6-0C43-BDC7-0DE77F86F182}" srcOrd="0" destOrd="0" parTransId="{C48C98A3-A5CA-A947-943E-3EA43F643980}" sibTransId="{6980816B-FB86-3248-B19C-EC46974BE1FA}"/>
    <dgm:cxn modelId="{EADED82D-03F8-3B4F-8FA4-77455D985EE2}" type="presOf" srcId="{7564862A-5A56-6548-913E-C0751932066B}" destId="{08A05136-1EF0-A940-909C-631A9DB9FC15}" srcOrd="0" destOrd="0" presId="urn:microsoft.com/office/officeart/2005/8/layout/StepDownProcess"/>
    <dgm:cxn modelId="{99F3F032-33B5-FC45-AFC3-EFC82CDEC6A6}" type="presOf" srcId="{44DE301C-5606-E446-BE1A-D77C7E1D94D7}" destId="{1134EC66-D925-3745-9CFF-C3E0A4077A51}" srcOrd="0" destOrd="1" presId="urn:microsoft.com/office/officeart/2005/8/layout/StepDownProcess"/>
    <dgm:cxn modelId="{8553E139-ECC7-C240-9365-B85264691253}" srcId="{AACBE802-6946-4D41-8A7D-3AEFC8B3411B}" destId="{7564862A-5A56-6548-913E-C0751932066B}" srcOrd="2" destOrd="0" parTransId="{1D10CF95-8339-1747-9DBC-D234FA0B439C}" sibTransId="{99589BE9-2558-3E41-8BD9-674801BB12E0}"/>
    <dgm:cxn modelId="{6E282A3A-DE69-044F-A169-5FA3A782FF85}" type="presOf" srcId="{4A9DB458-C8F4-1648-B9BD-34B461D18917}" destId="{B4D2D97C-4E3B-F848-83BC-62FE1CC64189}" srcOrd="0" destOrd="1" presId="urn:microsoft.com/office/officeart/2005/8/layout/StepDownProcess"/>
    <dgm:cxn modelId="{D6F9016A-FD95-9549-9717-F4FE59155B49}" type="presOf" srcId="{C1528A8C-D5A3-884A-8344-BA9BEB67A080}" destId="{B4D2D97C-4E3B-F848-83BC-62FE1CC64189}" srcOrd="0" destOrd="2" presId="urn:microsoft.com/office/officeart/2005/8/layout/StepDownProcess"/>
    <dgm:cxn modelId="{C56C564D-0721-0442-9054-7201A8FA5A6A}" srcId="{3F9E88F9-88C6-0C43-BDC7-0DE77F86F182}" destId="{44DE301C-5606-E446-BE1A-D77C7E1D94D7}" srcOrd="1" destOrd="0" parTransId="{A4E01287-915F-CA46-84CC-359369AEA16A}" sibTransId="{4A8427C1-92A6-D840-90B0-3D826EC64C55}"/>
    <dgm:cxn modelId="{9C43BD70-DE7D-A342-B5BA-38EB11855FD1}" type="presOf" srcId="{590E2132-7228-304D-86DA-BF5A3C3347D9}" destId="{0D03FE95-1A82-2348-B6BF-79CE0176111D}" srcOrd="0" destOrd="0" presId="urn:microsoft.com/office/officeart/2005/8/layout/StepDownProcess"/>
    <dgm:cxn modelId="{CB12F97A-E083-2348-A448-CB76B54C6FBD}" srcId="{2EDBF3DA-CD16-D244-8A04-0A7B7F970BE5}" destId="{C1528A8C-D5A3-884A-8344-BA9BEB67A080}" srcOrd="2" destOrd="0" parTransId="{284BF0B2-545F-6E40-9434-3C20FFC08426}" sibTransId="{E6DA5D7B-F49A-5146-B249-6C2FF235B25A}"/>
    <dgm:cxn modelId="{F61B5380-1119-7240-AD84-7FEC6D12BEB6}" srcId="{AACBE802-6946-4D41-8A7D-3AEFC8B3411B}" destId="{2EDBF3DA-CD16-D244-8A04-0A7B7F970BE5}" srcOrd="1" destOrd="0" parTransId="{8BCDCBAA-C321-5B4F-9735-917D46DFD15B}" sibTransId="{8096677F-545F-634A-B771-E0E633BC59EE}"/>
    <dgm:cxn modelId="{BC85C891-99FF-9A40-A310-543A2A7791EE}" type="presOf" srcId="{27F85EA1-CC83-7442-BDD4-4FB5E9BA9769}" destId="{1134EC66-D925-3745-9CFF-C3E0A4077A51}" srcOrd="0" destOrd="0" presId="urn:microsoft.com/office/officeart/2005/8/layout/StepDownProcess"/>
    <dgm:cxn modelId="{08BEA293-6CE8-B74F-BD2B-D4703FED15FF}" type="presOf" srcId="{4D7A8ED4-79E8-8642-AA71-74A0D23A6723}" destId="{03CA2A89-2365-D746-B0D0-DED142881B09}" srcOrd="0" destOrd="0" presId="urn:microsoft.com/office/officeart/2005/8/layout/StepDownProcess"/>
    <dgm:cxn modelId="{2500429F-91BA-1046-A546-3B30F7D366A3}" srcId="{7564862A-5A56-6548-913E-C0751932066B}" destId="{590E2132-7228-304D-86DA-BF5A3C3347D9}" srcOrd="0" destOrd="0" parTransId="{39A95086-1B82-7B4B-AD41-BAA07F18ED90}" sibTransId="{B14C9616-44ED-1E4E-B1AE-FB9B1DD06F2D}"/>
    <dgm:cxn modelId="{4B507AA1-A61B-9E4E-8940-0402DF154C0C}" type="presOf" srcId="{AACBE802-6946-4D41-8A7D-3AEFC8B3411B}" destId="{8D825E90-E170-1049-9E51-0F3167B7F8E7}" srcOrd="0" destOrd="0" presId="urn:microsoft.com/office/officeart/2005/8/layout/StepDownProcess"/>
    <dgm:cxn modelId="{312E0FB9-7FEF-1245-AA0F-D532A6F2C7AD}" type="presOf" srcId="{C104D28A-0065-F749-A412-6D50C1301044}" destId="{B4D2D97C-4E3B-F848-83BC-62FE1CC64189}" srcOrd="0" destOrd="0" presId="urn:microsoft.com/office/officeart/2005/8/layout/StepDownProcess"/>
    <dgm:cxn modelId="{8421B2C1-CE2D-CA47-886E-5FB02881D58C}" type="presOf" srcId="{3F9E88F9-88C6-0C43-BDC7-0DE77F86F182}" destId="{DEE4AE59-DEE3-B24D-8512-BF8B38AA7236}" srcOrd="0" destOrd="0" presId="urn:microsoft.com/office/officeart/2005/8/layout/StepDownProcess"/>
    <dgm:cxn modelId="{9A2C60C2-0D67-114B-A249-9C07BD9F3BF1}" srcId="{4D7A8ED4-79E8-8642-AA71-74A0D23A6723}" destId="{0E18A1ED-9A53-4E41-81CE-AC23A3A619FC}" srcOrd="0" destOrd="0" parTransId="{410F7A82-73B9-704E-82B1-0E5204139A60}" sibTransId="{5568D1ED-A1E9-F34C-9F30-E314505DB297}"/>
    <dgm:cxn modelId="{1C6874C2-6458-B743-A5BF-5790ED58A785}" srcId="{AACBE802-6946-4D41-8A7D-3AEFC8B3411B}" destId="{4D7A8ED4-79E8-8642-AA71-74A0D23A6723}" srcOrd="3" destOrd="0" parTransId="{FCE52914-54C8-764D-B43E-F698067476D9}" sibTransId="{F3A1DBDB-778A-FD4D-AFD2-6BB4AA6B60E5}"/>
    <dgm:cxn modelId="{C1DE5BCE-0A00-284B-A971-516F8F1ADB02}" srcId="{2EDBF3DA-CD16-D244-8A04-0A7B7F970BE5}" destId="{C104D28A-0065-F749-A412-6D50C1301044}" srcOrd="0" destOrd="0" parTransId="{AA13848B-DC00-5641-ACA7-0C51C48B3AAB}" sibTransId="{4DA91F11-6700-CD49-BB62-8797D362A4A0}"/>
    <dgm:cxn modelId="{BCE970DE-3AC1-1C45-84DA-801844734BE7}" srcId="{3F9E88F9-88C6-0C43-BDC7-0DE77F86F182}" destId="{27F85EA1-CC83-7442-BDD4-4FB5E9BA9769}" srcOrd="0" destOrd="0" parTransId="{F6F88D5D-21F2-E14C-A95F-B26FC5178465}" sibTransId="{497F6ECD-42B8-0341-B02E-67D37E586F3B}"/>
    <dgm:cxn modelId="{73B1CD24-C079-1443-839A-7CAD096D870E}" type="presParOf" srcId="{8D825E90-E170-1049-9E51-0F3167B7F8E7}" destId="{0FFFB976-3420-C247-99B6-9F05AA41A3D6}" srcOrd="0" destOrd="0" presId="urn:microsoft.com/office/officeart/2005/8/layout/StepDownProcess"/>
    <dgm:cxn modelId="{40C12E1F-123B-E547-9EED-40A8815EF4C5}" type="presParOf" srcId="{0FFFB976-3420-C247-99B6-9F05AA41A3D6}" destId="{0FFC340D-A663-4343-9683-2F7363743E62}" srcOrd="0" destOrd="0" presId="urn:microsoft.com/office/officeart/2005/8/layout/StepDownProcess"/>
    <dgm:cxn modelId="{FC2D8B37-9E9E-9841-AE3F-16D5ACE6E6CE}" type="presParOf" srcId="{0FFFB976-3420-C247-99B6-9F05AA41A3D6}" destId="{DEE4AE59-DEE3-B24D-8512-BF8B38AA7236}" srcOrd="1" destOrd="0" presId="urn:microsoft.com/office/officeart/2005/8/layout/StepDownProcess"/>
    <dgm:cxn modelId="{8C3ABEEE-F05F-744A-9EE5-D2AFACFE170B}" type="presParOf" srcId="{0FFFB976-3420-C247-99B6-9F05AA41A3D6}" destId="{1134EC66-D925-3745-9CFF-C3E0A4077A51}" srcOrd="2" destOrd="0" presId="urn:microsoft.com/office/officeart/2005/8/layout/StepDownProcess"/>
    <dgm:cxn modelId="{5FF15FF2-9F2E-9344-BF1D-B9B40CF88CFC}" type="presParOf" srcId="{8D825E90-E170-1049-9E51-0F3167B7F8E7}" destId="{08701B68-9F0C-A040-B61B-64FA21B6E018}" srcOrd="1" destOrd="0" presId="urn:microsoft.com/office/officeart/2005/8/layout/StepDownProcess"/>
    <dgm:cxn modelId="{46DFFA5F-6C77-1649-A7C5-80A8EF5898FE}" type="presParOf" srcId="{8D825E90-E170-1049-9E51-0F3167B7F8E7}" destId="{DB94663E-239B-1946-A73B-AFD10CC27F50}" srcOrd="2" destOrd="0" presId="urn:microsoft.com/office/officeart/2005/8/layout/StepDownProcess"/>
    <dgm:cxn modelId="{4C0EBF97-8049-C64B-BB2C-2FCC5835C95A}" type="presParOf" srcId="{DB94663E-239B-1946-A73B-AFD10CC27F50}" destId="{5818FC25-8014-BC4A-AF18-2BCDF5692D64}" srcOrd="0" destOrd="0" presId="urn:microsoft.com/office/officeart/2005/8/layout/StepDownProcess"/>
    <dgm:cxn modelId="{066497B0-A22E-8E40-ADA2-95DC7FFFF24D}" type="presParOf" srcId="{DB94663E-239B-1946-A73B-AFD10CC27F50}" destId="{8D87FB4E-2728-184F-A817-DADDA57EA56A}" srcOrd="1" destOrd="0" presId="urn:microsoft.com/office/officeart/2005/8/layout/StepDownProcess"/>
    <dgm:cxn modelId="{675F4DC5-62D6-2043-8801-9EBCBA4D7C10}" type="presParOf" srcId="{DB94663E-239B-1946-A73B-AFD10CC27F50}" destId="{B4D2D97C-4E3B-F848-83BC-62FE1CC64189}" srcOrd="2" destOrd="0" presId="urn:microsoft.com/office/officeart/2005/8/layout/StepDownProcess"/>
    <dgm:cxn modelId="{3F2BD9E1-FC90-634D-8824-61770F6B6339}" type="presParOf" srcId="{8D825E90-E170-1049-9E51-0F3167B7F8E7}" destId="{7FC4A065-E677-C546-B978-DAA2201DC32C}" srcOrd="3" destOrd="0" presId="urn:microsoft.com/office/officeart/2005/8/layout/StepDownProcess"/>
    <dgm:cxn modelId="{47DB9F47-7502-1840-AC94-7058B4BBD473}" type="presParOf" srcId="{8D825E90-E170-1049-9E51-0F3167B7F8E7}" destId="{F8225F32-011E-5846-8725-2BDF8459298F}" srcOrd="4" destOrd="0" presId="urn:microsoft.com/office/officeart/2005/8/layout/StepDownProcess"/>
    <dgm:cxn modelId="{6105DD70-BEE6-654A-A0A9-E674D697D188}" type="presParOf" srcId="{F8225F32-011E-5846-8725-2BDF8459298F}" destId="{0B18E7EA-75AF-654D-AAD5-0383E0E62B83}" srcOrd="0" destOrd="0" presId="urn:microsoft.com/office/officeart/2005/8/layout/StepDownProcess"/>
    <dgm:cxn modelId="{EE6D0AF5-7070-CF45-BFBF-DC1490EED243}" type="presParOf" srcId="{F8225F32-011E-5846-8725-2BDF8459298F}" destId="{08A05136-1EF0-A940-909C-631A9DB9FC15}" srcOrd="1" destOrd="0" presId="urn:microsoft.com/office/officeart/2005/8/layout/StepDownProcess"/>
    <dgm:cxn modelId="{810F6F6A-9EAD-DB4A-8C3D-9C84958A7A53}" type="presParOf" srcId="{F8225F32-011E-5846-8725-2BDF8459298F}" destId="{0D03FE95-1A82-2348-B6BF-79CE0176111D}" srcOrd="2" destOrd="0" presId="urn:microsoft.com/office/officeart/2005/8/layout/StepDownProcess"/>
    <dgm:cxn modelId="{D386C998-EFBA-6741-B203-6BD78AB42895}" type="presParOf" srcId="{8D825E90-E170-1049-9E51-0F3167B7F8E7}" destId="{4CAAEF71-D5C1-EF4D-B103-D437FBB03A20}" srcOrd="5" destOrd="0" presId="urn:microsoft.com/office/officeart/2005/8/layout/StepDownProcess"/>
    <dgm:cxn modelId="{A96238D7-D391-DE4E-AB12-3A89542F955F}" type="presParOf" srcId="{8D825E90-E170-1049-9E51-0F3167B7F8E7}" destId="{86F4A2C8-41CC-1842-A906-6C4F736458C2}" srcOrd="6" destOrd="0" presId="urn:microsoft.com/office/officeart/2005/8/layout/StepDownProcess"/>
    <dgm:cxn modelId="{37C0FE7B-13B4-C14A-A7DA-75068EB26373}" type="presParOf" srcId="{86F4A2C8-41CC-1842-A906-6C4F736458C2}" destId="{03CA2A89-2365-D746-B0D0-DED142881B09}" srcOrd="0" destOrd="0" presId="urn:microsoft.com/office/officeart/2005/8/layout/StepDownProcess"/>
    <dgm:cxn modelId="{1DEF1B21-918A-914F-BB74-16B9EBFB1ECB}" type="presParOf" srcId="{86F4A2C8-41CC-1842-A906-6C4F736458C2}" destId="{D98546ED-FD48-E749-87AF-AEE7E34B54B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340D-A663-4343-9683-2F7363743E62}">
      <dsp:nvSpPr>
        <dsp:cNvPr id="0" name=""/>
        <dsp:cNvSpPr/>
      </dsp:nvSpPr>
      <dsp:spPr>
        <a:xfrm rot="5400000">
          <a:off x="2032493" y="1404909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4AE59-DEE3-B24D-8512-BF8B38AA7236}">
      <dsp:nvSpPr>
        <dsp:cNvPr id="0" name=""/>
        <dsp:cNvSpPr/>
      </dsp:nvSpPr>
      <dsp:spPr>
        <a:xfrm>
          <a:off x="1705607" y="37199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Preprocessing</a:t>
          </a:r>
        </a:p>
      </dsp:txBody>
      <dsp:txXfrm>
        <a:off x="1776591" y="108183"/>
        <a:ext cx="1935051" cy="1311878"/>
      </dsp:txXfrm>
    </dsp:sp>
    <dsp:sp modelId="{1134EC66-D925-3745-9CFF-C3E0A4077A51}">
      <dsp:nvSpPr>
        <dsp:cNvPr id="0" name=""/>
        <dsp:cNvSpPr/>
      </dsp:nvSpPr>
      <dsp:spPr>
        <a:xfrm>
          <a:off x="3778072" y="211720"/>
          <a:ext cx="2057608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#define, #include, etc.</a:t>
          </a:r>
        </a:p>
      </dsp:txBody>
      <dsp:txXfrm>
        <a:off x="3778072" y="211720"/>
        <a:ext cx="2057608" cy="1175062"/>
      </dsp:txXfrm>
    </dsp:sp>
    <dsp:sp modelId="{5818FC25-8014-BC4A-AF18-2BCDF5692D64}">
      <dsp:nvSpPr>
        <dsp:cNvPr id="0" name=""/>
        <dsp:cNvSpPr/>
      </dsp:nvSpPr>
      <dsp:spPr>
        <a:xfrm rot="5400000">
          <a:off x="3885839" y="3038058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7FB4E-2728-184F-A817-DADDA57EA56A}">
      <dsp:nvSpPr>
        <dsp:cNvPr id="0" name=""/>
        <dsp:cNvSpPr/>
      </dsp:nvSpPr>
      <dsp:spPr>
        <a:xfrm>
          <a:off x="3558953" y="1670349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Lexical analysis</a:t>
          </a:r>
        </a:p>
      </dsp:txBody>
      <dsp:txXfrm>
        <a:off x="3629937" y="1741333"/>
        <a:ext cx="1935051" cy="1311878"/>
      </dsp:txXfrm>
    </dsp:sp>
    <dsp:sp modelId="{B4D2D97C-4E3B-F848-83BC-62FE1CC64189}">
      <dsp:nvSpPr>
        <dsp:cNvPr id="0" name=""/>
        <dsp:cNvSpPr/>
      </dsp:nvSpPr>
      <dsp:spPr>
        <a:xfrm>
          <a:off x="5635973" y="1809006"/>
          <a:ext cx="1510626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Identifying tokens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Removing whitespace</a:t>
          </a:r>
        </a:p>
      </dsp:txBody>
      <dsp:txXfrm>
        <a:off x="5635973" y="1809006"/>
        <a:ext cx="1510626" cy="1175062"/>
      </dsp:txXfrm>
    </dsp:sp>
    <dsp:sp modelId="{E723D4C6-A5C2-4CC9-BDBE-D0C4E9A724E5}">
      <dsp:nvSpPr>
        <dsp:cNvPr id="0" name=""/>
        <dsp:cNvSpPr/>
      </dsp:nvSpPr>
      <dsp:spPr>
        <a:xfrm rot="5400000">
          <a:off x="5739185" y="4671208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D8F3A-1E29-4668-894C-078B2E7783DE}">
      <dsp:nvSpPr>
        <dsp:cNvPr id="0" name=""/>
        <dsp:cNvSpPr/>
      </dsp:nvSpPr>
      <dsp:spPr>
        <a:xfrm>
          <a:off x="5412299" y="3303498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Syntactic </a:t>
          </a:r>
          <a:r>
            <a:rPr lang="en-US" sz="2000" kern="1200" dirty="0">
              <a:solidFill>
                <a:schemeClr val="bg1"/>
              </a:solidFill>
            </a:rPr>
            <a:t>analysis</a:t>
          </a:r>
        </a:p>
      </dsp:txBody>
      <dsp:txXfrm>
        <a:off x="5483283" y="3374482"/>
        <a:ext cx="1935051" cy="1311878"/>
      </dsp:txXfrm>
    </dsp:sp>
    <dsp:sp modelId="{2450FD46-1207-43A0-B61C-9EC01A980BFC}">
      <dsp:nvSpPr>
        <dsp:cNvPr id="0" name=""/>
        <dsp:cNvSpPr/>
      </dsp:nvSpPr>
      <dsp:spPr>
        <a:xfrm>
          <a:off x="7489319" y="3442155"/>
          <a:ext cx="1510626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parse tree</a:t>
          </a:r>
        </a:p>
      </dsp:txBody>
      <dsp:txXfrm>
        <a:off x="7489319" y="3442155"/>
        <a:ext cx="1510626" cy="1175062"/>
      </dsp:txXfrm>
    </dsp:sp>
    <dsp:sp modelId="{03CA2A89-2365-D746-B0D0-DED142881B09}">
      <dsp:nvSpPr>
        <dsp:cNvPr id="0" name=""/>
        <dsp:cNvSpPr/>
      </dsp:nvSpPr>
      <dsp:spPr>
        <a:xfrm>
          <a:off x="7265645" y="4936647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Semantic analysis</a:t>
          </a:r>
        </a:p>
      </dsp:txBody>
      <dsp:txXfrm>
        <a:off x="7336629" y="5007631"/>
        <a:ext cx="1935051" cy="1311878"/>
      </dsp:txXfrm>
    </dsp:sp>
    <dsp:sp modelId="{D98546ED-FD48-E749-87AF-AEE7E34B54BB}">
      <dsp:nvSpPr>
        <dsp:cNvPr id="0" name=""/>
        <dsp:cNvSpPr/>
      </dsp:nvSpPr>
      <dsp:spPr>
        <a:xfrm>
          <a:off x="9342665" y="5075305"/>
          <a:ext cx="1510626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Identifiers, types, etc.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Create symbol table</a:t>
          </a:r>
        </a:p>
      </dsp:txBody>
      <dsp:txXfrm>
        <a:off x="9342665" y="5075305"/>
        <a:ext cx="1510626" cy="1175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340D-A663-4343-9683-2F7363743E62}">
      <dsp:nvSpPr>
        <dsp:cNvPr id="0" name=""/>
        <dsp:cNvSpPr/>
      </dsp:nvSpPr>
      <dsp:spPr>
        <a:xfrm rot="5400000">
          <a:off x="1952899" y="1404909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4AE59-DEE3-B24D-8512-BF8B38AA7236}">
      <dsp:nvSpPr>
        <dsp:cNvPr id="0" name=""/>
        <dsp:cNvSpPr/>
      </dsp:nvSpPr>
      <dsp:spPr>
        <a:xfrm>
          <a:off x="1626012" y="37199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Program analysis</a:t>
          </a:r>
        </a:p>
      </dsp:txBody>
      <dsp:txXfrm>
        <a:off x="1696996" y="108183"/>
        <a:ext cx="1935051" cy="1311878"/>
      </dsp:txXfrm>
    </dsp:sp>
    <dsp:sp modelId="{1134EC66-D925-3745-9CFF-C3E0A4077A51}">
      <dsp:nvSpPr>
        <dsp:cNvPr id="0" name=""/>
        <dsp:cNvSpPr/>
      </dsp:nvSpPr>
      <dsp:spPr>
        <a:xfrm>
          <a:off x="3698477" y="211720"/>
          <a:ext cx="2057608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Analyzing control flow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dead code, errors</a:t>
          </a:r>
        </a:p>
      </dsp:txBody>
      <dsp:txXfrm>
        <a:off x="3698477" y="211720"/>
        <a:ext cx="2057608" cy="1175062"/>
      </dsp:txXfrm>
    </dsp:sp>
    <dsp:sp modelId="{5818FC25-8014-BC4A-AF18-2BCDF5692D64}">
      <dsp:nvSpPr>
        <dsp:cNvPr id="0" name=""/>
        <dsp:cNvSpPr/>
      </dsp:nvSpPr>
      <dsp:spPr>
        <a:xfrm rot="5400000">
          <a:off x="3806244" y="3038058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7FB4E-2728-184F-A817-DADDA57EA56A}">
      <dsp:nvSpPr>
        <dsp:cNvPr id="0" name=""/>
        <dsp:cNvSpPr/>
      </dsp:nvSpPr>
      <dsp:spPr>
        <a:xfrm>
          <a:off x="3479358" y="1670349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Large-scale optimization</a:t>
          </a:r>
        </a:p>
      </dsp:txBody>
      <dsp:txXfrm>
        <a:off x="3550342" y="1741333"/>
        <a:ext cx="1935051" cy="1311878"/>
      </dsp:txXfrm>
    </dsp:sp>
    <dsp:sp modelId="{B4D2D97C-4E3B-F848-83BC-62FE1CC64189}">
      <dsp:nvSpPr>
        <dsp:cNvPr id="0" name=""/>
        <dsp:cNvSpPr/>
      </dsp:nvSpPr>
      <dsp:spPr>
        <a:xfrm>
          <a:off x="5676971" y="1887653"/>
          <a:ext cx="2483016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Liveness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Loop optimization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Etc.</a:t>
          </a:r>
        </a:p>
      </dsp:txBody>
      <dsp:txXfrm>
        <a:off x="5676971" y="1887653"/>
        <a:ext cx="2483016" cy="1175062"/>
      </dsp:txXfrm>
    </dsp:sp>
    <dsp:sp modelId="{0B18E7EA-75AF-654D-AAD5-0383E0E62B83}">
      <dsp:nvSpPr>
        <dsp:cNvPr id="0" name=""/>
        <dsp:cNvSpPr/>
      </dsp:nvSpPr>
      <dsp:spPr>
        <a:xfrm rot="5400000">
          <a:off x="5659590" y="4671208"/>
          <a:ext cx="1233815" cy="14046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05136-1EF0-A940-909C-631A9DB9FC15}">
      <dsp:nvSpPr>
        <dsp:cNvPr id="0" name=""/>
        <dsp:cNvSpPr/>
      </dsp:nvSpPr>
      <dsp:spPr>
        <a:xfrm>
          <a:off x="5332704" y="3303498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Peephole Optimization</a:t>
          </a:r>
        </a:p>
      </dsp:txBody>
      <dsp:txXfrm>
        <a:off x="5403688" y="3374482"/>
        <a:ext cx="1935051" cy="1311878"/>
      </dsp:txXfrm>
    </dsp:sp>
    <dsp:sp modelId="{0D03FE95-1A82-2348-B6BF-79CE0176111D}">
      <dsp:nvSpPr>
        <dsp:cNvPr id="0" name=""/>
        <dsp:cNvSpPr/>
      </dsp:nvSpPr>
      <dsp:spPr>
        <a:xfrm>
          <a:off x="7446757" y="3461203"/>
          <a:ext cx="1878116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Remove push followed by pop, etc.</a:t>
          </a:r>
        </a:p>
      </dsp:txBody>
      <dsp:txXfrm>
        <a:off x="7446757" y="3461203"/>
        <a:ext cx="1878116" cy="1175062"/>
      </dsp:txXfrm>
    </dsp:sp>
    <dsp:sp modelId="{03CA2A89-2365-D746-B0D0-DED142881B09}">
      <dsp:nvSpPr>
        <dsp:cNvPr id="0" name=""/>
        <dsp:cNvSpPr/>
      </dsp:nvSpPr>
      <dsp:spPr>
        <a:xfrm>
          <a:off x="7186050" y="4936647"/>
          <a:ext cx="2077019" cy="1453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Code Generation</a:t>
          </a:r>
        </a:p>
      </dsp:txBody>
      <dsp:txXfrm>
        <a:off x="7257034" y="5007631"/>
        <a:ext cx="1935051" cy="1311878"/>
      </dsp:txXfrm>
    </dsp:sp>
    <dsp:sp modelId="{D98546ED-FD48-E749-87AF-AEE7E34B54BB}">
      <dsp:nvSpPr>
        <dsp:cNvPr id="0" name=""/>
        <dsp:cNvSpPr/>
      </dsp:nvSpPr>
      <dsp:spPr>
        <a:xfrm>
          <a:off x="9294385" y="5097596"/>
          <a:ext cx="1829005" cy="117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Generate executable</a:t>
          </a:r>
        </a:p>
      </dsp:txBody>
      <dsp:txXfrm>
        <a:off x="9294385" y="5097596"/>
        <a:ext cx="1829005" cy="1175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D046-1080-E741-AC3B-BFF2A50DC05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0ABF-810F-7847-BA46-F60F2418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pred</a:t>
            </a:r>
            <a:r>
              <a:rPr lang="en-US" dirty="0"/>
              <a:t> is used for predecessor  - effectively subtracting one; </a:t>
            </a:r>
            <a:r>
              <a:rPr lang="en-US" dirty="0" err="1"/>
              <a:t>pred</a:t>
            </a:r>
            <a:r>
              <a:rPr lang="en-US" dirty="0"/>
              <a:t>(0) will be defined as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print operation just confirms that the result matches the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3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well, not the BTL that’s in the book since there’s a small difference over the test in </a:t>
            </a:r>
            <a:r>
              <a:rPr lang="en-US"/>
              <a:t>if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Keys: using m to track variable values, Assign to assign a value, Var to get a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9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155885-E235-9745-B873-3E2DA34606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asker/cs3040/samples/nats.h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E64-AF80-7442-9B69-60E1B637E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3040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D4E7C-A228-0A43-9377-0EE82B1DC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Languages &amp; Translators</a:t>
            </a:r>
          </a:p>
          <a:p>
            <a:r>
              <a:rPr lang="en-US"/>
              <a:t>note 7: </a:t>
            </a:r>
            <a:r>
              <a:rPr lang="en-US" dirty="0"/>
              <a:t>Interpreters												</a:t>
            </a:r>
            <a:r>
              <a:rPr lang="en-US" dirty="0" err="1"/>
              <a:t>ch</a:t>
            </a:r>
            <a:r>
              <a:rPr lang="en-US" dirty="0"/>
              <a:t>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E51D0-CEC3-1D4E-A9FC-EE69554576BB}"/>
              </a:ext>
            </a:extLst>
          </p:cNvPr>
          <p:cNvSpPr txBox="1"/>
          <p:nvPr/>
        </p:nvSpPr>
        <p:spPr>
          <a:xfrm>
            <a:off x="10546998" y="6581001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Robert Hasker, 2019</a:t>
            </a:r>
          </a:p>
        </p:txBody>
      </p:sp>
    </p:spTree>
    <p:extLst>
      <p:ext uri="{BB962C8B-B14F-4D97-AF65-F5344CB8AC3E}">
        <p14:creationId xmlns:p14="http://schemas.microsoft.com/office/powerpoint/2010/main" val="14527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5971-9373-4C1C-8328-E462B27D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BTL interpreter in Haskell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7D56E-9A64-44B5-A5A1-B7E169BF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Haskell version of BTL interpreter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Right, Left: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8035F-3A0B-497E-A89E-B4441987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24" y="2654748"/>
            <a:ext cx="9257351" cy="2217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FDCBB-0F3C-459A-ABA8-A944F967B8C4}"/>
              </a:ext>
            </a:extLst>
          </p:cNvPr>
          <p:cNvSpPr txBox="1"/>
          <p:nvPr/>
        </p:nvSpPr>
        <p:spPr>
          <a:xfrm>
            <a:off x="516831" y="829817"/>
            <a:ext cx="300915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TBD: bring in definitions of</a:t>
            </a:r>
          </a:p>
          <a:p>
            <a:r>
              <a:rPr lang="en-US" dirty="0"/>
              <a:t>Left, Right</a:t>
            </a:r>
          </a:p>
        </p:txBody>
      </p:sp>
    </p:spTree>
    <p:extLst>
      <p:ext uri="{BB962C8B-B14F-4D97-AF65-F5344CB8AC3E}">
        <p14:creationId xmlns:p14="http://schemas.microsoft.com/office/powerpoint/2010/main" val="167903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In class exercise: adding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>
            <a:normAutofit/>
          </a:bodyPr>
          <a:lstStyle/>
          <a:p>
            <a:r>
              <a:rPr lang="en-US" sz="2400" dirty="0"/>
              <a:t>Extend BTL with x = expr, sequence</a:t>
            </a:r>
          </a:p>
          <a:p>
            <a:r>
              <a:rPr lang="en-US" sz="2400" dirty="0"/>
              <a:t>Simplifying: make both into expressions, adding: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variable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1800" dirty="0"/>
          </a:p>
          <a:p>
            <a:r>
              <a:rPr lang="en-US" sz="2400" dirty="0"/>
              <a:t>Allow one-letter variables</a:t>
            </a:r>
          </a:p>
          <a:p>
            <a:r>
              <a:rPr lang="en-US" sz="2400" dirty="0"/>
              <a:t>Last case: return second expression</a:t>
            </a:r>
          </a:p>
          <a:p>
            <a:r>
              <a:rPr lang="en-US" sz="2400" dirty="0"/>
              <a:t>Need to add a store to track values of variables</a:t>
            </a:r>
          </a:p>
          <a:p>
            <a:r>
              <a:rPr lang="en-US" sz="2400" dirty="0"/>
              <a:t>Accessing unknown variable: throw exception</a:t>
            </a:r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826AD42A-E1FF-4073-A43B-A2ED59DD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8689" y="3272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3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Supporting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>
            <a:normAutofit/>
          </a:bodyPr>
          <a:lstStyle/>
          <a:p>
            <a:r>
              <a:rPr lang="en-US" sz="2800" dirty="0"/>
              <a:t>Syntax:</a:t>
            </a:r>
          </a:p>
          <a:p>
            <a:pPr marL="800100" lvl="2" indent="0"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def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 expr</a:t>
            </a:r>
          </a:p>
          <a:p>
            <a:pPr marL="800100" lvl="2" indent="0"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400" dirty="0"/>
          </a:p>
          <a:p>
            <a:r>
              <a:rPr lang="en-US" sz="2800" dirty="0"/>
              <a:t>Semantics: </a:t>
            </a:r>
          </a:p>
          <a:p>
            <a:pPr lvl="1"/>
            <a:r>
              <a:rPr lang="en-US" sz="2400" dirty="0"/>
              <a:t>Def: define function with given name</a:t>
            </a:r>
          </a:p>
          <a:p>
            <a:pPr lvl="1"/>
            <a:r>
              <a:rPr lang="en-US" sz="2400" dirty="0"/>
              <a:t>Call: temporarily store expr for variable</a:t>
            </a:r>
          </a:p>
          <a:p>
            <a:pPr lvl="2"/>
            <a:r>
              <a:rPr lang="en-US" sz="2200" dirty="0"/>
              <a:t>Need to restore value of variable after execution</a:t>
            </a:r>
          </a:p>
          <a:p>
            <a:pPr lvl="2"/>
            <a:r>
              <a:rPr lang="en-US" sz="2200" dirty="0"/>
              <a:t>Store: associate a variable with a stack of values</a:t>
            </a:r>
          </a:p>
          <a:p>
            <a:pPr lvl="1"/>
            <a:r>
              <a:rPr lang="en-US" sz="2400" dirty="0"/>
              <a:t>All non-parameter variables: global</a:t>
            </a:r>
          </a:p>
        </p:txBody>
      </p:sp>
    </p:spTree>
    <p:extLst>
      <p:ext uri="{BB962C8B-B14F-4D97-AF65-F5344CB8AC3E}">
        <p14:creationId xmlns:p14="http://schemas.microsoft.com/office/powerpoint/2010/main" val="87630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9C89-AC93-49EB-922F-B840D986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6840" cy="1400530"/>
          </a:xfrm>
        </p:spPr>
        <p:txBody>
          <a:bodyPr/>
          <a:lstStyle/>
          <a:p>
            <a:r>
              <a:rPr lang="en-US" dirty="0"/>
              <a:t>Imperative Language Semantics: BIPL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1351A-4ABD-4D78-A759-33C37061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2" y="1241640"/>
            <a:ext cx="5460153" cy="5360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C7CC73-0091-4D90-B807-E082D9518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18" y="1241640"/>
            <a:ext cx="7564101" cy="52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7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682971" cy="663563"/>
          </a:xfrm>
        </p:spPr>
        <p:txBody>
          <a:bodyPr/>
          <a:lstStyle/>
          <a:p>
            <a:r>
              <a:rPr lang="en-US" dirty="0"/>
              <a:t>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6424"/>
            <a:ext cx="9708123" cy="4831975"/>
          </a:xfrm>
        </p:spPr>
        <p:txBody>
          <a:bodyPr>
            <a:normAutofit/>
          </a:bodyPr>
          <a:lstStyle/>
          <a:p>
            <a:r>
              <a:rPr lang="en-US" sz="2400" dirty="0"/>
              <a:t>Purest form of interpretation: parse code just before execution</a:t>
            </a:r>
          </a:p>
          <a:p>
            <a:r>
              <a:rPr lang="en-US" sz="2400" dirty="0"/>
              <a:t>Model we have implemented: translate to an abstract syntax, then execute the abstract syntax</a:t>
            </a:r>
          </a:p>
          <a:p>
            <a:pPr lvl="1"/>
            <a:r>
              <a:rPr lang="en-US" sz="2000" dirty="0"/>
              <a:t>Expensive: lots of comparisons, table lookups, runtime checks</a:t>
            </a:r>
          </a:p>
          <a:p>
            <a:pPr lvl="1"/>
            <a:r>
              <a:rPr lang="en-US" sz="2000" dirty="0"/>
              <a:t>The model for most scripting languages</a:t>
            </a:r>
          </a:p>
          <a:p>
            <a:pPr lvl="1"/>
            <a:r>
              <a:rPr lang="en-US" sz="2000" dirty="0"/>
              <a:t>Typically: ten times slower to compute the same result</a:t>
            </a:r>
          </a:p>
          <a:p>
            <a:r>
              <a:rPr lang="en-US" sz="2400" dirty="0"/>
              <a:t>Compilation: precompute as much as possible</a:t>
            </a:r>
          </a:p>
          <a:p>
            <a:pPr lvl="1"/>
            <a:r>
              <a:rPr lang="en-US" sz="2000" dirty="0"/>
              <a:t>Executable instructions</a:t>
            </a:r>
          </a:p>
          <a:p>
            <a:pPr lvl="1"/>
            <a:r>
              <a:rPr lang="en-US" sz="2000" dirty="0"/>
              <a:t>Minimal run-time checks</a:t>
            </a:r>
          </a:p>
          <a:p>
            <a:pPr lvl="1"/>
            <a:r>
              <a:rPr lang="en-US" sz="2000" dirty="0"/>
              <a:t>Store data at specific addresses – no runtime lookups</a:t>
            </a:r>
          </a:p>
          <a:p>
            <a:pPr lvl="1"/>
            <a:r>
              <a:rPr lang="en-US" sz="2000" dirty="0"/>
              <a:t>Optimization: eliminate redundant operations</a:t>
            </a:r>
          </a:p>
        </p:txBody>
      </p:sp>
    </p:spTree>
    <p:extLst>
      <p:ext uri="{BB962C8B-B14F-4D97-AF65-F5344CB8AC3E}">
        <p14:creationId xmlns:p14="http://schemas.microsoft.com/office/powerpoint/2010/main" val="412027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135" y="277906"/>
            <a:ext cx="6292571" cy="1913964"/>
          </a:xfrm>
        </p:spPr>
        <p:txBody>
          <a:bodyPr/>
          <a:lstStyle/>
          <a:p>
            <a:r>
              <a:rPr lang="en-US" dirty="0"/>
              <a:t>Architecture of a Compiler: Front End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2E0D72-CC32-B542-B5A9-47AE4BAB7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662512"/>
              </p:ext>
            </p:extLst>
          </p:nvPr>
        </p:nvGraphicFramePr>
        <p:xfrm>
          <a:off x="-1030288" y="277906"/>
          <a:ext cx="12558899" cy="64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88624-940E-9F49-9B19-170099CFD906}"/>
              </a:ext>
            </a:extLst>
          </p:cNvPr>
          <p:cNvSpPr txBox="1"/>
          <p:nvPr/>
        </p:nvSpPr>
        <p:spPr>
          <a:xfrm>
            <a:off x="6991349" y="1981200"/>
            <a:ext cx="4537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Lexical analysis: typically regular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Syntactic analysis: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135" y="277906"/>
            <a:ext cx="6292571" cy="1913964"/>
          </a:xfrm>
        </p:spPr>
        <p:txBody>
          <a:bodyPr/>
          <a:lstStyle/>
          <a:p>
            <a:r>
              <a:rPr lang="en-US" dirty="0"/>
              <a:t>Architecture of a Compiler: Back End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2E0D72-CC32-B542-B5A9-47AE4BAB7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757391"/>
              </p:ext>
            </p:extLst>
          </p:nvPr>
        </p:nvGraphicFramePr>
        <p:xfrm>
          <a:off x="-1335088" y="152400"/>
          <a:ext cx="12558899" cy="64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88624-940E-9F49-9B19-170099CFD906}"/>
              </a:ext>
            </a:extLst>
          </p:cNvPr>
          <p:cNvSpPr txBox="1"/>
          <p:nvPr/>
        </p:nvSpPr>
        <p:spPr>
          <a:xfrm>
            <a:off x="6991349" y="1981200"/>
            <a:ext cx="4537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See full compiler construction book for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Code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10421938" cy="4977739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If(x, y = zero, z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 </a:t>
            </a:r>
            <a:r>
              <a:rPr lang="en-US" dirty="0"/>
              <a:t>translates to (in </a:t>
            </a:r>
            <a:r>
              <a:rPr lang="en-US" dirty="0" err="1"/>
              <a:t>pseucode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load 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compare x,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jumpzero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else_part_7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load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store 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jump end_7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else_part_7: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load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store 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end_7: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… remaining code …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Typically use a </a:t>
            </a:r>
            <a:r>
              <a:rPr lang="en-US" i="1" dirty="0"/>
              <a:t>register transfer language</a:t>
            </a:r>
            <a:r>
              <a:rPr lang="en-US" dirty="0"/>
              <a:t>, translate that to machine code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C2238-476A-AF4E-810F-72073D9AD38E}"/>
              </a:ext>
            </a:extLst>
          </p:cNvPr>
          <p:cNvSpPr txBox="1"/>
          <p:nvPr/>
        </p:nvSpPr>
        <p:spPr>
          <a:xfrm>
            <a:off x="6591300" y="2057400"/>
            <a:ext cx="4933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There would be a different fragment for each syntactic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Generally, tracking register usage is the most challenging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Optimization is far more challenging – many cases</a:t>
            </a:r>
          </a:p>
        </p:txBody>
      </p:sp>
    </p:spTree>
    <p:extLst>
      <p:ext uri="{BB962C8B-B14F-4D97-AF65-F5344CB8AC3E}">
        <p14:creationId xmlns:p14="http://schemas.microsoft.com/office/powerpoint/2010/main" val="156139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dirty="0"/>
              <a:t>Building a BTL interpreter</a:t>
            </a:r>
          </a:p>
          <a:p>
            <a:pPr lvl="1"/>
            <a:r>
              <a:rPr lang="en-US" dirty="0"/>
              <a:t>Representing BTL programs in Python</a:t>
            </a:r>
          </a:p>
          <a:p>
            <a:pPr lvl="1"/>
            <a:r>
              <a:rPr lang="en-US" dirty="0"/>
              <a:t>Executing BTL programs in Python</a:t>
            </a:r>
          </a:p>
          <a:p>
            <a:pPr lvl="1"/>
            <a:r>
              <a:rPr lang="en-US" dirty="0"/>
              <a:t>Representing, executing BTL programs in Haskell</a:t>
            </a:r>
          </a:p>
          <a:p>
            <a:r>
              <a:rPr lang="en-US" dirty="0"/>
              <a:t>A BIPL interpreter: imperative languages</a:t>
            </a:r>
          </a:p>
          <a:p>
            <a:pPr lvl="1"/>
            <a:r>
              <a:rPr lang="en-US" dirty="0"/>
              <a:t>Adding a store</a:t>
            </a:r>
          </a:p>
          <a:p>
            <a:pPr lvl="1"/>
            <a:r>
              <a:rPr lang="en-US" dirty="0"/>
              <a:t>Haskell implementation</a:t>
            </a:r>
          </a:p>
          <a:p>
            <a:r>
              <a:rPr lang="en-US" dirty="0"/>
              <a:t>Compilation, </a:t>
            </a:r>
            <a:r>
              <a:rPr lang="en-US"/>
              <a:t>code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3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64AF-ACFF-F94F-B298-78178346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D9CC-C806-E242-AED9-59788FC1D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448230"/>
          </a:xfrm>
        </p:spPr>
        <p:txBody>
          <a:bodyPr/>
          <a:lstStyle/>
          <a:p>
            <a:r>
              <a:rPr lang="en-US" dirty="0"/>
              <a:t>Name some interpreted languages</a:t>
            </a:r>
          </a:p>
          <a:p>
            <a:r>
              <a:rPr lang="en-US" dirty="0"/>
              <a:t>How do interpreted languages differ from compiled languages?</a:t>
            </a:r>
          </a:p>
          <a:p>
            <a:r>
              <a:rPr lang="en-US" dirty="0"/>
              <a:t>Basic model of interpreter: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Read file(s)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Parse code into an abstract syntax tree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dirty="0"/>
              <a:t>“abstract” meaning just the detail needed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Execute syntax tree</a:t>
            </a:r>
          </a:p>
        </p:txBody>
      </p:sp>
    </p:spTree>
    <p:extLst>
      <p:ext uri="{BB962C8B-B14F-4D97-AF65-F5344CB8AC3E}">
        <p14:creationId xmlns:p14="http://schemas.microsoft.com/office/powerpoint/2010/main" val="384369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Goal: build a BTL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33797"/>
            <a:ext cx="8946541" cy="4868884"/>
          </a:xfrm>
        </p:spPr>
        <p:txBody>
          <a:bodyPr/>
          <a:lstStyle/>
          <a:p>
            <a:r>
              <a:rPr lang="en-US" dirty="0"/>
              <a:t>BTL: Binary TAPL Language, where TAPL is </a:t>
            </a:r>
            <a:r>
              <a:rPr lang="en-US" i="1" dirty="0"/>
              <a:t>Types and Programming Languages</a:t>
            </a:r>
            <a:r>
              <a:rPr lang="en-US" dirty="0"/>
              <a:t> (Benjamin Pierce)</a:t>
            </a:r>
          </a:p>
          <a:p>
            <a:pPr lvl="1"/>
            <a:r>
              <a:rPr lang="en-US" dirty="0"/>
              <a:t>The name isn’t important!</a:t>
            </a:r>
          </a:p>
          <a:p>
            <a:pPr lvl="1"/>
            <a:r>
              <a:rPr lang="en-US" dirty="0"/>
              <a:t>It’s a simple language for numeric expressions over natural numbers</a:t>
            </a:r>
          </a:p>
          <a:p>
            <a:r>
              <a:rPr lang="en-US" dirty="0"/>
              <a:t>Natural numbers: {0, 1, 2, 3, …}</a:t>
            </a:r>
          </a:p>
          <a:p>
            <a:r>
              <a:rPr lang="en-US" dirty="0"/>
              <a:t>But, instead of lots of numbers, use a successor term:</a:t>
            </a:r>
          </a:p>
          <a:p>
            <a:pPr lvl="1"/>
            <a:r>
              <a:rPr lang="en-US" dirty="0"/>
              <a:t>{zero, </a:t>
            </a:r>
            <a:r>
              <a:rPr lang="en-US" dirty="0" err="1"/>
              <a:t>succ</a:t>
            </a:r>
            <a:r>
              <a:rPr lang="en-US" dirty="0"/>
              <a:t>(zero), 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(zero)), 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(zero))), …}</a:t>
            </a:r>
          </a:p>
          <a:p>
            <a:r>
              <a:rPr lang="en-US" dirty="0"/>
              <a:t>This simplifies logic over numbers:</a:t>
            </a:r>
          </a:p>
          <a:p>
            <a:pPr lvl="1"/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/>
              <a:t>zero)) + 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(zero)) = 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(zero))))</a:t>
            </a:r>
          </a:p>
          <a:p>
            <a:pPr lvl="1"/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/>
              <a:t>X) + </a:t>
            </a:r>
            <a:r>
              <a:rPr lang="en-US" dirty="0" err="1"/>
              <a:t>succ</a:t>
            </a:r>
            <a:r>
              <a:rPr lang="en-US" dirty="0"/>
              <a:t>(Y) = 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/>
              <a:t>(X + </a:t>
            </a:r>
            <a:r>
              <a:rPr lang="en-US" dirty="0"/>
              <a:t>Y))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Goal: build a BTL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36398"/>
            <a:ext cx="10782907" cy="48688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Logic over {zero, </a:t>
            </a:r>
            <a:r>
              <a:rPr lang="en-US" dirty="0" err="1"/>
              <a:t>succ</a:t>
            </a:r>
            <a:r>
              <a:rPr lang="en-US" dirty="0"/>
              <a:t>(zero), 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(zero)), 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(zero))), …}</a:t>
            </a:r>
          </a:p>
          <a:p>
            <a:r>
              <a:rPr lang="en-US" dirty="0"/>
              <a:t>Addition:</a:t>
            </a:r>
          </a:p>
          <a:p>
            <a:pPr lvl="1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add(X, zero) </a:t>
            </a:r>
            <a:r>
              <a:rPr lang="en-US" dirty="0"/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X</a:t>
            </a:r>
          </a:p>
          <a:p>
            <a:pPr lvl="1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add(X,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(Y)) </a:t>
            </a:r>
            <a:r>
              <a:rPr lang="en-US" dirty="0"/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(add(X, Y))</a:t>
            </a:r>
          </a:p>
          <a:p>
            <a:r>
              <a:rPr lang="en-US" dirty="0"/>
              <a:t>Compute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(zero),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(zero)))</a:t>
            </a:r>
          </a:p>
          <a:p>
            <a:pPr lvl="1"/>
            <a:r>
              <a:rPr lang="en-US" dirty="0"/>
              <a:t>A Haskell Solution: </a:t>
            </a:r>
            <a:r>
              <a:rPr lang="en-US" dirty="0">
                <a:hlinkClick r:id="rId2"/>
              </a:rPr>
              <a:t>samples/nats.hs</a:t>
            </a:r>
            <a:endParaRPr lang="en-US" dirty="0"/>
          </a:p>
          <a:p>
            <a:r>
              <a:rPr lang="en-US" dirty="0"/>
              <a:t>Showing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add(A, B) </a:t>
            </a:r>
            <a:r>
              <a:rPr lang="en-US" dirty="0"/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add(B, A)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True if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en-US" dirty="0"/>
              <a:t> is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zero</a:t>
            </a:r>
            <a:r>
              <a:rPr lang="en-US" dirty="0"/>
              <a:t>: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add(A, zero) </a:t>
            </a:r>
            <a:r>
              <a:rPr lang="en-US" dirty="0"/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add(zero, A)</a:t>
            </a:r>
          </a:p>
          <a:p>
            <a:pPr lvl="1"/>
            <a:r>
              <a:rPr lang="en-US" dirty="0"/>
              <a:t>If true when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en-US" dirty="0"/>
              <a:t> is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</a:t>
            </a:r>
            <a:r>
              <a:rPr lang="en-US" dirty="0"/>
              <a:t>, then show true for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(U)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Inductive hypothesis: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add(A, U) </a:t>
            </a:r>
            <a:r>
              <a:rPr lang="en-US" dirty="0"/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add(U, A)</a:t>
            </a:r>
          </a:p>
          <a:p>
            <a:pPr lvl="2"/>
            <a:r>
              <a:rPr lang="en-US" dirty="0"/>
              <a:t>So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add(A,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(U)) </a:t>
            </a:r>
            <a:r>
              <a:rPr lang="en-US" dirty="0"/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(add(A, U)) </a:t>
            </a:r>
            <a:r>
              <a:rPr lang="en-US" dirty="0"/>
              <a:t>– definition of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</a:t>
            </a:r>
            <a:r>
              <a:rPr lang="en-US" dirty="0"/>
              <a:t> (above)</a:t>
            </a:r>
          </a:p>
          <a:p>
            <a:pPr lvl="2"/>
            <a:r>
              <a:rPr lang="en-US" dirty="0"/>
              <a:t>                           =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(add(U, A)) </a:t>
            </a:r>
            <a:r>
              <a:rPr lang="en-US" dirty="0"/>
              <a:t>– change order of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</a:t>
            </a:r>
            <a:r>
              <a:rPr lang="en-US" dirty="0"/>
              <a:t> and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</a:t>
            </a:r>
            <a:r>
              <a:rPr lang="en-US" dirty="0"/>
              <a:t> by inductive hypothesis</a:t>
            </a:r>
          </a:p>
          <a:p>
            <a:pPr lvl="2"/>
            <a:r>
              <a:rPr lang="en-US" dirty="0"/>
              <a:t>                           =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(U), A) </a:t>
            </a:r>
            <a:r>
              <a:rPr lang="en-US" dirty="0"/>
              <a:t>– definition of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</a:t>
            </a:r>
            <a:r>
              <a:rPr lang="en-US" dirty="0"/>
              <a:t> (rewriting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/>
              <a:t> of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</a:t>
            </a:r>
            <a:r>
              <a:rPr lang="en-US" dirty="0"/>
              <a:t> to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</a:t>
            </a:r>
            <a:r>
              <a:rPr lang="en-US" dirty="0"/>
              <a:t> of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9845F-42BF-0D58-02B9-C409BFE2D4E3}"/>
              </a:ext>
            </a:extLst>
          </p:cNvPr>
          <p:cNvSpPr txBox="1"/>
          <p:nvPr/>
        </p:nvSpPr>
        <p:spPr>
          <a:xfrm>
            <a:off x="7655330" y="2444509"/>
            <a:ext cx="4418197" cy="230832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Proof that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add(zero, V)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V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V =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zero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add(zero, zero)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zero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def of add</a:t>
            </a:r>
          </a:p>
          <a:p>
            <a:r>
              <a:rPr lang="en-US" dirty="0">
                <a:solidFill>
                  <a:schemeClr val="bg1"/>
                </a:solidFill>
              </a:rPr>
              <a:t>V =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(U)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>
                <a:solidFill>
                  <a:schemeClr val="bg1"/>
                </a:solidFill>
              </a:rPr>
              <a:t>    show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add(zero,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(U))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(U)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add(zero,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(U)) 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(zero + U) </a:t>
            </a:r>
            <a:r>
              <a:rPr lang="en-US" dirty="0">
                <a:solidFill>
                  <a:schemeClr val="bg1"/>
                </a:solidFill>
              </a:rPr>
              <a:t>– def of add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=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succ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(U)</a:t>
            </a:r>
            <a:r>
              <a:rPr lang="en-US" dirty="0">
                <a:solidFill>
                  <a:schemeClr val="bg1"/>
                </a:solidFill>
              </a:rPr>
              <a:t> – inductive </a:t>
            </a:r>
            <a:r>
              <a:rPr lang="en-US" dirty="0" err="1">
                <a:solidFill>
                  <a:schemeClr val="bg1"/>
                </a:solidFill>
              </a:rPr>
              <a:t>hyp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023035-117C-4D7F-FFA9-250989F00173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691745" y="3598671"/>
            <a:ext cx="963585" cy="71355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5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BTL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70660"/>
            <a:ext cx="8005062" cy="4977739"/>
          </a:xfrm>
        </p:spPr>
        <p:txBody>
          <a:bodyPr/>
          <a:lstStyle/>
          <a:p>
            <a:r>
              <a:rPr lang="en-US" dirty="0"/>
              <a:t>Grammar: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true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false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zero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if(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Textbook way: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981CE-BE10-2045-9EB8-D607929A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81" y="3986643"/>
            <a:ext cx="8585637" cy="2416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58C1F-8A1A-3B46-9376-6C0046BE4985}"/>
              </a:ext>
            </a:extLst>
          </p:cNvPr>
          <p:cNvSpPr txBox="1"/>
          <p:nvPr/>
        </p:nvSpPr>
        <p:spPr>
          <a:xfrm>
            <a:off x="5593279" y="1270660"/>
            <a:ext cx="613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1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92" y="428967"/>
            <a:ext cx="3735884" cy="1352331"/>
          </a:xfrm>
        </p:spPr>
        <p:txBody>
          <a:bodyPr/>
          <a:lstStyle/>
          <a:p>
            <a:r>
              <a:rPr lang="en-US" dirty="0"/>
              <a:t>Representing BTL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51" y="2173185"/>
            <a:ext cx="3735884" cy="3408218"/>
          </a:xfrm>
        </p:spPr>
        <p:txBody>
          <a:bodyPr/>
          <a:lstStyle/>
          <a:p>
            <a:r>
              <a:rPr lang="en-US" i="1" dirty="0"/>
              <a:t>See sample code directory</a:t>
            </a:r>
          </a:p>
          <a:p>
            <a:r>
              <a:rPr lang="en-US" dirty="0"/>
              <a:t>Classes for each language element</a:t>
            </a:r>
          </a:p>
          <a:p>
            <a:r>
              <a:rPr lang="en-US" dirty="0"/>
              <a:t>Example: from this portion: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(Zero()))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F7422D-9EA2-6D44-828D-6CCCE766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39" y="320633"/>
            <a:ext cx="7889410" cy="59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92" y="428967"/>
            <a:ext cx="3735884" cy="1352331"/>
          </a:xfrm>
        </p:spPr>
        <p:txBody>
          <a:bodyPr/>
          <a:lstStyle/>
          <a:p>
            <a:r>
              <a:rPr lang="en-US" dirty="0"/>
              <a:t>Representing BTL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51" y="2116035"/>
            <a:ext cx="4901570" cy="3856140"/>
          </a:xfrm>
        </p:spPr>
        <p:txBody>
          <a:bodyPr/>
          <a:lstStyle/>
          <a:p>
            <a:r>
              <a:rPr lang="en-US" dirty="0"/>
              <a:t>Successors, predecessors, zero check, if</a:t>
            </a:r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print(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sample.to_string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(Zero),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(Zero)), Zero)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BB777B-009C-5F4B-886A-9390F132C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121" y="188112"/>
            <a:ext cx="6751287" cy="6481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FF9837-C75F-5A4B-AE8F-B412F744C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75" y="3428998"/>
            <a:ext cx="4122599" cy="9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452718"/>
            <a:ext cx="5768976" cy="1504670"/>
          </a:xfrm>
        </p:spPr>
        <p:txBody>
          <a:bodyPr/>
          <a:lstStyle/>
          <a:p>
            <a:r>
              <a:rPr lang="en-US" dirty="0"/>
              <a:t>Python BTL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1283493"/>
            <a:ext cx="5619750" cy="53840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Eval of expression returns a Python </a:t>
            </a:r>
            <a:r>
              <a:rPr lang="en-US" dirty="0" err="1">
                <a:solidFill>
                  <a:schemeClr val="accent6"/>
                </a:solidFill>
              </a:rPr>
              <a:t>Bignum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Tests: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 last check that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pred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(zero) </a:t>
            </a:r>
            <a:r>
              <a:rPr lang="en-US" dirty="0"/>
              <a:t>is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zero</a:t>
            </a:r>
          </a:p>
          <a:p>
            <a:r>
              <a:rPr lang="en-US" dirty="0"/>
              <a:t>This version treats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True</a:t>
            </a:r>
            <a:r>
              <a:rPr lang="en-US" dirty="0"/>
              <a:t> as 1,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False</a:t>
            </a:r>
            <a:r>
              <a:rPr lang="en-US" dirty="0"/>
              <a:t> as 0 (unlike textbook version)</a:t>
            </a:r>
          </a:p>
          <a:p>
            <a:pPr lvl="1"/>
            <a:r>
              <a:rPr lang="en-US" dirty="0"/>
              <a:t>One of many possible choices!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D391B-AF2C-2440-B9E4-A899D9B8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12" y="0"/>
            <a:ext cx="531018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1B2B01-AA88-134F-86E2-AE52B5407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33" y="2113458"/>
            <a:ext cx="6440859" cy="29375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681A8E-ABC1-6A58-9634-E3B253219440}"/>
              </a:ext>
            </a:extLst>
          </p:cNvPr>
          <p:cNvSpPr/>
          <p:nvPr/>
        </p:nvSpPr>
        <p:spPr>
          <a:xfrm>
            <a:off x="9037461" y="223233"/>
            <a:ext cx="673209" cy="274749"/>
          </a:xfrm>
          <a:prstGeom prst="rect">
            <a:avLst/>
          </a:prstGeom>
          <a:solidFill>
            <a:srgbClr val="292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TRUE</a:t>
            </a:r>
            <a:r>
              <a:rPr lang="en-US" dirty="0">
                <a:solidFill>
                  <a:schemeClr val="tx2"/>
                </a:solidFill>
                <a:latin typeface="Corbel" panose="020B0503020204020204" pitchFamily="34" charset="0"/>
              </a:rPr>
              <a:t>:</a:t>
            </a:r>
            <a:endParaRPr lang="en-US" sz="14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C069A-D14C-4686-4063-EAFB7A5C3F6C}"/>
              </a:ext>
            </a:extLst>
          </p:cNvPr>
          <p:cNvSpPr/>
          <p:nvPr/>
        </p:nvSpPr>
        <p:spPr>
          <a:xfrm>
            <a:off x="9232791" y="721214"/>
            <a:ext cx="735458" cy="274749"/>
          </a:xfrm>
          <a:prstGeom prst="rect">
            <a:avLst/>
          </a:prstGeom>
          <a:solidFill>
            <a:srgbClr val="292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FALSE</a:t>
            </a:r>
            <a:r>
              <a:rPr lang="en-US" dirty="0">
                <a:solidFill>
                  <a:schemeClr val="tx2"/>
                </a:solidFill>
                <a:latin typeface="Corbel" panose="020B0503020204020204" pitchFamily="34" charset="0"/>
              </a:rPr>
              <a:t>:</a:t>
            </a:r>
            <a:endParaRPr lang="en-US" sz="14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4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B29C-2BBD-0A41-81EB-947B6283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en-US" dirty="0"/>
              <a:t>Elements of interpreters: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D1877-90BD-E944-8EF3-97B380138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71600"/>
            <a:ext cx="10114815" cy="4876799"/>
          </a:xfrm>
        </p:spPr>
        <p:txBody>
          <a:bodyPr>
            <a:noAutofit/>
          </a:bodyPr>
          <a:lstStyle/>
          <a:p>
            <a:r>
              <a:rPr lang="en-US" sz="2400" dirty="0"/>
              <a:t>Metalanguage: language used to implement the interpreter</a:t>
            </a:r>
          </a:p>
          <a:p>
            <a:r>
              <a:rPr lang="en-US" sz="2400" dirty="0"/>
              <a:t>Object-program representation: data used to represent code to execute</a:t>
            </a:r>
          </a:p>
          <a:p>
            <a:pPr lvl="1"/>
            <a:r>
              <a:rPr lang="en-US" sz="2000" dirty="0"/>
              <a:t>Could even be binary! Programs are data…</a:t>
            </a:r>
          </a:p>
          <a:p>
            <a:r>
              <a:rPr lang="en-US" sz="2400" dirty="0"/>
              <a:t>Semantic Domains: object model, types used for code being executed</a:t>
            </a:r>
          </a:p>
          <a:p>
            <a:r>
              <a:rPr lang="en-US" sz="2400" dirty="0"/>
              <a:t>Informal semantics: implementation defines </a:t>
            </a:r>
            <a:r>
              <a:rPr lang="en-US" sz="2400" i="1" dirty="0"/>
              <a:t>what</a:t>
            </a:r>
            <a:r>
              <a:rPr lang="en-US" sz="2400" dirty="0"/>
              <a:t> the code means</a:t>
            </a:r>
          </a:p>
          <a:p>
            <a:r>
              <a:rPr lang="en-US" sz="2400" dirty="0"/>
              <a:t>Test cases: checking interpreter works</a:t>
            </a:r>
          </a:p>
          <a:p>
            <a:pPr lvl="1"/>
            <a:r>
              <a:rPr lang="en-US" sz="2000" dirty="0"/>
              <a:t>Executable documentation!</a:t>
            </a:r>
          </a:p>
        </p:txBody>
      </p:sp>
    </p:spTree>
    <p:extLst>
      <p:ext uri="{BB962C8B-B14F-4D97-AF65-F5344CB8AC3E}">
        <p14:creationId xmlns:p14="http://schemas.microsoft.com/office/powerpoint/2010/main" val="21488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{B6067732-8AA0-0C42-8A5B-AF0222ABE580}tf10001062</Template>
  <TotalTime>5216</TotalTime>
  <Words>1284</Words>
  <Application>Microsoft Office PowerPoint</Application>
  <PresentationFormat>Widescreen</PresentationFormat>
  <Paragraphs>204</Paragraphs>
  <Slides>18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Consolas</vt:lpstr>
      <vt:lpstr>Corbel</vt:lpstr>
      <vt:lpstr>Wingdings 3</vt:lpstr>
      <vt:lpstr>Ion</vt:lpstr>
      <vt:lpstr>CS 3040</vt:lpstr>
      <vt:lpstr>Interpreters</vt:lpstr>
      <vt:lpstr>Goal: build a BTL interpreter</vt:lpstr>
      <vt:lpstr>Goal: build a BTL interpreter</vt:lpstr>
      <vt:lpstr>BTL definition</vt:lpstr>
      <vt:lpstr>Representing BTL in Python</vt:lpstr>
      <vt:lpstr>Representing BTL in Python</vt:lpstr>
      <vt:lpstr>Python BTL interpreter</vt:lpstr>
      <vt:lpstr>Elements of interpreters:</vt:lpstr>
      <vt:lpstr>BTL interpreter in Haskell</vt:lpstr>
      <vt:lpstr>In class exercise: adding variables</vt:lpstr>
      <vt:lpstr>Supporting functions</vt:lpstr>
      <vt:lpstr>Imperative Language Semantics: BIPL</vt:lpstr>
      <vt:lpstr>Compilation</vt:lpstr>
      <vt:lpstr>Architecture of a Compiler: Front End</vt:lpstr>
      <vt:lpstr>Architecture of a Compiler: Back End</vt:lpstr>
      <vt:lpstr>Code Generation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Hasker, Dr. Robert</dc:creator>
  <cp:lastModifiedBy>Hasker, Robert</cp:lastModifiedBy>
  <cp:revision>120</cp:revision>
  <dcterms:created xsi:type="dcterms:W3CDTF">2019-08-24T17:23:26Z</dcterms:created>
  <dcterms:modified xsi:type="dcterms:W3CDTF">2022-10-14T20:59:08Z</dcterms:modified>
</cp:coreProperties>
</file>