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97" r:id="rId3"/>
    <p:sldId id="298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06" r:id="rId12"/>
    <p:sldId id="307" r:id="rId13"/>
    <p:sldId id="308" r:id="rId14"/>
    <p:sldId id="309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1" autoAdjust="0"/>
    <p:restoredTop sz="94471" autoAdjust="0"/>
  </p:normalViewPr>
  <p:slideViewPr>
    <p:cSldViewPr snapToGrid="0">
      <p:cViewPr varScale="1">
        <p:scale>
          <a:sx n="100" d="100"/>
          <a:sy n="100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9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13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14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10. Façade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DE3AAB-CC20-904F-ADE4-7BECF8900C03}"/>
              </a:ext>
            </a:extLst>
          </p:cNvPr>
          <p:cNvSpPr txBox="1"/>
          <p:nvPr/>
        </p:nvSpPr>
        <p:spPr>
          <a:xfrm>
            <a:off x="8026398" y="749300"/>
            <a:ext cx="332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Design Patterns Explained</a:t>
            </a:r>
            <a:r>
              <a:rPr lang="en-US" dirty="0"/>
              <a:t>, Ch. 6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BB1-76FA-44E8-A367-8921BD0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BC2D3-FE67-4969-AB97-4EE68215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67" y="3973137"/>
            <a:ext cx="3915554" cy="196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30C7-924E-41A3-816E-2226B78D2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6" y="1862224"/>
            <a:ext cx="6870988" cy="4770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0F866B-30F7-4703-96E4-1CD50B69010A}"/>
              </a:ext>
            </a:extLst>
          </p:cNvPr>
          <p:cNvSpPr txBox="1"/>
          <p:nvPr/>
        </p:nvSpPr>
        <p:spPr>
          <a:xfrm>
            <a:off x="7788767" y="2238532"/>
            <a:ext cx="379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cohesion does </a:t>
            </a:r>
            <a:r>
              <a:rPr lang="en-US" sz="2400" dirty="0" err="1"/>
              <a:t>VehicleFacade</a:t>
            </a:r>
            <a:r>
              <a:rPr lang="en-US" sz="2400" dirty="0"/>
              <a:t> exhibit?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826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Consequences</a:t>
            </a:r>
            <a:endParaRPr dirty="0"/>
          </a:p>
        </p:txBody>
      </p:sp>
      <p:sp>
        <p:nvSpPr>
          <p:cNvPr id="306" name="TextShape 2"/>
          <p:cNvSpPr txBox="1"/>
          <p:nvPr/>
        </p:nvSpPr>
        <p:spPr>
          <a:xfrm>
            <a:off x="566849" y="2321323"/>
            <a:ext cx="9617676" cy="4171637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Facade an abstract class</a:t>
            </a:r>
            <a:endParaRPr sz="2000"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Corbel"/>
              </a:rPr>
              <a:t>Different concrete subclasses for different implementations of the subsystem</a:t>
            </a:r>
            <a:endParaRPr sz="2000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Configure the façade object with different subsystem objects</a:t>
            </a:r>
            <a:endParaRPr sz="2000"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78302" y="5318290"/>
            <a:ext cx="1119556" cy="1450961"/>
          </a:xfrm>
          <a:prstGeom prst="rect">
            <a:avLst/>
          </a:prstGeom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5D848B9-6103-42D1-97BF-4FF3E60E8C8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56937" y="131337"/>
            <a:ext cx="4393325" cy="3117725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Applications</a:t>
            </a:r>
            <a:endParaRPr dirty="0"/>
          </a:p>
        </p:txBody>
      </p:sp>
      <p:sp>
        <p:nvSpPr>
          <p:cNvPr id="309" name="TextShape 2"/>
          <p:cNvSpPr txBox="1"/>
          <p:nvPr/>
        </p:nvSpPr>
        <p:spPr>
          <a:xfrm>
            <a:off x="462454" y="2125675"/>
            <a:ext cx="5844803" cy="3530966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To alternative implementations</a:t>
            </a:r>
            <a:endParaRPr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64E968-5929-47B7-A1B6-E69D4A20285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15808" y="3158324"/>
            <a:ext cx="4813738" cy="3297663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Three patterns...</a:t>
            </a:r>
            <a:endParaRPr dirty="0"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/>
              <a:t>Façade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Proxy - later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Façade: clean interface to complex subsystems</a:t>
            </a:r>
          </a:p>
          <a:p>
            <a:r>
              <a:rPr lang="en-US" dirty="0">
                <a:solidFill>
                  <a:schemeClr val="tx1"/>
                </a:solidFill>
              </a:rPr>
              <a:t>Decorator </a:t>
            </a:r>
            <a:r>
              <a:rPr lang="en-US">
                <a:solidFill>
                  <a:schemeClr val="tx1"/>
                </a:solidFill>
              </a:rPr>
              <a:t>(previous notes): </a:t>
            </a:r>
            <a:r>
              <a:rPr lang="en-US" dirty="0">
                <a:solidFill>
                  <a:schemeClr val="tx1"/>
                </a:solidFill>
              </a:rPr>
              <a:t>adding properties to objects without using inheritance</a:t>
            </a:r>
          </a:p>
          <a:p>
            <a:r>
              <a:rPr lang="en-US" dirty="0">
                <a:solidFill>
                  <a:schemeClr val="tx1"/>
                </a:solidFill>
              </a:rPr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 System</a:t>
            </a:r>
            <a:endParaRPr dirty="0"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Adapter configuration</a:t>
            </a:r>
            <a:endParaRPr dirty="0"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dirty="0"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declaring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same methods as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original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is created.</a:t>
            </a:r>
            <a:endParaRPr dirty="0"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adaptee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New class: </a:t>
            </a:r>
            <a:r>
              <a:rPr lang="en-US" sz="2800" dirty="0" err="1">
                <a:solidFill>
                  <a:schemeClr val="accent6"/>
                </a:solidFill>
                <a:latin typeface="Courier New"/>
              </a:rPr>
              <a:t>TheaterFacade</a:t>
            </a:r>
            <a:r>
              <a:rPr lang="en-US" sz="2800" dirty="0">
                <a:latin typeface="Corbel"/>
              </a:rPr>
              <a:t> </a:t>
            </a:r>
            <a:endParaRPr dirty="0"/>
          </a:p>
          <a:p>
            <a:pPr lvl="2">
              <a:buSzPct val="45000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treats the various components as a sub system and calls on them to implement a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method.</a:t>
            </a:r>
            <a:endParaRPr sz="2400"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To watch a movie, we just call one method,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and it communicates with the </a:t>
            </a:r>
            <a:r>
              <a:rPr lang="en-US" sz="2400" dirty="0">
                <a:latin typeface="Courier New"/>
              </a:rPr>
              <a:t>Monitor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DVD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and Receiver </a:t>
            </a:r>
            <a:r>
              <a:rPr lang="en-US" sz="2400" dirty="0">
                <a:latin typeface="Corbel"/>
              </a:rPr>
              <a:t>for the rest of the system</a:t>
            </a:r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subsystem classes are still available to provide additional control </a:t>
            </a:r>
            <a:r>
              <a:rPr lang="en-US" sz="2400">
                <a:latin typeface="Corbel"/>
              </a:rPr>
              <a:t>if needed</a:t>
            </a:r>
            <a:endParaRPr sz="2400"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191402" y="703937"/>
            <a:ext cx="1511467" cy="1325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7890187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Problem</a:t>
            </a:r>
            <a:endParaRPr dirty="0"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6017040" cy="48463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Difficult for clients (blue) to deal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need to expose the complexity to clients if they aren’t using it…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Façade: the front of a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Think especially of a </a:t>
            </a:r>
            <a:r>
              <a:rPr lang="en-US" sz="2400" dirty="0" err="1"/>
              <a:t>buliding</a:t>
            </a:r>
            <a:r>
              <a:rPr lang="en-US" sz="2400" dirty="0"/>
              <a:t> façade on a theater lot…</a:t>
            </a:r>
            <a:endParaRPr sz="2400" dirty="0"/>
          </a:p>
        </p:txBody>
      </p:sp>
      <p:sp>
        <p:nvSpPr>
          <p:cNvPr id="245" name="CustomShape 3"/>
          <p:cNvSpPr/>
          <p:nvPr/>
        </p:nvSpPr>
        <p:spPr>
          <a:xfrm>
            <a:off x="8327587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8910427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10295347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691907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9420907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8837707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9202027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9930667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9128947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9056227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8308147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961602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73274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8473027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712147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9056227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8400307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Solution</a:t>
            </a:r>
            <a:endParaRPr dirty="0"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Solution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Centralize subsystem interface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Simplify/reduce number of centralized methods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presents new unified “face” to clients</a:t>
            </a:r>
            <a:endParaRPr dirty="0"/>
          </a:p>
          <a:p>
            <a:endParaRPr dirty="0"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latin typeface="Corbel"/>
              </a:rPr>
              <a:t>WinPlotter</a:t>
            </a:r>
            <a:r>
              <a:rPr lang="en-US" sz="2800" dirty="0"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5D4-4A16-4489-9E08-63E9129A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ACB46-4E90-4C80-A2C7-DE5224D6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97" y="2277339"/>
            <a:ext cx="7606406" cy="38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8889</TotalTime>
  <Words>581</Words>
  <Application>Microsoft Macintosh PowerPoint</Application>
  <PresentationFormat>Widescreen</PresentationFormat>
  <Paragraphs>115</Paragraphs>
  <Slides>15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Times New Roman</vt:lpstr>
      <vt:lpstr>Wingdings</vt:lpstr>
      <vt:lpstr>Depth</vt:lpstr>
      <vt:lpstr> 10. Façade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Vehicle sales prep</vt:lpstr>
      <vt:lpstr>Example: Vehicle sales prep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208</cp:revision>
  <dcterms:created xsi:type="dcterms:W3CDTF">2014-08-01T20:24:53Z</dcterms:created>
  <dcterms:modified xsi:type="dcterms:W3CDTF">2023-02-11T16:15:47Z</dcterms:modified>
</cp:coreProperties>
</file>