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93" r:id="rId3"/>
    <p:sldId id="292" r:id="rId4"/>
    <p:sldId id="282" r:id="rId5"/>
    <p:sldId id="296" r:id="rId6"/>
    <p:sldId id="283" r:id="rId7"/>
    <p:sldId id="278" r:id="rId8"/>
    <p:sldId id="284" r:id="rId9"/>
    <p:sldId id="294" r:id="rId10"/>
    <p:sldId id="288" r:id="rId11"/>
    <p:sldId id="289" r:id="rId12"/>
    <p:sldId id="290" r:id="rId13"/>
    <p:sldId id="297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7441"/>
  </p:normalViewPr>
  <p:slideViewPr>
    <p:cSldViewPr>
      <p:cViewPr varScale="1">
        <p:scale>
          <a:sx n="65" d="100"/>
          <a:sy n="65" d="100"/>
        </p:scale>
        <p:origin x="4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6BD70-DE4A-4468-B0B3-1DB33696DC89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30FDBE-5628-49C3-AB52-44986F01F0BF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54142308-4E1C-4118-8C14-EC203623BB3F}" type="parTrans" cxnId="{1C3B6522-36F1-4740-9100-DAD8BA5345D2}">
      <dgm:prSet/>
      <dgm:spPr/>
      <dgm:t>
        <a:bodyPr/>
        <a:lstStyle/>
        <a:p>
          <a:endParaRPr lang="en-US"/>
        </a:p>
      </dgm:t>
    </dgm:pt>
    <dgm:pt modelId="{8BAC2EB5-A3FC-4075-9870-33ABCDD7AA68}" type="sibTrans" cxnId="{1C3B6522-36F1-4740-9100-DAD8BA5345D2}">
      <dgm:prSet/>
      <dgm:spPr/>
      <dgm:t>
        <a:bodyPr/>
        <a:lstStyle/>
        <a:p>
          <a:endParaRPr lang="en-US"/>
        </a:p>
      </dgm:t>
    </dgm:pt>
    <dgm:pt modelId="{8F644EB9-4135-4BA5-A2C3-3EF27596757F}">
      <dgm:prSet/>
      <dgm:spPr/>
      <dgm:t>
        <a:bodyPr/>
        <a:lstStyle/>
        <a:p>
          <a:r>
            <a:rPr lang="en-US" dirty="0"/>
            <a:t> </a:t>
          </a:r>
        </a:p>
      </dgm:t>
    </dgm:pt>
    <dgm:pt modelId="{6D746D97-0D18-4FF2-9602-D14B2D93B2D0}" type="parTrans" cxnId="{4BE58885-B2A7-4147-8264-0A93A1A66218}">
      <dgm:prSet/>
      <dgm:spPr/>
      <dgm:t>
        <a:bodyPr/>
        <a:lstStyle/>
        <a:p>
          <a:endParaRPr lang="en-US"/>
        </a:p>
      </dgm:t>
    </dgm:pt>
    <dgm:pt modelId="{0F37B77E-9834-4BCD-B94F-B7E8EADF33A8}" type="sibTrans" cxnId="{4BE58885-B2A7-4147-8264-0A93A1A66218}">
      <dgm:prSet/>
      <dgm:spPr/>
      <dgm:t>
        <a:bodyPr/>
        <a:lstStyle/>
        <a:p>
          <a:endParaRPr lang="en-US"/>
        </a:p>
      </dgm:t>
    </dgm:pt>
    <dgm:pt modelId="{4BAC186F-1212-42FC-B9E1-42B1E4D2D295}">
      <dgm:prSet/>
      <dgm:spPr/>
      <dgm:t>
        <a:bodyPr/>
        <a:lstStyle/>
        <a:p>
          <a:r>
            <a:rPr lang="en-US" dirty="0"/>
            <a:t> </a:t>
          </a:r>
        </a:p>
      </dgm:t>
    </dgm:pt>
    <dgm:pt modelId="{E1746815-5BCE-465D-8E28-DE2513995476}" type="parTrans" cxnId="{4905A810-E510-413A-BCFF-702B51EF7650}">
      <dgm:prSet/>
      <dgm:spPr/>
      <dgm:t>
        <a:bodyPr/>
        <a:lstStyle/>
        <a:p>
          <a:endParaRPr lang="en-US"/>
        </a:p>
      </dgm:t>
    </dgm:pt>
    <dgm:pt modelId="{29A1A5A1-04CC-4EB5-8B47-ADC2C7FEDF76}" type="sibTrans" cxnId="{4905A810-E510-413A-BCFF-702B51EF7650}">
      <dgm:prSet/>
      <dgm:spPr/>
      <dgm:t>
        <a:bodyPr/>
        <a:lstStyle/>
        <a:p>
          <a:endParaRPr lang="en-US"/>
        </a:p>
      </dgm:t>
    </dgm:pt>
    <dgm:pt modelId="{07C01DB3-EA1B-4AC3-9922-086CBD1EA725}">
      <dgm:prSet/>
      <dgm:spPr/>
      <dgm:t>
        <a:bodyPr/>
        <a:lstStyle/>
        <a:p>
          <a:r>
            <a:rPr lang="en-US" dirty="0"/>
            <a:t> </a:t>
          </a:r>
        </a:p>
      </dgm:t>
    </dgm:pt>
    <dgm:pt modelId="{EB44AD7D-B26E-473A-99BC-3B5F82201067}" type="parTrans" cxnId="{4A90901C-EEC5-420B-92C3-DC7917B79309}">
      <dgm:prSet/>
      <dgm:spPr/>
      <dgm:t>
        <a:bodyPr/>
        <a:lstStyle/>
        <a:p>
          <a:endParaRPr lang="en-US"/>
        </a:p>
      </dgm:t>
    </dgm:pt>
    <dgm:pt modelId="{7ED58100-A905-4F12-AF41-1C1ED2D58E81}" type="sibTrans" cxnId="{4A90901C-EEC5-420B-92C3-DC7917B79309}">
      <dgm:prSet/>
      <dgm:spPr/>
      <dgm:t>
        <a:bodyPr/>
        <a:lstStyle/>
        <a:p>
          <a:endParaRPr lang="en-US"/>
        </a:p>
      </dgm:t>
    </dgm:pt>
    <dgm:pt modelId="{A4A8582B-3934-421E-8E1A-91BEDCE3FEA1}" type="pres">
      <dgm:prSet presAssocID="{2DD6BD70-DE4A-4468-B0B3-1DB33696DC89}" presName="Name0" presStyleCnt="0">
        <dgm:presLayoutVars>
          <dgm:dir/>
          <dgm:resizeHandles val="exact"/>
        </dgm:presLayoutVars>
      </dgm:prSet>
      <dgm:spPr/>
    </dgm:pt>
    <dgm:pt modelId="{0F4D012E-0F26-4B8A-A107-F93691696AD3}" type="pres">
      <dgm:prSet presAssocID="{7D30FDBE-5628-49C3-AB52-44986F01F0BF}" presName="Name5" presStyleLbl="vennNode1" presStyleIdx="0" presStyleCnt="4">
        <dgm:presLayoutVars>
          <dgm:bulletEnabled val="1"/>
        </dgm:presLayoutVars>
      </dgm:prSet>
      <dgm:spPr/>
    </dgm:pt>
    <dgm:pt modelId="{9F686484-2117-44A4-91A5-8746A462A465}" type="pres">
      <dgm:prSet presAssocID="{8BAC2EB5-A3FC-4075-9870-33ABCDD7AA68}" presName="space" presStyleCnt="0"/>
      <dgm:spPr/>
    </dgm:pt>
    <dgm:pt modelId="{A24854D6-1FAD-44F0-BADE-B4BA2E211F6E}" type="pres">
      <dgm:prSet presAssocID="{8F644EB9-4135-4BA5-A2C3-3EF27596757F}" presName="Name5" presStyleLbl="vennNode1" presStyleIdx="1" presStyleCnt="4">
        <dgm:presLayoutVars>
          <dgm:bulletEnabled val="1"/>
        </dgm:presLayoutVars>
      </dgm:prSet>
      <dgm:spPr/>
    </dgm:pt>
    <dgm:pt modelId="{B4194367-50BE-4917-9DF9-531FE59C0137}" type="pres">
      <dgm:prSet presAssocID="{0F37B77E-9834-4BCD-B94F-B7E8EADF33A8}" presName="space" presStyleCnt="0"/>
      <dgm:spPr/>
    </dgm:pt>
    <dgm:pt modelId="{02B9FFAC-3FF9-4786-B8FA-09AFB4E138EB}" type="pres">
      <dgm:prSet presAssocID="{4BAC186F-1212-42FC-B9E1-42B1E4D2D295}" presName="Name5" presStyleLbl="vennNode1" presStyleIdx="2" presStyleCnt="4">
        <dgm:presLayoutVars>
          <dgm:bulletEnabled val="1"/>
        </dgm:presLayoutVars>
      </dgm:prSet>
      <dgm:spPr/>
    </dgm:pt>
    <dgm:pt modelId="{D67BC368-C3A5-41F8-80D9-10B5BC178671}" type="pres">
      <dgm:prSet presAssocID="{29A1A5A1-04CC-4EB5-8B47-ADC2C7FEDF76}" presName="space" presStyleCnt="0"/>
      <dgm:spPr/>
    </dgm:pt>
    <dgm:pt modelId="{53EE07CF-8703-4878-85EC-80C2837F9660}" type="pres">
      <dgm:prSet presAssocID="{07C01DB3-EA1B-4AC3-9922-086CBD1EA72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13A83A00-577A-4A36-B744-A57EFDE5F1F9}" type="presOf" srcId="{2DD6BD70-DE4A-4468-B0B3-1DB33696DC89}" destId="{A4A8582B-3934-421E-8E1A-91BEDCE3FEA1}" srcOrd="0" destOrd="0" presId="urn:microsoft.com/office/officeart/2005/8/layout/venn3"/>
    <dgm:cxn modelId="{4905A810-E510-413A-BCFF-702B51EF7650}" srcId="{2DD6BD70-DE4A-4468-B0B3-1DB33696DC89}" destId="{4BAC186F-1212-42FC-B9E1-42B1E4D2D295}" srcOrd="2" destOrd="0" parTransId="{E1746815-5BCE-465D-8E28-DE2513995476}" sibTransId="{29A1A5A1-04CC-4EB5-8B47-ADC2C7FEDF76}"/>
    <dgm:cxn modelId="{4A90901C-EEC5-420B-92C3-DC7917B79309}" srcId="{2DD6BD70-DE4A-4468-B0B3-1DB33696DC89}" destId="{07C01DB3-EA1B-4AC3-9922-086CBD1EA725}" srcOrd="3" destOrd="0" parTransId="{EB44AD7D-B26E-473A-99BC-3B5F82201067}" sibTransId="{7ED58100-A905-4F12-AF41-1C1ED2D58E81}"/>
    <dgm:cxn modelId="{1C3B6522-36F1-4740-9100-DAD8BA5345D2}" srcId="{2DD6BD70-DE4A-4468-B0B3-1DB33696DC89}" destId="{7D30FDBE-5628-49C3-AB52-44986F01F0BF}" srcOrd="0" destOrd="0" parTransId="{54142308-4E1C-4118-8C14-EC203623BB3F}" sibTransId="{8BAC2EB5-A3FC-4075-9870-33ABCDD7AA68}"/>
    <dgm:cxn modelId="{4729833F-4BA4-41D0-BD54-19C4F6292C4F}" type="presOf" srcId="{7D30FDBE-5628-49C3-AB52-44986F01F0BF}" destId="{0F4D012E-0F26-4B8A-A107-F93691696AD3}" srcOrd="0" destOrd="0" presId="urn:microsoft.com/office/officeart/2005/8/layout/venn3"/>
    <dgm:cxn modelId="{FA565854-F8A5-4511-A558-B17FDA24FAAA}" type="presOf" srcId="{4BAC186F-1212-42FC-B9E1-42B1E4D2D295}" destId="{02B9FFAC-3FF9-4786-B8FA-09AFB4E138EB}" srcOrd="0" destOrd="0" presId="urn:microsoft.com/office/officeart/2005/8/layout/venn3"/>
    <dgm:cxn modelId="{17B1A857-5574-4FE6-A4E4-D84EE0FC8CF9}" type="presOf" srcId="{8F644EB9-4135-4BA5-A2C3-3EF27596757F}" destId="{A24854D6-1FAD-44F0-BADE-B4BA2E211F6E}" srcOrd="0" destOrd="0" presId="urn:microsoft.com/office/officeart/2005/8/layout/venn3"/>
    <dgm:cxn modelId="{4BE58885-B2A7-4147-8264-0A93A1A66218}" srcId="{2DD6BD70-DE4A-4468-B0B3-1DB33696DC89}" destId="{8F644EB9-4135-4BA5-A2C3-3EF27596757F}" srcOrd="1" destOrd="0" parTransId="{6D746D97-0D18-4FF2-9602-D14B2D93B2D0}" sibTransId="{0F37B77E-9834-4BCD-B94F-B7E8EADF33A8}"/>
    <dgm:cxn modelId="{013CA7F2-4A2D-4066-B666-393AF550B941}" type="presOf" srcId="{07C01DB3-EA1B-4AC3-9922-086CBD1EA725}" destId="{53EE07CF-8703-4878-85EC-80C2837F9660}" srcOrd="0" destOrd="0" presId="urn:microsoft.com/office/officeart/2005/8/layout/venn3"/>
    <dgm:cxn modelId="{6D6DD9F0-ED50-4303-BF28-298493D715EC}" type="presParOf" srcId="{A4A8582B-3934-421E-8E1A-91BEDCE3FEA1}" destId="{0F4D012E-0F26-4B8A-A107-F93691696AD3}" srcOrd="0" destOrd="0" presId="urn:microsoft.com/office/officeart/2005/8/layout/venn3"/>
    <dgm:cxn modelId="{CABE34AF-34B5-41AF-8F50-8A098A351ADB}" type="presParOf" srcId="{A4A8582B-3934-421E-8E1A-91BEDCE3FEA1}" destId="{9F686484-2117-44A4-91A5-8746A462A465}" srcOrd="1" destOrd="0" presId="urn:microsoft.com/office/officeart/2005/8/layout/venn3"/>
    <dgm:cxn modelId="{E076C36D-AD63-4CDC-909A-FAC902F341BF}" type="presParOf" srcId="{A4A8582B-3934-421E-8E1A-91BEDCE3FEA1}" destId="{A24854D6-1FAD-44F0-BADE-B4BA2E211F6E}" srcOrd="2" destOrd="0" presId="urn:microsoft.com/office/officeart/2005/8/layout/venn3"/>
    <dgm:cxn modelId="{56850213-CB48-4A11-827F-5454011E7CF7}" type="presParOf" srcId="{A4A8582B-3934-421E-8E1A-91BEDCE3FEA1}" destId="{B4194367-50BE-4917-9DF9-531FE59C0137}" srcOrd="3" destOrd="0" presId="urn:microsoft.com/office/officeart/2005/8/layout/venn3"/>
    <dgm:cxn modelId="{3E3F5D45-743B-4D5A-BB35-C6FD5BACAFFA}" type="presParOf" srcId="{A4A8582B-3934-421E-8E1A-91BEDCE3FEA1}" destId="{02B9FFAC-3FF9-4786-B8FA-09AFB4E138EB}" srcOrd="4" destOrd="0" presId="urn:microsoft.com/office/officeart/2005/8/layout/venn3"/>
    <dgm:cxn modelId="{D46CD4EB-38BD-46E8-82C3-9C1D0E0C9640}" type="presParOf" srcId="{A4A8582B-3934-421E-8E1A-91BEDCE3FEA1}" destId="{D67BC368-C3A5-41F8-80D9-10B5BC178671}" srcOrd="5" destOrd="0" presId="urn:microsoft.com/office/officeart/2005/8/layout/venn3"/>
    <dgm:cxn modelId="{55FF1D09-E61D-4260-9DFD-8A17A306287B}" type="presParOf" srcId="{A4A8582B-3934-421E-8E1A-91BEDCE3FEA1}" destId="{53EE07CF-8703-4878-85EC-80C2837F966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8AFCB5-1EEE-47AA-9312-0F13572529EE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976189-D17A-4CB3-A147-463D01323A47}">
      <dgm:prSet phldrT="[Text]"/>
      <dgm:spPr/>
      <dgm:t>
        <a:bodyPr/>
        <a:lstStyle/>
        <a:p>
          <a:r>
            <a:rPr lang="en-US" b="1" dirty="0"/>
            <a:t> </a:t>
          </a:r>
        </a:p>
      </dgm:t>
    </dgm:pt>
    <dgm:pt modelId="{C1EC1F92-F5DE-4FAE-A3AA-5C8531324E4B}" type="parTrans" cxnId="{3D49EAC8-0B31-4399-AC7D-31F721B007CF}">
      <dgm:prSet/>
      <dgm:spPr/>
      <dgm:t>
        <a:bodyPr/>
        <a:lstStyle/>
        <a:p>
          <a:endParaRPr lang="en-US"/>
        </a:p>
      </dgm:t>
    </dgm:pt>
    <dgm:pt modelId="{0443C84D-6FF5-4816-A149-A1E5C549E2EA}" type="sibTrans" cxnId="{3D49EAC8-0B31-4399-AC7D-31F721B007CF}">
      <dgm:prSet/>
      <dgm:spPr/>
      <dgm:t>
        <a:bodyPr/>
        <a:lstStyle/>
        <a:p>
          <a:endParaRPr lang="en-US"/>
        </a:p>
      </dgm:t>
    </dgm:pt>
    <dgm:pt modelId="{50D89A28-EDC3-4E09-A5EF-C64CFB4FCC6A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BE484998-5461-44E2-83A0-FD0B973BCF08}" type="parTrans" cxnId="{20857EF8-CC36-4AFD-8117-3D5F77C381EA}">
      <dgm:prSet/>
      <dgm:spPr/>
      <dgm:t>
        <a:bodyPr/>
        <a:lstStyle/>
        <a:p>
          <a:endParaRPr lang="en-US"/>
        </a:p>
      </dgm:t>
    </dgm:pt>
    <dgm:pt modelId="{1B1C8F67-2BA7-4AD2-94B8-4E62383FD860}" type="sibTrans" cxnId="{20857EF8-CC36-4AFD-8117-3D5F77C381EA}">
      <dgm:prSet/>
      <dgm:spPr/>
      <dgm:t>
        <a:bodyPr/>
        <a:lstStyle/>
        <a:p>
          <a:endParaRPr lang="en-US"/>
        </a:p>
      </dgm:t>
    </dgm:pt>
    <dgm:pt modelId="{8D842262-B0F8-4BCB-BC64-DECF7426EC11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5614F334-D3CF-4CF0-A724-A555F5485831}" type="parTrans" cxnId="{5DDC9278-105A-4707-8BDB-51842E89FCA3}">
      <dgm:prSet/>
      <dgm:spPr/>
      <dgm:t>
        <a:bodyPr/>
        <a:lstStyle/>
        <a:p>
          <a:endParaRPr lang="en-US"/>
        </a:p>
      </dgm:t>
    </dgm:pt>
    <dgm:pt modelId="{81941314-E8BA-4124-B83D-EEDAF2708766}" type="sibTrans" cxnId="{5DDC9278-105A-4707-8BDB-51842E89FCA3}">
      <dgm:prSet/>
      <dgm:spPr/>
      <dgm:t>
        <a:bodyPr/>
        <a:lstStyle/>
        <a:p>
          <a:endParaRPr lang="en-US"/>
        </a:p>
      </dgm:t>
    </dgm:pt>
    <dgm:pt modelId="{AF914B36-0A23-431A-B2C5-48A21CEE1607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3D4696DD-8D0C-4762-9CD4-48F7A94B5FAB}" type="parTrans" cxnId="{950CE328-C6E0-49F6-86AE-63CAD3B13291}">
      <dgm:prSet/>
      <dgm:spPr/>
      <dgm:t>
        <a:bodyPr/>
        <a:lstStyle/>
        <a:p>
          <a:endParaRPr lang="en-US"/>
        </a:p>
      </dgm:t>
    </dgm:pt>
    <dgm:pt modelId="{6FD609D0-29DD-4A43-869B-38E6629488F2}" type="sibTrans" cxnId="{950CE328-C6E0-49F6-86AE-63CAD3B13291}">
      <dgm:prSet/>
      <dgm:spPr/>
      <dgm:t>
        <a:bodyPr/>
        <a:lstStyle/>
        <a:p>
          <a:endParaRPr lang="en-US"/>
        </a:p>
      </dgm:t>
    </dgm:pt>
    <dgm:pt modelId="{5DE3675F-2EFA-49A6-A868-34EE95F8AA01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79952F66-A04F-4AFE-B1FA-02994A07EAAD}" type="parTrans" cxnId="{B5A0FE31-B329-46F0-B31F-5BDBFA68E46D}">
      <dgm:prSet/>
      <dgm:spPr/>
      <dgm:t>
        <a:bodyPr/>
        <a:lstStyle/>
        <a:p>
          <a:endParaRPr lang="en-US"/>
        </a:p>
      </dgm:t>
    </dgm:pt>
    <dgm:pt modelId="{022591E5-0F0C-4E0B-A790-CD77E56EAC03}" type="sibTrans" cxnId="{B5A0FE31-B329-46F0-B31F-5BDBFA68E46D}">
      <dgm:prSet/>
      <dgm:spPr/>
      <dgm:t>
        <a:bodyPr/>
        <a:lstStyle/>
        <a:p>
          <a:endParaRPr lang="en-US"/>
        </a:p>
      </dgm:t>
    </dgm:pt>
    <dgm:pt modelId="{ED729D88-FE80-478D-8527-C75A3BA4D3F6}" type="pres">
      <dgm:prSet presAssocID="{A28AFCB5-1EEE-47AA-9312-0F13572529EE}" presName="Name0" presStyleCnt="0">
        <dgm:presLayoutVars>
          <dgm:dir/>
          <dgm:resizeHandles val="exact"/>
        </dgm:presLayoutVars>
      </dgm:prSet>
      <dgm:spPr/>
    </dgm:pt>
    <dgm:pt modelId="{7ED650DB-82C4-4A23-BD7E-20AD8720D985}" type="pres">
      <dgm:prSet presAssocID="{4D976189-D17A-4CB3-A147-463D01323A47}" presName="Name5" presStyleLbl="vennNode1" presStyleIdx="0" presStyleCnt="5">
        <dgm:presLayoutVars>
          <dgm:bulletEnabled val="1"/>
        </dgm:presLayoutVars>
      </dgm:prSet>
      <dgm:spPr/>
    </dgm:pt>
    <dgm:pt modelId="{8068DEB0-0D3C-4DA5-8601-7A5D705BC4D4}" type="pres">
      <dgm:prSet presAssocID="{0443C84D-6FF5-4816-A149-A1E5C549E2EA}" presName="space" presStyleCnt="0"/>
      <dgm:spPr/>
    </dgm:pt>
    <dgm:pt modelId="{048B4416-BB1A-468B-A8B4-AD911FAF9740}" type="pres">
      <dgm:prSet presAssocID="{50D89A28-EDC3-4E09-A5EF-C64CFB4FCC6A}" presName="Name5" presStyleLbl="vennNode1" presStyleIdx="1" presStyleCnt="5">
        <dgm:presLayoutVars>
          <dgm:bulletEnabled val="1"/>
        </dgm:presLayoutVars>
      </dgm:prSet>
      <dgm:spPr/>
    </dgm:pt>
    <dgm:pt modelId="{F7DB77FC-2F54-4A8C-8369-D6170146F2C7}" type="pres">
      <dgm:prSet presAssocID="{1B1C8F67-2BA7-4AD2-94B8-4E62383FD860}" presName="space" presStyleCnt="0"/>
      <dgm:spPr/>
    </dgm:pt>
    <dgm:pt modelId="{B3B5D532-99B1-4027-B915-42FD307D24FD}" type="pres">
      <dgm:prSet presAssocID="{8D842262-B0F8-4BCB-BC64-DECF7426EC11}" presName="Name5" presStyleLbl="vennNode1" presStyleIdx="2" presStyleCnt="5">
        <dgm:presLayoutVars>
          <dgm:bulletEnabled val="1"/>
        </dgm:presLayoutVars>
      </dgm:prSet>
      <dgm:spPr/>
    </dgm:pt>
    <dgm:pt modelId="{7AE13593-D236-4E25-9FD9-465E3637B8E8}" type="pres">
      <dgm:prSet presAssocID="{81941314-E8BA-4124-B83D-EEDAF2708766}" presName="space" presStyleCnt="0"/>
      <dgm:spPr/>
    </dgm:pt>
    <dgm:pt modelId="{0DC6A925-01E2-4378-B813-D4AA70DF6AA0}" type="pres">
      <dgm:prSet presAssocID="{AF914B36-0A23-431A-B2C5-48A21CEE1607}" presName="Name5" presStyleLbl="vennNode1" presStyleIdx="3" presStyleCnt="5">
        <dgm:presLayoutVars>
          <dgm:bulletEnabled val="1"/>
        </dgm:presLayoutVars>
      </dgm:prSet>
      <dgm:spPr/>
    </dgm:pt>
    <dgm:pt modelId="{A35F3795-6321-458A-B508-9FF5E4507BFD}" type="pres">
      <dgm:prSet presAssocID="{6FD609D0-29DD-4A43-869B-38E6629488F2}" presName="space" presStyleCnt="0"/>
      <dgm:spPr/>
    </dgm:pt>
    <dgm:pt modelId="{23DA609E-E791-4F18-97C8-6858BBE838B3}" type="pres">
      <dgm:prSet presAssocID="{5DE3675F-2EFA-49A6-A868-34EE95F8AA01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DD0D480A-A1C4-4C54-B698-8DF2A62C1B84}" type="presOf" srcId="{AF914B36-0A23-431A-B2C5-48A21CEE1607}" destId="{0DC6A925-01E2-4378-B813-D4AA70DF6AA0}" srcOrd="0" destOrd="0" presId="urn:microsoft.com/office/officeart/2005/8/layout/venn3"/>
    <dgm:cxn modelId="{950CE328-C6E0-49F6-86AE-63CAD3B13291}" srcId="{A28AFCB5-1EEE-47AA-9312-0F13572529EE}" destId="{AF914B36-0A23-431A-B2C5-48A21CEE1607}" srcOrd="3" destOrd="0" parTransId="{3D4696DD-8D0C-4762-9CD4-48F7A94B5FAB}" sibTransId="{6FD609D0-29DD-4A43-869B-38E6629488F2}"/>
    <dgm:cxn modelId="{B5A0FE31-B329-46F0-B31F-5BDBFA68E46D}" srcId="{A28AFCB5-1EEE-47AA-9312-0F13572529EE}" destId="{5DE3675F-2EFA-49A6-A868-34EE95F8AA01}" srcOrd="4" destOrd="0" parTransId="{79952F66-A04F-4AFE-B1FA-02994A07EAAD}" sibTransId="{022591E5-0F0C-4E0B-A790-CD77E56EAC03}"/>
    <dgm:cxn modelId="{5DDC9278-105A-4707-8BDB-51842E89FCA3}" srcId="{A28AFCB5-1EEE-47AA-9312-0F13572529EE}" destId="{8D842262-B0F8-4BCB-BC64-DECF7426EC11}" srcOrd="2" destOrd="0" parTransId="{5614F334-D3CF-4CF0-A724-A555F5485831}" sibTransId="{81941314-E8BA-4124-B83D-EEDAF2708766}"/>
    <dgm:cxn modelId="{77037359-93CF-419F-89CE-47A9287CE8AB}" type="presOf" srcId="{A28AFCB5-1EEE-47AA-9312-0F13572529EE}" destId="{ED729D88-FE80-478D-8527-C75A3BA4D3F6}" srcOrd="0" destOrd="0" presId="urn:microsoft.com/office/officeart/2005/8/layout/venn3"/>
    <dgm:cxn modelId="{3D49EAC8-0B31-4399-AC7D-31F721B007CF}" srcId="{A28AFCB5-1EEE-47AA-9312-0F13572529EE}" destId="{4D976189-D17A-4CB3-A147-463D01323A47}" srcOrd="0" destOrd="0" parTransId="{C1EC1F92-F5DE-4FAE-A3AA-5C8531324E4B}" sibTransId="{0443C84D-6FF5-4816-A149-A1E5C549E2EA}"/>
    <dgm:cxn modelId="{9F08BEDD-9100-4E13-B68F-0BCB75466FE8}" type="presOf" srcId="{5DE3675F-2EFA-49A6-A868-34EE95F8AA01}" destId="{23DA609E-E791-4F18-97C8-6858BBE838B3}" srcOrd="0" destOrd="0" presId="urn:microsoft.com/office/officeart/2005/8/layout/venn3"/>
    <dgm:cxn modelId="{EAE98BDE-754E-4F15-863C-BA2F7FEAE8C7}" type="presOf" srcId="{8D842262-B0F8-4BCB-BC64-DECF7426EC11}" destId="{B3B5D532-99B1-4027-B915-42FD307D24FD}" srcOrd="0" destOrd="0" presId="urn:microsoft.com/office/officeart/2005/8/layout/venn3"/>
    <dgm:cxn modelId="{844FC7F4-5927-476E-9C4B-F5E47C06AD20}" type="presOf" srcId="{50D89A28-EDC3-4E09-A5EF-C64CFB4FCC6A}" destId="{048B4416-BB1A-468B-A8B4-AD911FAF9740}" srcOrd="0" destOrd="0" presId="urn:microsoft.com/office/officeart/2005/8/layout/venn3"/>
    <dgm:cxn modelId="{88FF21F8-ED04-45F3-A7BA-77EA02AE8B72}" type="presOf" srcId="{4D976189-D17A-4CB3-A147-463D01323A47}" destId="{7ED650DB-82C4-4A23-BD7E-20AD8720D985}" srcOrd="0" destOrd="0" presId="urn:microsoft.com/office/officeart/2005/8/layout/venn3"/>
    <dgm:cxn modelId="{20857EF8-CC36-4AFD-8117-3D5F77C381EA}" srcId="{A28AFCB5-1EEE-47AA-9312-0F13572529EE}" destId="{50D89A28-EDC3-4E09-A5EF-C64CFB4FCC6A}" srcOrd="1" destOrd="0" parTransId="{BE484998-5461-44E2-83A0-FD0B973BCF08}" sibTransId="{1B1C8F67-2BA7-4AD2-94B8-4E62383FD860}"/>
    <dgm:cxn modelId="{176CB211-F146-4702-A019-350B04AED32A}" type="presParOf" srcId="{ED729D88-FE80-478D-8527-C75A3BA4D3F6}" destId="{7ED650DB-82C4-4A23-BD7E-20AD8720D985}" srcOrd="0" destOrd="0" presId="urn:microsoft.com/office/officeart/2005/8/layout/venn3"/>
    <dgm:cxn modelId="{BBA7155C-4B37-42C1-BFD9-57EDB75B1DA3}" type="presParOf" srcId="{ED729D88-FE80-478D-8527-C75A3BA4D3F6}" destId="{8068DEB0-0D3C-4DA5-8601-7A5D705BC4D4}" srcOrd="1" destOrd="0" presId="urn:microsoft.com/office/officeart/2005/8/layout/venn3"/>
    <dgm:cxn modelId="{20EB2090-FB69-4DF2-9A8F-91E4141F3E7D}" type="presParOf" srcId="{ED729D88-FE80-478D-8527-C75A3BA4D3F6}" destId="{048B4416-BB1A-468B-A8B4-AD911FAF9740}" srcOrd="2" destOrd="0" presId="urn:microsoft.com/office/officeart/2005/8/layout/venn3"/>
    <dgm:cxn modelId="{021B50BB-9BAC-435C-BC50-DCBDFF964CBC}" type="presParOf" srcId="{ED729D88-FE80-478D-8527-C75A3BA4D3F6}" destId="{F7DB77FC-2F54-4A8C-8369-D6170146F2C7}" srcOrd="3" destOrd="0" presId="urn:microsoft.com/office/officeart/2005/8/layout/venn3"/>
    <dgm:cxn modelId="{53039E5C-5C7B-4C9B-957B-36DF51AC6CBF}" type="presParOf" srcId="{ED729D88-FE80-478D-8527-C75A3BA4D3F6}" destId="{B3B5D532-99B1-4027-B915-42FD307D24FD}" srcOrd="4" destOrd="0" presId="urn:microsoft.com/office/officeart/2005/8/layout/venn3"/>
    <dgm:cxn modelId="{65C46C13-8E3E-4B0B-8ED2-5651A5A6CE0D}" type="presParOf" srcId="{ED729D88-FE80-478D-8527-C75A3BA4D3F6}" destId="{7AE13593-D236-4E25-9FD9-465E3637B8E8}" srcOrd="5" destOrd="0" presId="urn:microsoft.com/office/officeart/2005/8/layout/venn3"/>
    <dgm:cxn modelId="{8312A619-1ADC-4EA0-A0D9-051259545D7A}" type="presParOf" srcId="{ED729D88-FE80-478D-8527-C75A3BA4D3F6}" destId="{0DC6A925-01E2-4378-B813-D4AA70DF6AA0}" srcOrd="6" destOrd="0" presId="urn:microsoft.com/office/officeart/2005/8/layout/venn3"/>
    <dgm:cxn modelId="{9C50E53F-3984-4C30-89D1-218E401A3BF8}" type="presParOf" srcId="{ED729D88-FE80-478D-8527-C75A3BA4D3F6}" destId="{A35F3795-6321-458A-B508-9FF5E4507BFD}" srcOrd="7" destOrd="0" presId="urn:microsoft.com/office/officeart/2005/8/layout/venn3"/>
    <dgm:cxn modelId="{DF0EDF90-92CF-4745-B748-87F7752D3EF9}" type="presParOf" srcId="{ED729D88-FE80-478D-8527-C75A3BA4D3F6}" destId="{23DA609E-E791-4F18-97C8-6858BBE838B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D6BD70-DE4A-4468-B0B3-1DB33696DC89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30FDBE-5628-49C3-AB52-44986F01F0BF}">
      <dgm:prSet phldrT="[Text]"/>
      <dgm:spPr/>
      <dgm:t>
        <a:bodyPr/>
        <a:lstStyle/>
        <a:p>
          <a:r>
            <a:rPr lang="en-US" dirty="0"/>
            <a:t>Risk mitigation</a:t>
          </a:r>
        </a:p>
      </dgm:t>
    </dgm:pt>
    <dgm:pt modelId="{54142308-4E1C-4118-8C14-EC203623BB3F}" type="parTrans" cxnId="{1C3B6522-36F1-4740-9100-DAD8BA5345D2}">
      <dgm:prSet/>
      <dgm:spPr/>
      <dgm:t>
        <a:bodyPr/>
        <a:lstStyle/>
        <a:p>
          <a:endParaRPr lang="en-US"/>
        </a:p>
      </dgm:t>
    </dgm:pt>
    <dgm:pt modelId="{8BAC2EB5-A3FC-4075-9870-33ABCDD7AA68}" type="sibTrans" cxnId="{1C3B6522-36F1-4740-9100-DAD8BA5345D2}">
      <dgm:prSet/>
      <dgm:spPr/>
      <dgm:t>
        <a:bodyPr/>
        <a:lstStyle/>
        <a:p>
          <a:endParaRPr lang="en-US"/>
        </a:p>
      </dgm:t>
    </dgm:pt>
    <dgm:pt modelId="{8F644EB9-4135-4BA5-A2C3-3EF27596757F}">
      <dgm:prSet/>
      <dgm:spPr/>
      <dgm:t>
        <a:bodyPr/>
        <a:lstStyle/>
        <a:p>
          <a:r>
            <a:rPr lang="en-US" dirty="0"/>
            <a:t>Increased transparency</a:t>
          </a:r>
        </a:p>
      </dgm:t>
    </dgm:pt>
    <dgm:pt modelId="{6D746D97-0D18-4FF2-9602-D14B2D93B2D0}" type="parTrans" cxnId="{4BE58885-B2A7-4147-8264-0A93A1A66218}">
      <dgm:prSet/>
      <dgm:spPr/>
      <dgm:t>
        <a:bodyPr/>
        <a:lstStyle/>
        <a:p>
          <a:endParaRPr lang="en-US"/>
        </a:p>
      </dgm:t>
    </dgm:pt>
    <dgm:pt modelId="{0F37B77E-9834-4BCD-B94F-B7E8EADF33A8}" type="sibTrans" cxnId="{4BE58885-B2A7-4147-8264-0A93A1A66218}">
      <dgm:prSet/>
      <dgm:spPr/>
      <dgm:t>
        <a:bodyPr/>
        <a:lstStyle/>
        <a:p>
          <a:endParaRPr lang="en-US"/>
        </a:p>
      </dgm:t>
    </dgm:pt>
    <dgm:pt modelId="{4BAC186F-1212-42FC-B9E1-42B1E4D2D295}">
      <dgm:prSet/>
      <dgm:spPr/>
      <dgm:t>
        <a:bodyPr/>
        <a:lstStyle/>
        <a:p>
          <a:r>
            <a:rPr lang="en-US" dirty="0"/>
            <a:t>Continuous improvement</a:t>
          </a:r>
        </a:p>
      </dgm:t>
    </dgm:pt>
    <dgm:pt modelId="{E1746815-5BCE-465D-8E28-DE2513995476}" type="parTrans" cxnId="{4905A810-E510-413A-BCFF-702B51EF7650}">
      <dgm:prSet/>
      <dgm:spPr/>
      <dgm:t>
        <a:bodyPr/>
        <a:lstStyle/>
        <a:p>
          <a:endParaRPr lang="en-US"/>
        </a:p>
      </dgm:t>
    </dgm:pt>
    <dgm:pt modelId="{29A1A5A1-04CC-4EB5-8B47-ADC2C7FEDF76}" type="sibTrans" cxnId="{4905A810-E510-413A-BCFF-702B51EF7650}">
      <dgm:prSet/>
      <dgm:spPr/>
      <dgm:t>
        <a:bodyPr/>
        <a:lstStyle/>
        <a:p>
          <a:endParaRPr lang="en-US"/>
        </a:p>
      </dgm:t>
    </dgm:pt>
    <dgm:pt modelId="{07C01DB3-EA1B-4AC3-9922-086CBD1EA725}">
      <dgm:prSet/>
      <dgm:spPr/>
      <dgm:t>
        <a:bodyPr/>
        <a:lstStyle/>
        <a:p>
          <a:r>
            <a:rPr lang="en-US" dirty="0"/>
            <a:t>Change = opportunity</a:t>
          </a:r>
        </a:p>
      </dgm:t>
    </dgm:pt>
    <dgm:pt modelId="{EB44AD7D-B26E-473A-99BC-3B5F82201067}" type="parTrans" cxnId="{4A90901C-EEC5-420B-92C3-DC7917B79309}">
      <dgm:prSet/>
      <dgm:spPr/>
      <dgm:t>
        <a:bodyPr/>
        <a:lstStyle/>
        <a:p>
          <a:endParaRPr lang="en-US"/>
        </a:p>
      </dgm:t>
    </dgm:pt>
    <dgm:pt modelId="{7ED58100-A905-4F12-AF41-1C1ED2D58E81}" type="sibTrans" cxnId="{4A90901C-EEC5-420B-92C3-DC7917B79309}">
      <dgm:prSet/>
      <dgm:spPr/>
      <dgm:t>
        <a:bodyPr/>
        <a:lstStyle/>
        <a:p>
          <a:endParaRPr lang="en-US"/>
        </a:p>
      </dgm:t>
    </dgm:pt>
    <dgm:pt modelId="{6C3D7EA4-5CFB-4B35-A3BF-9C1186EBB23C}">
      <dgm:prSet phldrT="[Text]"/>
      <dgm:spPr/>
      <dgm:t>
        <a:bodyPr/>
        <a:lstStyle/>
        <a:p>
          <a:r>
            <a:rPr lang="en-US" dirty="0"/>
            <a:t>Quicker feedback</a:t>
          </a:r>
        </a:p>
      </dgm:t>
    </dgm:pt>
    <dgm:pt modelId="{A0B97F8E-84A8-41A5-9102-5DDC38344CFB}" type="parTrans" cxnId="{BD165D37-11C9-43DC-A8C1-A1502F017F2A}">
      <dgm:prSet/>
      <dgm:spPr/>
      <dgm:t>
        <a:bodyPr/>
        <a:lstStyle/>
        <a:p>
          <a:endParaRPr lang="en-US"/>
        </a:p>
      </dgm:t>
    </dgm:pt>
    <dgm:pt modelId="{FDBCC4E0-3B07-42D8-A4B9-C36AB6229206}" type="sibTrans" cxnId="{BD165D37-11C9-43DC-A8C1-A1502F017F2A}">
      <dgm:prSet/>
      <dgm:spPr/>
      <dgm:t>
        <a:bodyPr/>
        <a:lstStyle/>
        <a:p>
          <a:endParaRPr lang="en-US"/>
        </a:p>
      </dgm:t>
    </dgm:pt>
    <dgm:pt modelId="{B70FFB31-6FEC-4240-B3BE-15B0405C7EA1}">
      <dgm:prSet/>
      <dgm:spPr/>
      <dgm:t>
        <a:bodyPr/>
        <a:lstStyle/>
        <a:p>
          <a:r>
            <a:rPr lang="en-US" dirty="0"/>
            <a:t>Observable progress</a:t>
          </a:r>
        </a:p>
      </dgm:t>
    </dgm:pt>
    <dgm:pt modelId="{5F3C3015-FB6B-4928-904A-A6182CDE5E12}" type="parTrans" cxnId="{8755E11F-49B9-4E80-AE8D-62FE731D0D9C}">
      <dgm:prSet/>
      <dgm:spPr/>
      <dgm:t>
        <a:bodyPr/>
        <a:lstStyle/>
        <a:p>
          <a:endParaRPr lang="en-US"/>
        </a:p>
      </dgm:t>
    </dgm:pt>
    <dgm:pt modelId="{046A951E-7FD3-4ABB-BB51-CA7BE077D804}" type="sibTrans" cxnId="{8755E11F-49B9-4E80-AE8D-62FE731D0D9C}">
      <dgm:prSet/>
      <dgm:spPr/>
      <dgm:t>
        <a:bodyPr/>
        <a:lstStyle/>
        <a:p>
          <a:endParaRPr lang="en-US"/>
        </a:p>
      </dgm:t>
    </dgm:pt>
    <dgm:pt modelId="{CDA5B24B-A608-44D3-BA28-56A383897CC5}">
      <dgm:prSet/>
      <dgm:spPr/>
      <dgm:t>
        <a:bodyPr/>
        <a:lstStyle/>
        <a:p>
          <a:r>
            <a:rPr lang="en-US" dirty="0"/>
            <a:t>Retrospective</a:t>
          </a:r>
        </a:p>
      </dgm:t>
    </dgm:pt>
    <dgm:pt modelId="{C8DCB5AB-F7AA-4CFF-81C8-EEC8728EE703}" type="parTrans" cxnId="{33883F8C-1121-4FB8-9181-6FDFD73E69F8}">
      <dgm:prSet/>
      <dgm:spPr/>
      <dgm:t>
        <a:bodyPr/>
        <a:lstStyle/>
        <a:p>
          <a:endParaRPr lang="en-US"/>
        </a:p>
      </dgm:t>
    </dgm:pt>
    <dgm:pt modelId="{D556FD9C-A5FF-40D4-A02F-BDB091F6DA89}" type="sibTrans" cxnId="{33883F8C-1121-4FB8-9181-6FDFD73E69F8}">
      <dgm:prSet/>
      <dgm:spPr/>
      <dgm:t>
        <a:bodyPr/>
        <a:lstStyle/>
        <a:p>
          <a:endParaRPr lang="en-US"/>
        </a:p>
      </dgm:t>
    </dgm:pt>
    <dgm:pt modelId="{D31E546A-216E-4E7D-9EC3-8ECF080D7531}">
      <dgm:prSet/>
      <dgm:spPr/>
      <dgm:t>
        <a:bodyPr/>
        <a:lstStyle/>
        <a:p>
          <a:r>
            <a:rPr lang="en-US" dirty="0"/>
            <a:t>Just add it to the backlog</a:t>
          </a:r>
        </a:p>
      </dgm:t>
    </dgm:pt>
    <dgm:pt modelId="{D3DDACF6-D2B0-4A58-AC11-FEB5E641788E}" type="parTrans" cxnId="{DD07004F-0488-4D03-82AB-CCFB3E3DF4DB}">
      <dgm:prSet/>
      <dgm:spPr/>
      <dgm:t>
        <a:bodyPr/>
        <a:lstStyle/>
        <a:p>
          <a:endParaRPr lang="en-US"/>
        </a:p>
      </dgm:t>
    </dgm:pt>
    <dgm:pt modelId="{341060D8-24A6-4B5D-9F6F-FB5FA0A456C7}" type="sibTrans" cxnId="{DD07004F-0488-4D03-82AB-CCFB3E3DF4DB}">
      <dgm:prSet/>
      <dgm:spPr/>
      <dgm:t>
        <a:bodyPr/>
        <a:lstStyle/>
        <a:p>
          <a:endParaRPr lang="en-US"/>
        </a:p>
      </dgm:t>
    </dgm:pt>
    <dgm:pt modelId="{A4A8582B-3934-421E-8E1A-91BEDCE3FEA1}" type="pres">
      <dgm:prSet presAssocID="{2DD6BD70-DE4A-4468-B0B3-1DB33696DC89}" presName="Name0" presStyleCnt="0">
        <dgm:presLayoutVars>
          <dgm:dir/>
          <dgm:resizeHandles val="exact"/>
        </dgm:presLayoutVars>
      </dgm:prSet>
      <dgm:spPr/>
    </dgm:pt>
    <dgm:pt modelId="{0F4D012E-0F26-4B8A-A107-F93691696AD3}" type="pres">
      <dgm:prSet presAssocID="{7D30FDBE-5628-49C3-AB52-44986F01F0BF}" presName="Name5" presStyleLbl="vennNode1" presStyleIdx="0" presStyleCnt="4">
        <dgm:presLayoutVars>
          <dgm:bulletEnabled val="1"/>
        </dgm:presLayoutVars>
      </dgm:prSet>
      <dgm:spPr/>
    </dgm:pt>
    <dgm:pt modelId="{9F686484-2117-44A4-91A5-8746A462A465}" type="pres">
      <dgm:prSet presAssocID="{8BAC2EB5-A3FC-4075-9870-33ABCDD7AA68}" presName="space" presStyleCnt="0"/>
      <dgm:spPr/>
    </dgm:pt>
    <dgm:pt modelId="{A24854D6-1FAD-44F0-BADE-B4BA2E211F6E}" type="pres">
      <dgm:prSet presAssocID="{8F644EB9-4135-4BA5-A2C3-3EF27596757F}" presName="Name5" presStyleLbl="vennNode1" presStyleIdx="1" presStyleCnt="4">
        <dgm:presLayoutVars>
          <dgm:bulletEnabled val="1"/>
        </dgm:presLayoutVars>
      </dgm:prSet>
      <dgm:spPr/>
    </dgm:pt>
    <dgm:pt modelId="{B4194367-50BE-4917-9DF9-531FE59C0137}" type="pres">
      <dgm:prSet presAssocID="{0F37B77E-9834-4BCD-B94F-B7E8EADF33A8}" presName="space" presStyleCnt="0"/>
      <dgm:spPr/>
    </dgm:pt>
    <dgm:pt modelId="{02B9FFAC-3FF9-4786-B8FA-09AFB4E138EB}" type="pres">
      <dgm:prSet presAssocID="{4BAC186F-1212-42FC-B9E1-42B1E4D2D295}" presName="Name5" presStyleLbl="vennNode1" presStyleIdx="2" presStyleCnt="4">
        <dgm:presLayoutVars>
          <dgm:bulletEnabled val="1"/>
        </dgm:presLayoutVars>
      </dgm:prSet>
      <dgm:spPr/>
    </dgm:pt>
    <dgm:pt modelId="{D67BC368-C3A5-41F8-80D9-10B5BC178671}" type="pres">
      <dgm:prSet presAssocID="{29A1A5A1-04CC-4EB5-8B47-ADC2C7FEDF76}" presName="space" presStyleCnt="0"/>
      <dgm:spPr/>
    </dgm:pt>
    <dgm:pt modelId="{53EE07CF-8703-4878-85EC-80C2837F9660}" type="pres">
      <dgm:prSet presAssocID="{07C01DB3-EA1B-4AC3-9922-086CBD1EA72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BD19AA07-36D9-414F-9F07-1563CC4938C0}" type="presOf" srcId="{B70FFB31-6FEC-4240-B3BE-15B0405C7EA1}" destId="{A24854D6-1FAD-44F0-BADE-B4BA2E211F6E}" srcOrd="0" destOrd="1" presId="urn:microsoft.com/office/officeart/2005/8/layout/venn3"/>
    <dgm:cxn modelId="{4905A810-E510-413A-BCFF-702B51EF7650}" srcId="{2DD6BD70-DE4A-4468-B0B3-1DB33696DC89}" destId="{4BAC186F-1212-42FC-B9E1-42B1E4D2D295}" srcOrd="2" destOrd="0" parTransId="{E1746815-5BCE-465D-8E28-DE2513995476}" sibTransId="{29A1A5A1-04CC-4EB5-8B47-ADC2C7FEDF76}"/>
    <dgm:cxn modelId="{4A90901C-EEC5-420B-92C3-DC7917B79309}" srcId="{2DD6BD70-DE4A-4468-B0B3-1DB33696DC89}" destId="{07C01DB3-EA1B-4AC3-9922-086CBD1EA725}" srcOrd="3" destOrd="0" parTransId="{EB44AD7D-B26E-473A-99BC-3B5F82201067}" sibTransId="{7ED58100-A905-4F12-AF41-1C1ED2D58E81}"/>
    <dgm:cxn modelId="{8755E11F-49B9-4E80-AE8D-62FE731D0D9C}" srcId="{8F644EB9-4135-4BA5-A2C3-3EF27596757F}" destId="{B70FFB31-6FEC-4240-B3BE-15B0405C7EA1}" srcOrd="0" destOrd="0" parTransId="{5F3C3015-FB6B-4928-904A-A6182CDE5E12}" sibTransId="{046A951E-7FD3-4ABB-BB51-CA7BE077D804}"/>
    <dgm:cxn modelId="{1C3B6522-36F1-4740-9100-DAD8BA5345D2}" srcId="{2DD6BD70-DE4A-4468-B0B3-1DB33696DC89}" destId="{7D30FDBE-5628-49C3-AB52-44986F01F0BF}" srcOrd="0" destOrd="0" parTransId="{54142308-4E1C-4118-8C14-EC203623BB3F}" sibTransId="{8BAC2EB5-A3FC-4075-9870-33ABCDD7AA68}"/>
    <dgm:cxn modelId="{BD165D37-11C9-43DC-A8C1-A1502F017F2A}" srcId="{7D30FDBE-5628-49C3-AB52-44986F01F0BF}" destId="{6C3D7EA4-5CFB-4B35-A3BF-9C1186EBB23C}" srcOrd="0" destOrd="0" parTransId="{A0B97F8E-84A8-41A5-9102-5DDC38344CFB}" sibTransId="{FDBCC4E0-3B07-42D8-A4B9-C36AB6229206}"/>
    <dgm:cxn modelId="{7A681361-9B38-D74B-A9F3-68C71BF4250F}" type="presOf" srcId="{4BAC186F-1212-42FC-B9E1-42B1E4D2D295}" destId="{02B9FFAC-3FF9-4786-B8FA-09AFB4E138EB}" srcOrd="0" destOrd="0" presId="urn:microsoft.com/office/officeart/2005/8/layout/venn3"/>
    <dgm:cxn modelId="{09A10C66-C450-4743-8179-36C2891E2D87}" type="presOf" srcId="{6C3D7EA4-5CFB-4B35-A3BF-9C1186EBB23C}" destId="{0F4D012E-0F26-4B8A-A107-F93691696AD3}" srcOrd="0" destOrd="1" presId="urn:microsoft.com/office/officeart/2005/8/layout/venn3"/>
    <dgm:cxn modelId="{DD07004F-0488-4D03-82AB-CCFB3E3DF4DB}" srcId="{07C01DB3-EA1B-4AC3-9922-086CBD1EA725}" destId="{D31E546A-216E-4E7D-9EC3-8ECF080D7531}" srcOrd="0" destOrd="0" parTransId="{D3DDACF6-D2B0-4A58-AC11-FEB5E641788E}" sibTransId="{341060D8-24A6-4B5D-9F6F-FB5FA0A456C7}"/>
    <dgm:cxn modelId="{CBDEBA51-5F12-AB40-B856-C3571B0B66C8}" type="presOf" srcId="{7D30FDBE-5628-49C3-AB52-44986F01F0BF}" destId="{0F4D012E-0F26-4B8A-A107-F93691696AD3}" srcOrd="0" destOrd="0" presId="urn:microsoft.com/office/officeart/2005/8/layout/venn3"/>
    <dgm:cxn modelId="{4A28D777-D6B3-5042-902C-B27A15395789}" type="presOf" srcId="{CDA5B24B-A608-44D3-BA28-56A383897CC5}" destId="{02B9FFAC-3FF9-4786-B8FA-09AFB4E138EB}" srcOrd="0" destOrd="1" presId="urn:microsoft.com/office/officeart/2005/8/layout/venn3"/>
    <dgm:cxn modelId="{4BE58885-B2A7-4147-8264-0A93A1A66218}" srcId="{2DD6BD70-DE4A-4468-B0B3-1DB33696DC89}" destId="{8F644EB9-4135-4BA5-A2C3-3EF27596757F}" srcOrd="1" destOrd="0" parTransId="{6D746D97-0D18-4FF2-9602-D14B2D93B2D0}" sibTransId="{0F37B77E-9834-4BCD-B94F-B7E8EADF33A8}"/>
    <dgm:cxn modelId="{33883F8C-1121-4FB8-9181-6FDFD73E69F8}" srcId="{4BAC186F-1212-42FC-B9E1-42B1E4D2D295}" destId="{CDA5B24B-A608-44D3-BA28-56A383897CC5}" srcOrd="0" destOrd="0" parTransId="{C8DCB5AB-F7AA-4CFF-81C8-EEC8728EE703}" sibTransId="{D556FD9C-A5FF-40D4-A02F-BDB091F6DA89}"/>
    <dgm:cxn modelId="{BBBB3DA2-B447-AD47-84A4-CE5BF038CE3D}" type="presOf" srcId="{8F644EB9-4135-4BA5-A2C3-3EF27596757F}" destId="{A24854D6-1FAD-44F0-BADE-B4BA2E211F6E}" srcOrd="0" destOrd="0" presId="urn:microsoft.com/office/officeart/2005/8/layout/venn3"/>
    <dgm:cxn modelId="{DA0B61B6-5D5C-3E4D-A239-F030CEC6D55F}" type="presOf" srcId="{D31E546A-216E-4E7D-9EC3-8ECF080D7531}" destId="{53EE07CF-8703-4878-85EC-80C2837F9660}" srcOrd="0" destOrd="1" presId="urn:microsoft.com/office/officeart/2005/8/layout/venn3"/>
    <dgm:cxn modelId="{98A641C6-22D7-D744-A8F9-2F0E424D3047}" type="presOf" srcId="{07C01DB3-EA1B-4AC3-9922-086CBD1EA725}" destId="{53EE07CF-8703-4878-85EC-80C2837F9660}" srcOrd="0" destOrd="0" presId="urn:microsoft.com/office/officeart/2005/8/layout/venn3"/>
    <dgm:cxn modelId="{B37A42D6-F514-8D4B-881E-2E1D87F864E9}" type="presOf" srcId="{2DD6BD70-DE4A-4468-B0B3-1DB33696DC89}" destId="{A4A8582B-3934-421E-8E1A-91BEDCE3FEA1}" srcOrd="0" destOrd="0" presId="urn:microsoft.com/office/officeart/2005/8/layout/venn3"/>
    <dgm:cxn modelId="{1B62D203-A9E2-364E-B3B3-8D30DE3B706C}" type="presParOf" srcId="{A4A8582B-3934-421E-8E1A-91BEDCE3FEA1}" destId="{0F4D012E-0F26-4B8A-A107-F93691696AD3}" srcOrd="0" destOrd="0" presId="urn:microsoft.com/office/officeart/2005/8/layout/venn3"/>
    <dgm:cxn modelId="{CC1701B0-FA26-2B4F-A259-E12554B97866}" type="presParOf" srcId="{A4A8582B-3934-421E-8E1A-91BEDCE3FEA1}" destId="{9F686484-2117-44A4-91A5-8746A462A465}" srcOrd="1" destOrd="0" presId="urn:microsoft.com/office/officeart/2005/8/layout/venn3"/>
    <dgm:cxn modelId="{1CDB30B8-6C76-5A4B-999B-969DB734074A}" type="presParOf" srcId="{A4A8582B-3934-421E-8E1A-91BEDCE3FEA1}" destId="{A24854D6-1FAD-44F0-BADE-B4BA2E211F6E}" srcOrd="2" destOrd="0" presId="urn:microsoft.com/office/officeart/2005/8/layout/venn3"/>
    <dgm:cxn modelId="{B9E987BA-6578-4842-B55D-7E501129CCC5}" type="presParOf" srcId="{A4A8582B-3934-421E-8E1A-91BEDCE3FEA1}" destId="{B4194367-50BE-4917-9DF9-531FE59C0137}" srcOrd="3" destOrd="0" presId="urn:microsoft.com/office/officeart/2005/8/layout/venn3"/>
    <dgm:cxn modelId="{BBCBC544-DEEB-5B41-9A2C-22D9F6D715DB}" type="presParOf" srcId="{A4A8582B-3934-421E-8E1A-91BEDCE3FEA1}" destId="{02B9FFAC-3FF9-4786-B8FA-09AFB4E138EB}" srcOrd="4" destOrd="0" presId="urn:microsoft.com/office/officeart/2005/8/layout/venn3"/>
    <dgm:cxn modelId="{F58731B3-61E1-9E47-B578-618C2678DF21}" type="presParOf" srcId="{A4A8582B-3934-421E-8E1A-91BEDCE3FEA1}" destId="{D67BC368-C3A5-41F8-80D9-10B5BC178671}" srcOrd="5" destOrd="0" presId="urn:microsoft.com/office/officeart/2005/8/layout/venn3"/>
    <dgm:cxn modelId="{290988E1-7B74-7C46-8F7C-6D4DBAD6F4A2}" type="presParOf" srcId="{A4A8582B-3934-421E-8E1A-91BEDCE3FEA1}" destId="{53EE07CF-8703-4878-85EC-80C2837F966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8AFCB5-1EEE-47AA-9312-0F13572529EE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976189-D17A-4CB3-A147-463D01323A47}">
      <dgm:prSet phldrT="[Text]"/>
      <dgm:spPr/>
      <dgm:t>
        <a:bodyPr/>
        <a:lstStyle/>
        <a:p>
          <a:r>
            <a:rPr lang="en-US" b="1" dirty="0"/>
            <a:t> </a:t>
          </a:r>
        </a:p>
      </dgm:t>
    </dgm:pt>
    <dgm:pt modelId="{C1EC1F92-F5DE-4FAE-A3AA-5C8531324E4B}" type="parTrans" cxnId="{3D49EAC8-0B31-4399-AC7D-31F721B007CF}">
      <dgm:prSet/>
      <dgm:spPr/>
      <dgm:t>
        <a:bodyPr/>
        <a:lstStyle/>
        <a:p>
          <a:endParaRPr lang="en-US"/>
        </a:p>
      </dgm:t>
    </dgm:pt>
    <dgm:pt modelId="{0443C84D-6FF5-4816-A149-A1E5C549E2EA}" type="sibTrans" cxnId="{3D49EAC8-0B31-4399-AC7D-31F721B007CF}">
      <dgm:prSet/>
      <dgm:spPr/>
      <dgm:t>
        <a:bodyPr/>
        <a:lstStyle/>
        <a:p>
          <a:endParaRPr lang="en-US"/>
        </a:p>
      </dgm:t>
    </dgm:pt>
    <dgm:pt modelId="{50D89A28-EDC3-4E09-A5EF-C64CFB4FCC6A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BE484998-5461-44E2-83A0-FD0B973BCF08}" type="parTrans" cxnId="{20857EF8-CC36-4AFD-8117-3D5F77C381EA}">
      <dgm:prSet/>
      <dgm:spPr/>
      <dgm:t>
        <a:bodyPr/>
        <a:lstStyle/>
        <a:p>
          <a:endParaRPr lang="en-US"/>
        </a:p>
      </dgm:t>
    </dgm:pt>
    <dgm:pt modelId="{1B1C8F67-2BA7-4AD2-94B8-4E62383FD860}" type="sibTrans" cxnId="{20857EF8-CC36-4AFD-8117-3D5F77C381EA}">
      <dgm:prSet/>
      <dgm:spPr/>
      <dgm:t>
        <a:bodyPr/>
        <a:lstStyle/>
        <a:p>
          <a:endParaRPr lang="en-US"/>
        </a:p>
      </dgm:t>
    </dgm:pt>
    <dgm:pt modelId="{8D842262-B0F8-4BCB-BC64-DECF7426EC11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5614F334-D3CF-4CF0-A724-A555F5485831}" type="parTrans" cxnId="{5DDC9278-105A-4707-8BDB-51842E89FCA3}">
      <dgm:prSet/>
      <dgm:spPr/>
      <dgm:t>
        <a:bodyPr/>
        <a:lstStyle/>
        <a:p>
          <a:endParaRPr lang="en-US"/>
        </a:p>
      </dgm:t>
    </dgm:pt>
    <dgm:pt modelId="{81941314-E8BA-4124-B83D-EEDAF2708766}" type="sibTrans" cxnId="{5DDC9278-105A-4707-8BDB-51842E89FCA3}">
      <dgm:prSet/>
      <dgm:spPr/>
      <dgm:t>
        <a:bodyPr/>
        <a:lstStyle/>
        <a:p>
          <a:endParaRPr lang="en-US"/>
        </a:p>
      </dgm:t>
    </dgm:pt>
    <dgm:pt modelId="{AF914B36-0A23-431A-B2C5-48A21CEE1607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3D4696DD-8D0C-4762-9CD4-48F7A94B5FAB}" type="parTrans" cxnId="{950CE328-C6E0-49F6-86AE-63CAD3B13291}">
      <dgm:prSet/>
      <dgm:spPr/>
      <dgm:t>
        <a:bodyPr/>
        <a:lstStyle/>
        <a:p>
          <a:endParaRPr lang="en-US"/>
        </a:p>
      </dgm:t>
    </dgm:pt>
    <dgm:pt modelId="{6FD609D0-29DD-4A43-869B-38E6629488F2}" type="sibTrans" cxnId="{950CE328-C6E0-49F6-86AE-63CAD3B13291}">
      <dgm:prSet/>
      <dgm:spPr/>
      <dgm:t>
        <a:bodyPr/>
        <a:lstStyle/>
        <a:p>
          <a:endParaRPr lang="en-US"/>
        </a:p>
      </dgm:t>
    </dgm:pt>
    <dgm:pt modelId="{5DE3675F-2EFA-49A6-A868-34EE95F8AA01}">
      <dgm:prSet/>
      <dgm:spPr/>
      <dgm:t>
        <a:bodyPr/>
        <a:lstStyle/>
        <a:p>
          <a:r>
            <a:rPr lang="en-US" b="1" dirty="0"/>
            <a:t> </a:t>
          </a:r>
        </a:p>
      </dgm:t>
    </dgm:pt>
    <dgm:pt modelId="{79952F66-A04F-4AFE-B1FA-02994A07EAAD}" type="parTrans" cxnId="{B5A0FE31-B329-46F0-B31F-5BDBFA68E46D}">
      <dgm:prSet/>
      <dgm:spPr/>
      <dgm:t>
        <a:bodyPr/>
        <a:lstStyle/>
        <a:p>
          <a:endParaRPr lang="en-US"/>
        </a:p>
      </dgm:t>
    </dgm:pt>
    <dgm:pt modelId="{022591E5-0F0C-4E0B-A790-CD77E56EAC03}" type="sibTrans" cxnId="{B5A0FE31-B329-46F0-B31F-5BDBFA68E46D}">
      <dgm:prSet/>
      <dgm:spPr/>
      <dgm:t>
        <a:bodyPr/>
        <a:lstStyle/>
        <a:p>
          <a:endParaRPr lang="en-US"/>
        </a:p>
      </dgm:t>
    </dgm:pt>
    <dgm:pt modelId="{ED729D88-FE80-478D-8527-C75A3BA4D3F6}" type="pres">
      <dgm:prSet presAssocID="{A28AFCB5-1EEE-47AA-9312-0F13572529EE}" presName="Name0" presStyleCnt="0">
        <dgm:presLayoutVars>
          <dgm:dir/>
          <dgm:resizeHandles val="exact"/>
        </dgm:presLayoutVars>
      </dgm:prSet>
      <dgm:spPr/>
    </dgm:pt>
    <dgm:pt modelId="{7ED650DB-82C4-4A23-BD7E-20AD8720D985}" type="pres">
      <dgm:prSet presAssocID="{4D976189-D17A-4CB3-A147-463D01323A47}" presName="Name5" presStyleLbl="vennNode1" presStyleIdx="0" presStyleCnt="5">
        <dgm:presLayoutVars>
          <dgm:bulletEnabled val="1"/>
        </dgm:presLayoutVars>
      </dgm:prSet>
      <dgm:spPr/>
    </dgm:pt>
    <dgm:pt modelId="{8068DEB0-0D3C-4DA5-8601-7A5D705BC4D4}" type="pres">
      <dgm:prSet presAssocID="{0443C84D-6FF5-4816-A149-A1E5C549E2EA}" presName="space" presStyleCnt="0"/>
      <dgm:spPr/>
    </dgm:pt>
    <dgm:pt modelId="{048B4416-BB1A-468B-A8B4-AD911FAF9740}" type="pres">
      <dgm:prSet presAssocID="{50D89A28-EDC3-4E09-A5EF-C64CFB4FCC6A}" presName="Name5" presStyleLbl="vennNode1" presStyleIdx="1" presStyleCnt="5">
        <dgm:presLayoutVars>
          <dgm:bulletEnabled val="1"/>
        </dgm:presLayoutVars>
      </dgm:prSet>
      <dgm:spPr/>
    </dgm:pt>
    <dgm:pt modelId="{F7DB77FC-2F54-4A8C-8369-D6170146F2C7}" type="pres">
      <dgm:prSet presAssocID="{1B1C8F67-2BA7-4AD2-94B8-4E62383FD860}" presName="space" presStyleCnt="0"/>
      <dgm:spPr/>
    </dgm:pt>
    <dgm:pt modelId="{B3B5D532-99B1-4027-B915-42FD307D24FD}" type="pres">
      <dgm:prSet presAssocID="{8D842262-B0F8-4BCB-BC64-DECF7426EC11}" presName="Name5" presStyleLbl="vennNode1" presStyleIdx="2" presStyleCnt="5">
        <dgm:presLayoutVars>
          <dgm:bulletEnabled val="1"/>
        </dgm:presLayoutVars>
      </dgm:prSet>
      <dgm:spPr/>
    </dgm:pt>
    <dgm:pt modelId="{7AE13593-D236-4E25-9FD9-465E3637B8E8}" type="pres">
      <dgm:prSet presAssocID="{81941314-E8BA-4124-B83D-EEDAF2708766}" presName="space" presStyleCnt="0"/>
      <dgm:spPr/>
    </dgm:pt>
    <dgm:pt modelId="{0DC6A925-01E2-4378-B813-D4AA70DF6AA0}" type="pres">
      <dgm:prSet presAssocID="{AF914B36-0A23-431A-B2C5-48A21CEE1607}" presName="Name5" presStyleLbl="vennNode1" presStyleIdx="3" presStyleCnt="5">
        <dgm:presLayoutVars>
          <dgm:bulletEnabled val="1"/>
        </dgm:presLayoutVars>
      </dgm:prSet>
      <dgm:spPr/>
    </dgm:pt>
    <dgm:pt modelId="{A35F3795-6321-458A-B508-9FF5E4507BFD}" type="pres">
      <dgm:prSet presAssocID="{6FD609D0-29DD-4A43-869B-38E6629488F2}" presName="space" presStyleCnt="0"/>
      <dgm:spPr/>
    </dgm:pt>
    <dgm:pt modelId="{23DA609E-E791-4F18-97C8-6858BBE838B3}" type="pres">
      <dgm:prSet presAssocID="{5DE3675F-2EFA-49A6-A868-34EE95F8AA01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2899F31E-58DF-0F44-A469-6B688D0FC946}" type="presOf" srcId="{50D89A28-EDC3-4E09-A5EF-C64CFB4FCC6A}" destId="{048B4416-BB1A-468B-A8B4-AD911FAF9740}" srcOrd="0" destOrd="0" presId="urn:microsoft.com/office/officeart/2005/8/layout/venn3"/>
    <dgm:cxn modelId="{9DB82A28-7DFF-0B4B-BAF7-FFB81BB0AE1A}" type="presOf" srcId="{A28AFCB5-1EEE-47AA-9312-0F13572529EE}" destId="{ED729D88-FE80-478D-8527-C75A3BA4D3F6}" srcOrd="0" destOrd="0" presId="urn:microsoft.com/office/officeart/2005/8/layout/venn3"/>
    <dgm:cxn modelId="{950CE328-C6E0-49F6-86AE-63CAD3B13291}" srcId="{A28AFCB5-1EEE-47AA-9312-0F13572529EE}" destId="{AF914B36-0A23-431A-B2C5-48A21CEE1607}" srcOrd="3" destOrd="0" parTransId="{3D4696DD-8D0C-4762-9CD4-48F7A94B5FAB}" sibTransId="{6FD609D0-29DD-4A43-869B-38E6629488F2}"/>
    <dgm:cxn modelId="{B5A0FE31-B329-46F0-B31F-5BDBFA68E46D}" srcId="{A28AFCB5-1EEE-47AA-9312-0F13572529EE}" destId="{5DE3675F-2EFA-49A6-A868-34EE95F8AA01}" srcOrd="4" destOrd="0" parTransId="{79952F66-A04F-4AFE-B1FA-02994A07EAAD}" sibTransId="{022591E5-0F0C-4E0B-A790-CD77E56EAC03}"/>
    <dgm:cxn modelId="{00798D37-F15B-C44B-869E-C1F382A7F55F}" type="presOf" srcId="{8D842262-B0F8-4BCB-BC64-DECF7426EC11}" destId="{B3B5D532-99B1-4027-B915-42FD307D24FD}" srcOrd="0" destOrd="0" presId="urn:microsoft.com/office/officeart/2005/8/layout/venn3"/>
    <dgm:cxn modelId="{F871F66F-8D13-C447-AB69-A761BDF360CE}" type="presOf" srcId="{5DE3675F-2EFA-49A6-A868-34EE95F8AA01}" destId="{23DA609E-E791-4F18-97C8-6858BBE838B3}" srcOrd="0" destOrd="0" presId="urn:microsoft.com/office/officeart/2005/8/layout/venn3"/>
    <dgm:cxn modelId="{5DDC9278-105A-4707-8BDB-51842E89FCA3}" srcId="{A28AFCB5-1EEE-47AA-9312-0F13572529EE}" destId="{8D842262-B0F8-4BCB-BC64-DECF7426EC11}" srcOrd="2" destOrd="0" parTransId="{5614F334-D3CF-4CF0-A724-A555F5485831}" sibTransId="{81941314-E8BA-4124-B83D-EEDAF2708766}"/>
    <dgm:cxn modelId="{9B2554C3-49E2-BF41-B614-62BA8A0054E8}" type="presOf" srcId="{AF914B36-0A23-431A-B2C5-48A21CEE1607}" destId="{0DC6A925-01E2-4378-B813-D4AA70DF6AA0}" srcOrd="0" destOrd="0" presId="urn:microsoft.com/office/officeart/2005/8/layout/venn3"/>
    <dgm:cxn modelId="{3D49EAC8-0B31-4399-AC7D-31F721B007CF}" srcId="{A28AFCB5-1EEE-47AA-9312-0F13572529EE}" destId="{4D976189-D17A-4CB3-A147-463D01323A47}" srcOrd="0" destOrd="0" parTransId="{C1EC1F92-F5DE-4FAE-A3AA-5C8531324E4B}" sibTransId="{0443C84D-6FF5-4816-A149-A1E5C549E2EA}"/>
    <dgm:cxn modelId="{20857EF8-CC36-4AFD-8117-3D5F77C381EA}" srcId="{A28AFCB5-1EEE-47AA-9312-0F13572529EE}" destId="{50D89A28-EDC3-4E09-A5EF-C64CFB4FCC6A}" srcOrd="1" destOrd="0" parTransId="{BE484998-5461-44E2-83A0-FD0B973BCF08}" sibTransId="{1B1C8F67-2BA7-4AD2-94B8-4E62383FD860}"/>
    <dgm:cxn modelId="{1F1086FD-C89E-3B49-9CD6-758C67F39992}" type="presOf" srcId="{4D976189-D17A-4CB3-A147-463D01323A47}" destId="{7ED650DB-82C4-4A23-BD7E-20AD8720D985}" srcOrd="0" destOrd="0" presId="urn:microsoft.com/office/officeart/2005/8/layout/venn3"/>
    <dgm:cxn modelId="{8F806B33-F3BF-0149-B2D8-52A87B9C2521}" type="presParOf" srcId="{ED729D88-FE80-478D-8527-C75A3BA4D3F6}" destId="{7ED650DB-82C4-4A23-BD7E-20AD8720D985}" srcOrd="0" destOrd="0" presId="urn:microsoft.com/office/officeart/2005/8/layout/venn3"/>
    <dgm:cxn modelId="{BFDFA17A-F39E-AB4D-BA0E-F801C196A97B}" type="presParOf" srcId="{ED729D88-FE80-478D-8527-C75A3BA4D3F6}" destId="{8068DEB0-0D3C-4DA5-8601-7A5D705BC4D4}" srcOrd="1" destOrd="0" presId="urn:microsoft.com/office/officeart/2005/8/layout/venn3"/>
    <dgm:cxn modelId="{CC74AB35-FA64-D641-8953-E48583CA7C66}" type="presParOf" srcId="{ED729D88-FE80-478D-8527-C75A3BA4D3F6}" destId="{048B4416-BB1A-468B-A8B4-AD911FAF9740}" srcOrd="2" destOrd="0" presId="urn:microsoft.com/office/officeart/2005/8/layout/venn3"/>
    <dgm:cxn modelId="{9237E0EC-5400-5C48-B2F7-4B9485632156}" type="presParOf" srcId="{ED729D88-FE80-478D-8527-C75A3BA4D3F6}" destId="{F7DB77FC-2F54-4A8C-8369-D6170146F2C7}" srcOrd="3" destOrd="0" presId="urn:microsoft.com/office/officeart/2005/8/layout/venn3"/>
    <dgm:cxn modelId="{4C44B630-E972-DD49-A2DE-C512F547CFA7}" type="presParOf" srcId="{ED729D88-FE80-478D-8527-C75A3BA4D3F6}" destId="{B3B5D532-99B1-4027-B915-42FD307D24FD}" srcOrd="4" destOrd="0" presId="urn:microsoft.com/office/officeart/2005/8/layout/venn3"/>
    <dgm:cxn modelId="{A7FCD415-9CB7-414C-BA84-EC8E435AF56F}" type="presParOf" srcId="{ED729D88-FE80-478D-8527-C75A3BA4D3F6}" destId="{7AE13593-D236-4E25-9FD9-465E3637B8E8}" srcOrd="5" destOrd="0" presId="urn:microsoft.com/office/officeart/2005/8/layout/venn3"/>
    <dgm:cxn modelId="{8B137ABF-FE20-DD47-A69E-468E96E262E3}" type="presParOf" srcId="{ED729D88-FE80-478D-8527-C75A3BA4D3F6}" destId="{0DC6A925-01E2-4378-B813-D4AA70DF6AA0}" srcOrd="6" destOrd="0" presId="urn:microsoft.com/office/officeart/2005/8/layout/venn3"/>
    <dgm:cxn modelId="{59679219-0737-784A-BBD2-EFA10AF5CB1C}" type="presParOf" srcId="{ED729D88-FE80-478D-8527-C75A3BA4D3F6}" destId="{A35F3795-6321-458A-B508-9FF5E4507BFD}" srcOrd="7" destOrd="0" presId="urn:microsoft.com/office/officeart/2005/8/layout/venn3"/>
    <dgm:cxn modelId="{9A8F66E9-115D-9541-8384-0D834F39EFDD}" type="presParOf" srcId="{ED729D88-FE80-478D-8527-C75A3BA4D3F6}" destId="{23DA609E-E791-4F18-97C8-6858BBE838B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6BD70-DE4A-4468-B0B3-1DB33696DC89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30FDBE-5628-49C3-AB52-44986F01F0BF}">
      <dgm:prSet phldrT="[Text]"/>
      <dgm:spPr/>
      <dgm:t>
        <a:bodyPr/>
        <a:lstStyle/>
        <a:p>
          <a:r>
            <a:rPr lang="en-US" dirty="0"/>
            <a:t>Risk mitigation</a:t>
          </a:r>
        </a:p>
      </dgm:t>
    </dgm:pt>
    <dgm:pt modelId="{54142308-4E1C-4118-8C14-EC203623BB3F}" type="parTrans" cxnId="{1C3B6522-36F1-4740-9100-DAD8BA5345D2}">
      <dgm:prSet/>
      <dgm:spPr/>
      <dgm:t>
        <a:bodyPr/>
        <a:lstStyle/>
        <a:p>
          <a:endParaRPr lang="en-US"/>
        </a:p>
      </dgm:t>
    </dgm:pt>
    <dgm:pt modelId="{8BAC2EB5-A3FC-4075-9870-33ABCDD7AA68}" type="sibTrans" cxnId="{1C3B6522-36F1-4740-9100-DAD8BA5345D2}">
      <dgm:prSet/>
      <dgm:spPr/>
      <dgm:t>
        <a:bodyPr/>
        <a:lstStyle/>
        <a:p>
          <a:endParaRPr lang="en-US"/>
        </a:p>
      </dgm:t>
    </dgm:pt>
    <dgm:pt modelId="{8F644EB9-4135-4BA5-A2C3-3EF27596757F}">
      <dgm:prSet/>
      <dgm:spPr/>
      <dgm:t>
        <a:bodyPr/>
        <a:lstStyle/>
        <a:p>
          <a:r>
            <a:rPr lang="en-US" dirty="0"/>
            <a:t>Increased transparency</a:t>
          </a:r>
        </a:p>
      </dgm:t>
    </dgm:pt>
    <dgm:pt modelId="{6D746D97-0D18-4FF2-9602-D14B2D93B2D0}" type="parTrans" cxnId="{4BE58885-B2A7-4147-8264-0A93A1A66218}">
      <dgm:prSet/>
      <dgm:spPr/>
      <dgm:t>
        <a:bodyPr/>
        <a:lstStyle/>
        <a:p>
          <a:endParaRPr lang="en-US"/>
        </a:p>
      </dgm:t>
    </dgm:pt>
    <dgm:pt modelId="{0F37B77E-9834-4BCD-B94F-B7E8EADF33A8}" type="sibTrans" cxnId="{4BE58885-B2A7-4147-8264-0A93A1A66218}">
      <dgm:prSet/>
      <dgm:spPr/>
      <dgm:t>
        <a:bodyPr/>
        <a:lstStyle/>
        <a:p>
          <a:endParaRPr lang="en-US"/>
        </a:p>
      </dgm:t>
    </dgm:pt>
    <dgm:pt modelId="{4BAC186F-1212-42FC-B9E1-42B1E4D2D295}">
      <dgm:prSet/>
      <dgm:spPr/>
      <dgm:t>
        <a:bodyPr/>
        <a:lstStyle/>
        <a:p>
          <a:r>
            <a:rPr lang="en-US" dirty="0"/>
            <a:t>Continuous improvement</a:t>
          </a:r>
        </a:p>
      </dgm:t>
    </dgm:pt>
    <dgm:pt modelId="{E1746815-5BCE-465D-8E28-DE2513995476}" type="parTrans" cxnId="{4905A810-E510-413A-BCFF-702B51EF7650}">
      <dgm:prSet/>
      <dgm:spPr/>
      <dgm:t>
        <a:bodyPr/>
        <a:lstStyle/>
        <a:p>
          <a:endParaRPr lang="en-US"/>
        </a:p>
      </dgm:t>
    </dgm:pt>
    <dgm:pt modelId="{29A1A5A1-04CC-4EB5-8B47-ADC2C7FEDF76}" type="sibTrans" cxnId="{4905A810-E510-413A-BCFF-702B51EF7650}">
      <dgm:prSet/>
      <dgm:spPr/>
      <dgm:t>
        <a:bodyPr/>
        <a:lstStyle/>
        <a:p>
          <a:endParaRPr lang="en-US"/>
        </a:p>
      </dgm:t>
    </dgm:pt>
    <dgm:pt modelId="{07C01DB3-EA1B-4AC3-9922-086CBD1EA725}">
      <dgm:prSet/>
      <dgm:spPr/>
      <dgm:t>
        <a:bodyPr/>
        <a:lstStyle/>
        <a:p>
          <a:r>
            <a:rPr lang="en-US" dirty="0"/>
            <a:t>Change = opportunity</a:t>
          </a:r>
        </a:p>
      </dgm:t>
    </dgm:pt>
    <dgm:pt modelId="{EB44AD7D-B26E-473A-99BC-3B5F82201067}" type="parTrans" cxnId="{4A90901C-EEC5-420B-92C3-DC7917B79309}">
      <dgm:prSet/>
      <dgm:spPr/>
      <dgm:t>
        <a:bodyPr/>
        <a:lstStyle/>
        <a:p>
          <a:endParaRPr lang="en-US"/>
        </a:p>
      </dgm:t>
    </dgm:pt>
    <dgm:pt modelId="{7ED58100-A905-4F12-AF41-1C1ED2D58E81}" type="sibTrans" cxnId="{4A90901C-EEC5-420B-92C3-DC7917B79309}">
      <dgm:prSet/>
      <dgm:spPr/>
      <dgm:t>
        <a:bodyPr/>
        <a:lstStyle/>
        <a:p>
          <a:endParaRPr lang="en-US"/>
        </a:p>
      </dgm:t>
    </dgm:pt>
    <dgm:pt modelId="{6C3D7EA4-5CFB-4B35-A3BF-9C1186EBB23C}">
      <dgm:prSet phldrT="[Text]"/>
      <dgm:spPr/>
      <dgm:t>
        <a:bodyPr/>
        <a:lstStyle/>
        <a:p>
          <a:r>
            <a:rPr lang="en-US" dirty="0"/>
            <a:t>Quicker feedback</a:t>
          </a:r>
        </a:p>
      </dgm:t>
    </dgm:pt>
    <dgm:pt modelId="{A0B97F8E-84A8-41A5-9102-5DDC38344CFB}" type="parTrans" cxnId="{BD165D37-11C9-43DC-A8C1-A1502F017F2A}">
      <dgm:prSet/>
      <dgm:spPr/>
      <dgm:t>
        <a:bodyPr/>
        <a:lstStyle/>
        <a:p>
          <a:endParaRPr lang="en-US"/>
        </a:p>
      </dgm:t>
    </dgm:pt>
    <dgm:pt modelId="{FDBCC4E0-3B07-42D8-A4B9-C36AB6229206}" type="sibTrans" cxnId="{BD165D37-11C9-43DC-A8C1-A1502F017F2A}">
      <dgm:prSet/>
      <dgm:spPr/>
      <dgm:t>
        <a:bodyPr/>
        <a:lstStyle/>
        <a:p>
          <a:endParaRPr lang="en-US"/>
        </a:p>
      </dgm:t>
    </dgm:pt>
    <dgm:pt modelId="{B70FFB31-6FEC-4240-B3BE-15B0405C7EA1}">
      <dgm:prSet/>
      <dgm:spPr/>
      <dgm:t>
        <a:bodyPr/>
        <a:lstStyle/>
        <a:p>
          <a:r>
            <a:rPr lang="en-US" dirty="0"/>
            <a:t>Observable progress</a:t>
          </a:r>
        </a:p>
      </dgm:t>
    </dgm:pt>
    <dgm:pt modelId="{5F3C3015-FB6B-4928-904A-A6182CDE5E12}" type="parTrans" cxnId="{8755E11F-49B9-4E80-AE8D-62FE731D0D9C}">
      <dgm:prSet/>
      <dgm:spPr/>
      <dgm:t>
        <a:bodyPr/>
        <a:lstStyle/>
        <a:p>
          <a:endParaRPr lang="en-US"/>
        </a:p>
      </dgm:t>
    </dgm:pt>
    <dgm:pt modelId="{046A951E-7FD3-4ABB-BB51-CA7BE077D804}" type="sibTrans" cxnId="{8755E11F-49B9-4E80-AE8D-62FE731D0D9C}">
      <dgm:prSet/>
      <dgm:spPr/>
      <dgm:t>
        <a:bodyPr/>
        <a:lstStyle/>
        <a:p>
          <a:endParaRPr lang="en-US"/>
        </a:p>
      </dgm:t>
    </dgm:pt>
    <dgm:pt modelId="{CDA5B24B-A608-44D3-BA28-56A383897CC5}">
      <dgm:prSet/>
      <dgm:spPr/>
      <dgm:t>
        <a:bodyPr/>
        <a:lstStyle/>
        <a:p>
          <a:r>
            <a:rPr lang="en-US" dirty="0"/>
            <a:t>Retrospective</a:t>
          </a:r>
        </a:p>
      </dgm:t>
    </dgm:pt>
    <dgm:pt modelId="{C8DCB5AB-F7AA-4CFF-81C8-EEC8728EE703}" type="parTrans" cxnId="{33883F8C-1121-4FB8-9181-6FDFD73E69F8}">
      <dgm:prSet/>
      <dgm:spPr/>
      <dgm:t>
        <a:bodyPr/>
        <a:lstStyle/>
        <a:p>
          <a:endParaRPr lang="en-US"/>
        </a:p>
      </dgm:t>
    </dgm:pt>
    <dgm:pt modelId="{D556FD9C-A5FF-40D4-A02F-BDB091F6DA89}" type="sibTrans" cxnId="{33883F8C-1121-4FB8-9181-6FDFD73E69F8}">
      <dgm:prSet/>
      <dgm:spPr/>
      <dgm:t>
        <a:bodyPr/>
        <a:lstStyle/>
        <a:p>
          <a:endParaRPr lang="en-US"/>
        </a:p>
      </dgm:t>
    </dgm:pt>
    <dgm:pt modelId="{D31E546A-216E-4E7D-9EC3-8ECF080D7531}">
      <dgm:prSet/>
      <dgm:spPr/>
      <dgm:t>
        <a:bodyPr/>
        <a:lstStyle/>
        <a:p>
          <a:r>
            <a:rPr lang="en-US" dirty="0"/>
            <a:t>Just add it to the backlog</a:t>
          </a:r>
        </a:p>
      </dgm:t>
    </dgm:pt>
    <dgm:pt modelId="{D3DDACF6-D2B0-4A58-AC11-FEB5E641788E}" type="parTrans" cxnId="{DD07004F-0488-4D03-82AB-CCFB3E3DF4DB}">
      <dgm:prSet/>
      <dgm:spPr/>
      <dgm:t>
        <a:bodyPr/>
        <a:lstStyle/>
        <a:p>
          <a:endParaRPr lang="en-US"/>
        </a:p>
      </dgm:t>
    </dgm:pt>
    <dgm:pt modelId="{341060D8-24A6-4B5D-9F6F-FB5FA0A456C7}" type="sibTrans" cxnId="{DD07004F-0488-4D03-82AB-CCFB3E3DF4DB}">
      <dgm:prSet/>
      <dgm:spPr/>
      <dgm:t>
        <a:bodyPr/>
        <a:lstStyle/>
        <a:p>
          <a:endParaRPr lang="en-US"/>
        </a:p>
      </dgm:t>
    </dgm:pt>
    <dgm:pt modelId="{A4A8582B-3934-421E-8E1A-91BEDCE3FEA1}" type="pres">
      <dgm:prSet presAssocID="{2DD6BD70-DE4A-4468-B0B3-1DB33696DC89}" presName="Name0" presStyleCnt="0">
        <dgm:presLayoutVars>
          <dgm:dir/>
          <dgm:resizeHandles val="exact"/>
        </dgm:presLayoutVars>
      </dgm:prSet>
      <dgm:spPr/>
    </dgm:pt>
    <dgm:pt modelId="{0F4D012E-0F26-4B8A-A107-F93691696AD3}" type="pres">
      <dgm:prSet presAssocID="{7D30FDBE-5628-49C3-AB52-44986F01F0BF}" presName="Name5" presStyleLbl="vennNode1" presStyleIdx="0" presStyleCnt="4">
        <dgm:presLayoutVars>
          <dgm:bulletEnabled val="1"/>
        </dgm:presLayoutVars>
      </dgm:prSet>
      <dgm:spPr/>
    </dgm:pt>
    <dgm:pt modelId="{9F686484-2117-44A4-91A5-8746A462A465}" type="pres">
      <dgm:prSet presAssocID="{8BAC2EB5-A3FC-4075-9870-33ABCDD7AA68}" presName="space" presStyleCnt="0"/>
      <dgm:spPr/>
    </dgm:pt>
    <dgm:pt modelId="{A24854D6-1FAD-44F0-BADE-B4BA2E211F6E}" type="pres">
      <dgm:prSet presAssocID="{8F644EB9-4135-4BA5-A2C3-3EF27596757F}" presName="Name5" presStyleLbl="vennNode1" presStyleIdx="1" presStyleCnt="4">
        <dgm:presLayoutVars>
          <dgm:bulletEnabled val="1"/>
        </dgm:presLayoutVars>
      </dgm:prSet>
      <dgm:spPr/>
    </dgm:pt>
    <dgm:pt modelId="{B4194367-50BE-4917-9DF9-531FE59C0137}" type="pres">
      <dgm:prSet presAssocID="{0F37B77E-9834-4BCD-B94F-B7E8EADF33A8}" presName="space" presStyleCnt="0"/>
      <dgm:spPr/>
    </dgm:pt>
    <dgm:pt modelId="{02B9FFAC-3FF9-4786-B8FA-09AFB4E138EB}" type="pres">
      <dgm:prSet presAssocID="{4BAC186F-1212-42FC-B9E1-42B1E4D2D295}" presName="Name5" presStyleLbl="vennNode1" presStyleIdx="2" presStyleCnt="4">
        <dgm:presLayoutVars>
          <dgm:bulletEnabled val="1"/>
        </dgm:presLayoutVars>
      </dgm:prSet>
      <dgm:spPr/>
    </dgm:pt>
    <dgm:pt modelId="{D67BC368-C3A5-41F8-80D9-10B5BC178671}" type="pres">
      <dgm:prSet presAssocID="{29A1A5A1-04CC-4EB5-8B47-ADC2C7FEDF76}" presName="space" presStyleCnt="0"/>
      <dgm:spPr/>
    </dgm:pt>
    <dgm:pt modelId="{53EE07CF-8703-4878-85EC-80C2837F9660}" type="pres">
      <dgm:prSet presAssocID="{07C01DB3-EA1B-4AC3-9922-086CBD1EA72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4905A810-E510-413A-BCFF-702B51EF7650}" srcId="{2DD6BD70-DE4A-4468-B0B3-1DB33696DC89}" destId="{4BAC186F-1212-42FC-B9E1-42B1E4D2D295}" srcOrd="2" destOrd="0" parTransId="{E1746815-5BCE-465D-8E28-DE2513995476}" sibTransId="{29A1A5A1-04CC-4EB5-8B47-ADC2C7FEDF76}"/>
    <dgm:cxn modelId="{1A4E6816-331A-4EA8-870B-0A723729D38E}" type="presOf" srcId="{B70FFB31-6FEC-4240-B3BE-15B0405C7EA1}" destId="{A24854D6-1FAD-44F0-BADE-B4BA2E211F6E}" srcOrd="0" destOrd="1" presId="urn:microsoft.com/office/officeart/2005/8/layout/venn3"/>
    <dgm:cxn modelId="{4A90901C-EEC5-420B-92C3-DC7917B79309}" srcId="{2DD6BD70-DE4A-4468-B0B3-1DB33696DC89}" destId="{07C01DB3-EA1B-4AC3-9922-086CBD1EA725}" srcOrd="3" destOrd="0" parTransId="{EB44AD7D-B26E-473A-99BC-3B5F82201067}" sibTransId="{7ED58100-A905-4F12-AF41-1C1ED2D58E81}"/>
    <dgm:cxn modelId="{8755E11F-49B9-4E80-AE8D-62FE731D0D9C}" srcId="{8F644EB9-4135-4BA5-A2C3-3EF27596757F}" destId="{B70FFB31-6FEC-4240-B3BE-15B0405C7EA1}" srcOrd="0" destOrd="0" parTransId="{5F3C3015-FB6B-4928-904A-A6182CDE5E12}" sibTransId="{046A951E-7FD3-4ABB-BB51-CA7BE077D804}"/>
    <dgm:cxn modelId="{1C3B6522-36F1-4740-9100-DAD8BA5345D2}" srcId="{2DD6BD70-DE4A-4468-B0B3-1DB33696DC89}" destId="{7D30FDBE-5628-49C3-AB52-44986F01F0BF}" srcOrd="0" destOrd="0" parTransId="{54142308-4E1C-4118-8C14-EC203623BB3F}" sibTransId="{8BAC2EB5-A3FC-4075-9870-33ABCDD7AA68}"/>
    <dgm:cxn modelId="{7A39B52E-5505-4EA7-AE3E-4D94361A69A1}" type="presOf" srcId="{4BAC186F-1212-42FC-B9E1-42B1E4D2D295}" destId="{02B9FFAC-3FF9-4786-B8FA-09AFB4E138EB}" srcOrd="0" destOrd="0" presId="urn:microsoft.com/office/officeart/2005/8/layout/venn3"/>
    <dgm:cxn modelId="{BD165D37-11C9-43DC-A8C1-A1502F017F2A}" srcId="{7D30FDBE-5628-49C3-AB52-44986F01F0BF}" destId="{6C3D7EA4-5CFB-4B35-A3BF-9C1186EBB23C}" srcOrd="0" destOrd="0" parTransId="{A0B97F8E-84A8-41A5-9102-5DDC38344CFB}" sibTransId="{FDBCC4E0-3B07-42D8-A4B9-C36AB6229206}"/>
    <dgm:cxn modelId="{C6626A64-6F1F-498D-BCA6-3DE749FB6841}" type="presOf" srcId="{2DD6BD70-DE4A-4468-B0B3-1DB33696DC89}" destId="{A4A8582B-3934-421E-8E1A-91BEDCE3FEA1}" srcOrd="0" destOrd="0" presId="urn:microsoft.com/office/officeart/2005/8/layout/venn3"/>
    <dgm:cxn modelId="{6A53E947-AA26-48FA-A720-9ED9517CB2C9}" type="presOf" srcId="{07C01DB3-EA1B-4AC3-9922-086CBD1EA725}" destId="{53EE07CF-8703-4878-85EC-80C2837F9660}" srcOrd="0" destOrd="0" presId="urn:microsoft.com/office/officeart/2005/8/layout/venn3"/>
    <dgm:cxn modelId="{FD862569-D3D2-4EF6-BE3A-9FFAA176D565}" type="presOf" srcId="{6C3D7EA4-5CFB-4B35-A3BF-9C1186EBB23C}" destId="{0F4D012E-0F26-4B8A-A107-F93691696AD3}" srcOrd="0" destOrd="1" presId="urn:microsoft.com/office/officeart/2005/8/layout/venn3"/>
    <dgm:cxn modelId="{0353D26B-FABB-48A9-87B0-BCA4D0CDBB08}" type="presOf" srcId="{D31E546A-216E-4E7D-9EC3-8ECF080D7531}" destId="{53EE07CF-8703-4878-85EC-80C2837F9660}" srcOrd="0" destOrd="1" presId="urn:microsoft.com/office/officeart/2005/8/layout/venn3"/>
    <dgm:cxn modelId="{DD07004F-0488-4D03-82AB-CCFB3E3DF4DB}" srcId="{07C01DB3-EA1B-4AC3-9922-086CBD1EA725}" destId="{D31E546A-216E-4E7D-9EC3-8ECF080D7531}" srcOrd="0" destOrd="0" parTransId="{D3DDACF6-D2B0-4A58-AC11-FEB5E641788E}" sibTransId="{341060D8-24A6-4B5D-9F6F-FB5FA0A456C7}"/>
    <dgm:cxn modelId="{70CEAB51-2261-4F7A-9530-000EA227C339}" type="presOf" srcId="{7D30FDBE-5628-49C3-AB52-44986F01F0BF}" destId="{0F4D012E-0F26-4B8A-A107-F93691696AD3}" srcOrd="0" destOrd="0" presId="urn:microsoft.com/office/officeart/2005/8/layout/venn3"/>
    <dgm:cxn modelId="{4BE58885-B2A7-4147-8264-0A93A1A66218}" srcId="{2DD6BD70-DE4A-4468-B0B3-1DB33696DC89}" destId="{8F644EB9-4135-4BA5-A2C3-3EF27596757F}" srcOrd="1" destOrd="0" parTransId="{6D746D97-0D18-4FF2-9602-D14B2D93B2D0}" sibTransId="{0F37B77E-9834-4BCD-B94F-B7E8EADF33A8}"/>
    <dgm:cxn modelId="{33883F8C-1121-4FB8-9181-6FDFD73E69F8}" srcId="{4BAC186F-1212-42FC-B9E1-42B1E4D2D295}" destId="{CDA5B24B-A608-44D3-BA28-56A383897CC5}" srcOrd="0" destOrd="0" parTransId="{C8DCB5AB-F7AA-4CFF-81C8-EEC8728EE703}" sibTransId="{D556FD9C-A5FF-40D4-A02F-BDB091F6DA89}"/>
    <dgm:cxn modelId="{A1FA0390-E712-4A3E-A5B0-FFB2234FF12C}" type="presOf" srcId="{CDA5B24B-A608-44D3-BA28-56A383897CC5}" destId="{02B9FFAC-3FF9-4786-B8FA-09AFB4E138EB}" srcOrd="0" destOrd="1" presId="urn:microsoft.com/office/officeart/2005/8/layout/venn3"/>
    <dgm:cxn modelId="{DCF05999-6227-4CC9-909C-533835BA7E8F}" type="presOf" srcId="{8F644EB9-4135-4BA5-A2C3-3EF27596757F}" destId="{A24854D6-1FAD-44F0-BADE-B4BA2E211F6E}" srcOrd="0" destOrd="0" presId="urn:microsoft.com/office/officeart/2005/8/layout/venn3"/>
    <dgm:cxn modelId="{6A2AF131-4BA7-44A6-BFE7-77816CD5EAF3}" type="presParOf" srcId="{A4A8582B-3934-421E-8E1A-91BEDCE3FEA1}" destId="{0F4D012E-0F26-4B8A-A107-F93691696AD3}" srcOrd="0" destOrd="0" presId="urn:microsoft.com/office/officeart/2005/8/layout/venn3"/>
    <dgm:cxn modelId="{03910872-35F6-46BF-92D9-23B85DE595ED}" type="presParOf" srcId="{A4A8582B-3934-421E-8E1A-91BEDCE3FEA1}" destId="{9F686484-2117-44A4-91A5-8746A462A465}" srcOrd="1" destOrd="0" presId="urn:microsoft.com/office/officeart/2005/8/layout/venn3"/>
    <dgm:cxn modelId="{8DA0BC8A-6FEE-4298-A377-5479F73903C9}" type="presParOf" srcId="{A4A8582B-3934-421E-8E1A-91BEDCE3FEA1}" destId="{A24854D6-1FAD-44F0-BADE-B4BA2E211F6E}" srcOrd="2" destOrd="0" presId="urn:microsoft.com/office/officeart/2005/8/layout/venn3"/>
    <dgm:cxn modelId="{7182C44C-6837-45A8-9DB0-19D74A9FE81A}" type="presParOf" srcId="{A4A8582B-3934-421E-8E1A-91BEDCE3FEA1}" destId="{B4194367-50BE-4917-9DF9-531FE59C0137}" srcOrd="3" destOrd="0" presId="urn:microsoft.com/office/officeart/2005/8/layout/venn3"/>
    <dgm:cxn modelId="{E4F1FD4E-CB44-4C42-8225-A9E7DC3CF340}" type="presParOf" srcId="{A4A8582B-3934-421E-8E1A-91BEDCE3FEA1}" destId="{02B9FFAC-3FF9-4786-B8FA-09AFB4E138EB}" srcOrd="4" destOrd="0" presId="urn:microsoft.com/office/officeart/2005/8/layout/venn3"/>
    <dgm:cxn modelId="{E0AC1620-E750-48FC-B47C-02D1C403321D}" type="presParOf" srcId="{A4A8582B-3934-421E-8E1A-91BEDCE3FEA1}" destId="{D67BC368-C3A5-41F8-80D9-10B5BC178671}" srcOrd="5" destOrd="0" presId="urn:microsoft.com/office/officeart/2005/8/layout/venn3"/>
    <dgm:cxn modelId="{ED158488-870E-4574-91D4-3426A4865733}" type="presParOf" srcId="{A4A8582B-3934-421E-8E1A-91BEDCE3FEA1}" destId="{53EE07CF-8703-4878-85EC-80C2837F966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8AFCB5-1EEE-47AA-9312-0F13572529EE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976189-D17A-4CB3-A147-463D01323A47}">
      <dgm:prSet phldrT="[Text]"/>
      <dgm:spPr/>
      <dgm:t>
        <a:bodyPr/>
        <a:lstStyle/>
        <a:p>
          <a:r>
            <a:rPr lang="en-US" b="1" dirty="0"/>
            <a:t>Less context switching</a:t>
          </a:r>
        </a:p>
      </dgm:t>
    </dgm:pt>
    <dgm:pt modelId="{C1EC1F92-F5DE-4FAE-A3AA-5C8531324E4B}" type="parTrans" cxnId="{3D49EAC8-0B31-4399-AC7D-31F721B007CF}">
      <dgm:prSet/>
      <dgm:spPr/>
      <dgm:t>
        <a:bodyPr/>
        <a:lstStyle/>
        <a:p>
          <a:endParaRPr lang="en-US"/>
        </a:p>
      </dgm:t>
    </dgm:pt>
    <dgm:pt modelId="{0443C84D-6FF5-4816-A149-A1E5C549E2EA}" type="sibTrans" cxnId="{3D49EAC8-0B31-4399-AC7D-31F721B007CF}">
      <dgm:prSet/>
      <dgm:spPr/>
      <dgm:t>
        <a:bodyPr/>
        <a:lstStyle/>
        <a:p>
          <a:endParaRPr lang="en-US"/>
        </a:p>
      </dgm:t>
    </dgm:pt>
    <dgm:pt modelId="{50D89A28-EDC3-4E09-A5EF-C64CFB4FCC6A}">
      <dgm:prSet/>
      <dgm:spPr/>
      <dgm:t>
        <a:bodyPr/>
        <a:lstStyle/>
        <a:p>
          <a:r>
            <a:rPr lang="en-US" b="1" dirty="0"/>
            <a:t>Sustainable pace</a:t>
          </a:r>
        </a:p>
      </dgm:t>
    </dgm:pt>
    <dgm:pt modelId="{BE484998-5461-44E2-83A0-FD0B973BCF08}" type="parTrans" cxnId="{20857EF8-CC36-4AFD-8117-3D5F77C381EA}">
      <dgm:prSet/>
      <dgm:spPr/>
      <dgm:t>
        <a:bodyPr/>
        <a:lstStyle/>
        <a:p>
          <a:endParaRPr lang="en-US"/>
        </a:p>
      </dgm:t>
    </dgm:pt>
    <dgm:pt modelId="{1B1C8F67-2BA7-4AD2-94B8-4E62383FD860}" type="sibTrans" cxnId="{20857EF8-CC36-4AFD-8117-3D5F77C381EA}">
      <dgm:prSet/>
      <dgm:spPr/>
      <dgm:t>
        <a:bodyPr/>
        <a:lstStyle/>
        <a:p>
          <a:endParaRPr lang="en-US"/>
        </a:p>
      </dgm:t>
    </dgm:pt>
    <dgm:pt modelId="{8D842262-B0F8-4BCB-BC64-DECF7426EC11}">
      <dgm:prSet/>
      <dgm:spPr/>
      <dgm:t>
        <a:bodyPr/>
        <a:lstStyle/>
        <a:p>
          <a:r>
            <a:rPr lang="en-US" b="1" dirty="0"/>
            <a:t>Team-based Commitments</a:t>
          </a:r>
        </a:p>
      </dgm:t>
    </dgm:pt>
    <dgm:pt modelId="{5614F334-D3CF-4CF0-A724-A555F5485831}" type="parTrans" cxnId="{5DDC9278-105A-4707-8BDB-51842E89FCA3}">
      <dgm:prSet/>
      <dgm:spPr/>
      <dgm:t>
        <a:bodyPr/>
        <a:lstStyle/>
        <a:p>
          <a:endParaRPr lang="en-US"/>
        </a:p>
      </dgm:t>
    </dgm:pt>
    <dgm:pt modelId="{81941314-E8BA-4124-B83D-EEDAF2708766}" type="sibTrans" cxnId="{5DDC9278-105A-4707-8BDB-51842E89FCA3}">
      <dgm:prSet/>
      <dgm:spPr/>
      <dgm:t>
        <a:bodyPr/>
        <a:lstStyle/>
        <a:p>
          <a:endParaRPr lang="en-US"/>
        </a:p>
      </dgm:t>
    </dgm:pt>
    <dgm:pt modelId="{AF914B36-0A23-431A-B2C5-48A21CEE1607}">
      <dgm:prSet/>
      <dgm:spPr/>
      <dgm:t>
        <a:bodyPr/>
        <a:lstStyle/>
        <a:p>
          <a:r>
            <a:rPr lang="en-US" b="1" dirty="0"/>
            <a:t>No “us vs. them”</a:t>
          </a:r>
        </a:p>
      </dgm:t>
    </dgm:pt>
    <dgm:pt modelId="{3D4696DD-8D0C-4762-9CD4-48F7A94B5FAB}" type="parTrans" cxnId="{950CE328-C6E0-49F6-86AE-63CAD3B13291}">
      <dgm:prSet/>
      <dgm:spPr/>
      <dgm:t>
        <a:bodyPr/>
        <a:lstStyle/>
        <a:p>
          <a:endParaRPr lang="en-US"/>
        </a:p>
      </dgm:t>
    </dgm:pt>
    <dgm:pt modelId="{6FD609D0-29DD-4A43-869B-38E6629488F2}" type="sibTrans" cxnId="{950CE328-C6E0-49F6-86AE-63CAD3B13291}">
      <dgm:prSet/>
      <dgm:spPr/>
      <dgm:t>
        <a:bodyPr/>
        <a:lstStyle/>
        <a:p>
          <a:endParaRPr lang="en-US"/>
        </a:p>
      </dgm:t>
    </dgm:pt>
    <dgm:pt modelId="{5DE3675F-2EFA-49A6-A868-34EE95F8AA01}">
      <dgm:prSet/>
      <dgm:spPr/>
      <dgm:t>
        <a:bodyPr/>
        <a:lstStyle/>
        <a:p>
          <a:r>
            <a:rPr lang="en-US" b="1" dirty="0"/>
            <a:t>Dedicated shield/bulldozer</a:t>
          </a:r>
        </a:p>
      </dgm:t>
    </dgm:pt>
    <dgm:pt modelId="{79952F66-A04F-4AFE-B1FA-02994A07EAAD}" type="parTrans" cxnId="{B5A0FE31-B329-46F0-B31F-5BDBFA68E46D}">
      <dgm:prSet/>
      <dgm:spPr/>
      <dgm:t>
        <a:bodyPr/>
        <a:lstStyle/>
        <a:p>
          <a:endParaRPr lang="en-US"/>
        </a:p>
      </dgm:t>
    </dgm:pt>
    <dgm:pt modelId="{022591E5-0F0C-4E0B-A790-CD77E56EAC03}" type="sibTrans" cxnId="{B5A0FE31-B329-46F0-B31F-5BDBFA68E46D}">
      <dgm:prSet/>
      <dgm:spPr/>
      <dgm:t>
        <a:bodyPr/>
        <a:lstStyle/>
        <a:p>
          <a:endParaRPr lang="en-US"/>
        </a:p>
      </dgm:t>
    </dgm:pt>
    <dgm:pt modelId="{9113747E-8FA3-4478-B84E-087321005E4B}">
      <dgm:prSet phldrT="[Text]"/>
      <dgm:spPr/>
      <dgm:t>
        <a:bodyPr/>
        <a:lstStyle/>
        <a:p>
          <a:r>
            <a:rPr lang="en-US" b="1" dirty="0"/>
            <a:t>Protected sprints</a:t>
          </a:r>
        </a:p>
      </dgm:t>
    </dgm:pt>
    <dgm:pt modelId="{48CD24B2-F3D4-4AE2-8846-1030AB73D62F}" type="parTrans" cxnId="{AFE51BA9-E7A0-4F22-99C1-69EEA768B6BC}">
      <dgm:prSet/>
      <dgm:spPr/>
      <dgm:t>
        <a:bodyPr/>
        <a:lstStyle/>
        <a:p>
          <a:endParaRPr lang="en-US"/>
        </a:p>
      </dgm:t>
    </dgm:pt>
    <dgm:pt modelId="{7923D659-DA09-42B6-ACBC-E1029BB8F345}" type="sibTrans" cxnId="{AFE51BA9-E7A0-4F22-99C1-69EEA768B6BC}">
      <dgm:prSet/>
      <dgm:spPr/>
      <dgm:t>
        <a:bodyPr/>
        <a:lstStyle/>
        <a:p>
          <a:endParaRPr lang="en-US"/>
        </a:p>
      </dgm:t>
    </dgm:pt>
    <dgm:pt modelId="{31A4F038-D79F-45BD-AAE1-C3DB6E1A84D9}">
      <dgm:prSet/>
      <dgm:spPr/>
      <dgm:t>
        <a:bodyPr/>
        <a:lstStyle/>
        <a:p>
          <a:r>
            <a:rPr lang="en-US" b="1" dirty="0"/>
            <a:t>Fewer late nights</a:t>
          </a:r>
        </a:p>
      </dgm:t>
    </dgm:pt>
    <dgm:pt modelId="{82F9D68E-C910-426B-81B1-EAA07E822DB1}" type="parTrans" cxnId="{10890FCF-D6EE-4783-8126-AAAA0C32F554}">
      <dgm:prSet/>
      <dgm:spPr/>
      <dgm:t>
        <a:bodyPr/>
        <a:lstStyle/>
        <a:p>
          <a:endParaRPr lang="en-US"/>
        </a:p>
      </dgm:t>
    </dgm:pt>
    <dgm:pt modelId="{282F14C3-B149-4E52-BF82-018B8ED4B0A8}" type="sibTrans" cxnId="{10890FCF-D6EE-4783-8126-AAAA0C32F554}">
      <dgm:prSet/>
      <dgm:spPr/>
      <dgm:t>
        <a:bodyPr/>
        <a:lstStyle/>
        <a:p>
          <a:endParaRPr lang="en-US"/>
        </a:p>
      </dgm:t>
    </dgm:pt>
    <dgm:pt modelId="{8F29F852-0EBE-4FA6-AD1A-53B0543DA175}">
      <dgm:prSet/>
      <dgm:spPr/>
      <dgm:t>
        <a:bodyPr/>
        <a:lstStyle/>
        <a:p>
          <a:r>
            <a:rPr lang="en-US" b="1" dirty="0"/>
            <a:t>No delegating dictator</a:t>
          </a:r>
        </a:p>
      </dgm:t>
    </dgm:pt>
    <dgm:pt modelId="{E56C1ED1-4BDF-46FD-A315-1F82C1545EE0}" type="parTrans" cxnId="{C36051AE-CF5E-4393-853F-C484DF3EBBE0}">
      <dgm:prSet/>
      <dgm:spPr/>
      <dgm:t>
        <a:bodyPr/>
        <a:lstStyle/>
        <a:p>
          <a:endParaRPr lang="en-US"/>
        </a:p>
      </dgm:t>
    </dgm:pt>
    <dgm:pt modelId="{B1BC938A-0CF1-4D85-80CC-6823367CE09E}" type="sibTrans" cxnId="{C36051AE-CF5E-4393-853F-C484DF3EBBE0}">
      <dgm:prSet/>
      <dgm:spPr/>
      <dgm:t>
        <a:bodyPr/>
        <a:lstStyle/>
        <a:p>
          <a:endParaRPr lang="en-US"/>
        </a:p>
      </dgm:t>
    </dgm:pt>
    <dgm:pt modelId="{B6FFF03C-3EFC-41CC-8D86-5D1C481E92ED}">
      <dgm:prSet/>
      <dgm:spPr/>
      <dgm:t>
        <a:bodyPr/>
        <a:lstStyle/>
        <a:p>
          <a:r>
            <a:rPr lang="en-US" b="1" dirty="0"/>
            <a:t>Teams, not individuals</a:t>
          </a:r>
        </a:p>
      </dgm:t>
    </dgm:pt>
    <dgm:pt modelId="{439ECE19-E621-41F6-999F-832C509303CC}" type="parTrans" cxnId="{6624D884-3A66-4F06-BAB2-E18B8990A653}">
      <dgm:prSet/>
      <dgm:spPr/>
      <dgm:t>
        <a:bodyPr/>
        <a:lstStyle/>
        <a:p>
          <a:endParaRPr lang="en-US"/>
        </a:p>
      </dgm:t>
    </dgm:pt>
    <dgm:pt modelId="{20E9C720-E924-4ABE-8A5E-1C9A595DD8AC}" type="sibTrans" cxnId="{6624D884-3A66-4F06-BAB2-E18B8990A653}">
      <dgm:prSet/>
      <dgm:spPr/>
      <dgm:t>
        <a:bodyPr/>
        <a:lstStyle/>
        <a:p>
          <a:endParaRPr lang="en-US"/>
        </a:p>
      </dgm:t>
    </dgm:pt>
    <dgm:pt modelId="{E619C5E2-AD81-4402-B1D8-B96A288508FC}">
      <dgm:prSet/>
      <dgm:spPr/>
      <dgm:t>
        <a:bodyPr/>
        <a:lstStyle/>
        <a:p>
          <a:r>
            <a:rPr lang="en-US" b="1" dirty="0"/>
            <a:t>Customer part of team</a:t>
          </a:r>
        </a:p>
      </dgm:t>
    </dgm:pt>
    <dgm:pt modelId="{29A2D781-BEB7-422B-B878-F93F1F5233C2}" type="parTrans" cxnId="{E5C20B70-12D1-4E2D-8445-0F17BFB5A11B}">
      <dgm:prSet/>
      <dgm:spPr/>
      <dgm:t>
        <a:bodyPr/>
        <a:lstStyle/>
        <a:p>
          <a:endParaRPr lang="en-US"/>
        </a:p>
      </dgm:t>
    </dgm:pt>
    <dgm:pt modelId="{E1E33BAB-8DF6-4F00-B9CE-246032879061}" type="sibTrans" cxnId="{E5C20B70-12D1-4E2D-8445-0F17BFB5A11B}">
      <dgm:prSet/>
      <dgm:spPr/>
      <dgm:t>
        <a:bodyPr/>
        <a:lstStyle/>
        <a:p>
          <a:endParaRPr lang="en-US"/>
        </a:p>
      </dgm:t>
    </dgm:pt>
    <dgm:pt modelId="{DC21874D-BF27-4E07-9C70-76E9B6301B8E}">
      <dgm:prSet/>
      <dgm:spPr/>
      <dgm:t>
        <a:bodyPr/>
        <a:lstStyle/>
        <a:p>
          <a:r>
            <a:rPr lang="en-US" b="1" dirty="0"/>
            <a:t>Team decides</a:t>
          </a:r>
        </a:p>
      </dgm:t>
    </dgm:pt>
    <dgm:pt modelId="{9E265FBE-D93F-4116-B083-3C23F2175D9B}" type="parTrans" cxnId="{3B3ED098-F709-4CD6-B2D9-708923596557}">
      <dgm:prSet/>
      <dgm:spPr/>
      <dgm:t>
        <a:bodyPr/>
        <a:lstStyle/>
        <a:p>
          <a:endParaRPr lang="en-US"/>
        </a:p>
      </dgm:t>
    </dgm:pt>
    <dgm:pt modelId="{09A29CA7-F684-4A8B-9082-E308A064FDF4}" type="sibTrans" cxnId="{3B3ED098-F709-4CD6-B2D9-708923596557}">
      <dgm:prSet/>
      <dgm:spPr/>
      <dgm:t>
        <a:bodyPr/>
        <a:lstStyle/>
        <a:p>
          <a:endParaRPr lang="en-US"/>
        </a:p>
      </dgm:t>
    </dgm:pt>
    <dgm:pt modelId="{A019CBA0-59FB-4E83-BA9B-F462F6C730FE}">
      <dgm:prSet/>
      <dgm:spPr/>
      <dgm:t>
        <a:bodyPr/>
        <a:lstStyle/>
        <a:p>
          <a:r>
            <a:rPr lang="en-US" b="1" dirty="0" err="1"/>
            <a:t>ScrumMaster</a:t>
          </a:r>
          <a:r>
            <a:rPr lang="en-US" b="1" dirty="0"/>
            <a:t> as problem solver</a:t>
          </a:r>
        </a:p>
      </dgm:t>
    </dgm:pt>
    <dgm:pt modelId="{D3B6E229-C626-4CC6-994D-C2A468DAE151}" type="parTrans" cxnId="{6790415E-4AC7-4980-8960-9EA73CC9CEFC}">
      <dgm:prSet/>
      <dgm:spPr/>
      <dgm:t>
        <a:bodyPr/>
        <a:lstStyle/>
        <a:p>
          <a:endParaRPr lang="en-US"/>
        </a:p>
      </dgm:t>
    </dgm:pt>
    <dgm:pt modelId="{7B561727-3527-44D3-B68C-591A6D60E120}" type="sibTrans" cxnId="{6790415E-4AC7-4980-8960-9EA73CC9CEFC}">
      <dgm:prSet/>
      <dgm:spPr/>
      <dgm:t>
        <a:bodyPr/>
        <a:lstStyle/>
        <a:p>
          <a:endParaRPr lang="en-US"/>
        </a:p>
      </dgm:t>
    </dgm:pt>
    <dgm:pt modelId="{6F3AB7E9-4ADC-4F36-A32B-71D4C82A019C}">
      <dgm:prSet/>
      <dgm:spPr/>
      <dgm:t>
        <a:bodyPr/>
        <a:lstStyle/>
        <a:p>
          <a:r>
            <a:rPr lang="en-US" b="1" dirty="0"/>
            <a:t>Servant/leader</a:t>
          </a:r>
        </a:p>
      </dgm:t>
    </dgm:pt>
    <dgm:pt modelId="{C885F1EA-9C16-4DED-95E1-53C3EAF7F05E}" type="parTrans" cxnId="{38F53D93-943E-48BB-A766-74AC0149ABF4}">
      <dgm:prSet/>
      <dgm:spPr/>
      <dgm:t>
        <a:bodyPr/>
        <a:lstStyle/>
        <a:p>
          <a:endParaRPr lang="en-US"/>
        </a:p>
      </dgm:t>
    </dgm:pt>
    <dgm:pt modelId="{0E07A589-27BF-4D2F-8868-D3AFB36B5F81}" type="sibTrans" cxnId="{38F53D93-943E-48BB-A766-74AC0149ABF4}">
      <dgm:prSet/>
      <dgm:spPr/>
      <dgm:t>
        <a:bodyPr/>
        <a:lstStyle/>
        <a:p>
          <a:endParaRPr lang="en-US"/>
        </a:p>
      </dgm:t>
    </dgm:pt>
    <dgm:pt modelId="{ED729D88-FE80-478D-8527-C75A3BA4D3F6}" type="pres">
      <dgm:prSet presAssocID="{A28AFCB5-1EEE-47AA-9312-0F13572529EE}" presName="Name0" presStyleCnt="0">
        <dgm:presLayoutVars>
          <dgm:dir/>
          <dgm:resizeHandles val="exact"/>
        </dgm:presLayoutVars>
      </dgm:prSet>
      <dgm:spPr/>
    </dgm:pt>
    <dgm:pt modelId="{7ED650DB-82C4-4A23-BD7E-20AD8720D985}" type="pres">
      <dgm:prSet presAssocID="{4D976189-D17A-4CB3-A147-463D01323A47}" presName="Name5" presStyleLbl="vennNode1" presStyleIdx="0" presStyleCnt="5">
        <dgm:presLayoutVars>
          <dgm:bulletEnabled val="1"/>
        </dgm:presLayoutVars>
      </dgm:prSet>
      <dgm:spPr/>
    </dgm:pt>
    <dgm:pt modelId="{8068DEB0-0D3C-4DA5-8601-7A5D705BC4D4}" type="pres">
      <dgm:prSet presAssocID="{0443C84D-6FF5-4816-A149-A1E5C549E2EA}" presName="space" presStyleCnt="0"/>
      <dgm:spPr/>
    </dgm:pt>
    <dgm:pt modelId="{048B4416-BB1A-468B-A8B4-AD911FAF9740}" type="pres">
      <dgm:prSet presAssocID="{50D89A28-EDC3-4E09-A5EF-C64CFB4FCC6A}" presName="Name5" presStyleLbl="vennNode1" presStyleIdx="1" presStyleCnt="5">
        <dgm:presLayoutVars>
          <dgm:bulletEnabled val="1"/>
        </dgm:presLayoutVars>
      </dgm:prSet>
      <dgm:spPr/>
    </dgm:pt>
    <dgm:pt modelId="{F7DB77FC-2F54-4A8C-8369-D6170146F2C7}" type="pres">
      <dgm:prSet presAssocID="{1B1C8F67-2BA7-4AD2-94B8-4E62383FD860}" presName="space" presStyleCnt="0"/>
      <dgm:spPr/>
    </dgm:pt>
    <dgm:pt modelId="{B3B5D532-99B1-4027-B915-42FD307D24FD}" type="pres">
      <dgm:prSet presAssocID="{8D842262-B0F8-4BCB-BC64-DECF7426EC11}" presName="Name5" presStyleLbl="vennNode1" presStyleIdx="2" presStyleCnt="5">
        <dgm:presLayoutVars>
          <dgm:bulletEnabled val="1"/>
        </dgm:presLayoutVars>
      </dgm:prSet>
      <dgm:spPr/>
    </dgm:pt>
    <dgm:pt modelId="{7AE13593-D236-4E25-9FD9-465E3637B8E8}" type="pres">
      <dgm:prSet presAssocID="{81941314-E8BA-4124-B83D-EEDAF2708766}" presName="space" presStyleCnt="0"/>
      <dgm:spPr/>
    </dgm:pt>
    <dgm:pt modelId="{0DC6A925-01E2-4378-B813-D4AA70DF6AA0}" type="pres">
      <dgm:prSet presAssocID="{AF914B36-0A23-431A-B2C5-48A21CEE1607}" presName="Name5" presStyleLbl="vennNode1" presStyleIdx="3" presStyleCnt="5">
        <dgm:presLayoutVars>
          <dgm:bulletEnabled val="1"/>
        </dgm:presLayoutVars>
      </dgm:prSet>
      <dgm:spPr/>
    </dgm:pt>
    <dgm:pt modelId="{A35F3795-6321-458A-B508-9FF5E4507BFD}" type="pres">
      <dgm:prSet presAssocID="{6FD609D0-29DD-4A43-869B-38E6629488F2}" presName="space" presStyleCnt="0"/>
      <dgm:spPr/>
    </dgm:pt>
    <dgm:pt modelId="{23DA609E-E791-4F18-97C8-6858BBE838B3}" type="pres">
      <dgm:prSet presAssocID="{5DE3675F-2EFA-49A6-A868-34EE95F8AA01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4F35C01F-6E5D-446C-A662-E7097F9910D5}" type="presOf" srcId="{8F29F852-0EBE-4FA6-AD1A-53B0543DA175}" destId="{B3B5D532-99B1-4027-B915-42FD307D24FD}" srcOrd="0" destOrd="2" presId="urn:microsoft.com/office/officeart/2005/8/layout/venn3"/>
    <dgm:cxn modelId="{72C74A25-DAF4-45FC-BB5E-D01D8D479518}" type="presOf" srcId="{8D842262-B0F8-4BCB-BC64-DECF7426EC11}" destId="{B3B5D532-99B1-4027-B915-42FD307D24FD}" srcOrd="0" destOrd="0" presId="urn:microsoft.com/office/officeart/2005/8/layout/venn3"/>
    <dgm:cxn modelId="{69F54B25-0734-4C4D-9BE0-ECFFF3F494BA}" type="presOf" srcId="{A28AFCB5-1EEE-47AA-9312-0F13572529EE}" destId="{ED729D88-FE80-478D-8527-C75A3BA4D3F6}" srcOrd="0" destOrd="0" presId="urn:microsoft.com/office/officeart/2005/8/layout/venn3"/>
    <dgm:cxn modelId="{950CE328-C6E0-49F6-86AE-63CAD3B13291}" srcId="{A28AFCB5-1EEE-47AA-9312-0F13572529EE}" destId="{AF914B36-0A23-431A-B2C5-48A21CEE1607}" srcOrd="3" destOrd="0" parTransId="{3D4696DD-8D0C-4762-9CD4-48F7A94B5FAB}" sibTransId="{6FD609D0-29DD-4A43-869B-38E6629488F2}"/>
    <dgm:cxn modelId="{B5A0FE31-B329-46F0-B31F-5BDBFA68E46D}" srcId="{A28AFCB5-1EEE-47AA-9312-0F13572529EE}" destId="{5DE3675F-2EFA-49A6-A868-34EE95F8AA01}" srcOrd="4" destOrd="0" parTransId="{79952F66-A04F-4AFE-B1FA-02994A07EAAD}" sibTransId="{022591E5-0F0C-4E0B-A790-CD77E56EAC03}"/>
    <dgm:cxn modelId="{6790415E-4AC7-4980-8960-9EA73CC9CEFC}" srcId="{5DE3675F-2EFA-49A6-A868-34EE95F8AA01}" destId="{A019CBA0-59FB-4E83-BA9B-F462F6C730FE}" srcOrd="0" destOrd="0" parTransId="{D3B6E229-C626-4CC6-994D-C2A468DAE151}" sibTransId="{7B561727-3527-44D3-B68C-591A6D60E120}"/>
    <dgm:cxn modelId="{FFC64447-2150-4E87-A105-2F0C5C7111D1}" type="presOf" srcId="{9113747E-8FA3-4478-B84E-087321005E4B}" destId="{7ED650DB-82C4-4A23-BD7E-20AD8720D985}" srcOrd="0" destOrd="1" presId="urn:microsoft.com/office/officeart/2005/8/layout/venn3"/>
    <dgm:cxn modelId="{E5C20B70-12D1-4E2D-8445-0F17BFB5A11B}" srcId="{AF914B36-0A23-431A-B2C5-48A21CEE1607}" destId="{E619C5E2-AD81-4402-B1D8-B96A288508FC}" srcOrd="1" destOrd="0" parTransId="{29A2D781-BEB7-422B-B878-F93F1F5233C2}" sibTransId="{E1E33BAB-8DF6-4F00-B9CE-246032879061}"/>
    <dgm:cxn modelId="{FE666B75-EF6B-4951-8F4E-9A2D747E1EF2}" type="presOf" srcId="{4D976189-D17A-4CB3-A147-463D01323A47}" destId="{7ED650DB-82C4-4A23-BD7E-20AD8720D985}" srcOrd="0" destOrd="0" presId="urn:microsoft.com/office/officeart/2005/8/layout/venn3"/>
    <dgm:cxn modelId="{5DDC9278-105A-4707-8BDB-51842E89FCA3}" srcId="{A28AFCB5-1EEE-47AA-9312-0F13572529EE}" destId="{8D842262-B0F8-4BCB-BC64-DECF7426EC11}" srcOrd="2" destOrd="0" parTransId="{5614F334-D3CF-4CF0-A724-A555F5485831}" sibTransId="{81941314-E8BA-4124-B83D-EEDAF2708766}"/>
    <dgm:cxn modelId="{6624D884-3A66-4F06-BAB2-E18B8990A653}" srcId="{AF914B36-0A23-431A-B2C5-48A21CEE1607}" destId="{B6FFF03C-3EFC-41CC-8D86-5D1C481E92ED}" srcOrd="0" destOrd="0" parTransId="{439ECE19-E621-41F6-999F-832C509303CC}" sibTransId="{20E9C720-E924-4ABE-8A5E-1C9A595DD8AC}"/>
    <dgm:cxn modelId="{38858986-CE21-482B-B7D2-7EA69A631036}" type="presOf" srcId="{6F3AB7E9-4ADC-4F36-A32B-71D4C82A019C}" destId="{23DA609E-E791-4F18-97C8-6858BBE838B3}" srcOrd="0" destOrd="2" presId="urn:microsoft.com/office/officeart/2005/8/layout/venn3"/>
    <dgm:cxn modelId="{6DDDE68C-8785-40C9-B208-C955442B50BE}" type="presOf" srcId="{50D89A28-EDC3-4E09-A5EF-C64CFB4FCC6A}" destId="{048B4416-BB1A-468B-A8B4-AD911FAF9740}" srcOrd="0" destOrd="0" presId="urn:microsoft.com/office/officeart/2005/8/layout/venn3"/>
    <dgm:cxn modelId="{38F53D93-943E-48BB-A766-74AC0149ABF4}" srcId="{5DE3675F-2EFA-49A6-A868-34EE95F8AA01}" destId="{6F3AB7E9-4ADC-4F36-A32B-71D4C82A019C}" srcOrd="1" destOrd="0" parTransId="{C885F1EA-9C16-4DED-95E1-53C3EAF7F05E}" sibTransId="{0E07A589-27BF-4D2F-8868-D3AFB36B5F81}"/>
    <dgm:cxn modelId="{F4A04493-2804-4AE6-90CB-AAE448B38E3E}" type="presOf" srcId="{B6FFF03C-3EFC-41CC-8D86-5D1C481E92ED}" destId="{0DC6A925-01E2-4378-B813-D4AA70DF6AA0}" srcOrd="0" destOrd="1" presId="urn:microsoft.com/office/officeart/2005/8/layout/venn3"/>
    <dgm:cxn modelId="{3B3ED098-F709-4CD6-B2D9-708923596557}" srcId="{8D842262-B0F8-4BCB-BC64-DECF7426EC11}" destId="{DC21874D-BF27-4E07-9C70-76E9B6301B8E}" srcOrd="0" destOrd="0" parTransId="{9E265FBE-D93F-4116-B083-3C23F2175D9B}" sibTransId="{09A29CA7-F684-4A8B-9082-E308A064FDF4}"/>
    <dgm:cxn modelId="{BDDC6AA2-89C7-4148-BAD3-EE56BB5391A8}" type="presOf" srcId="{5DE3675F-2EFA-49A6-A868-34EE95F8AA01}" destId="{23DA609E-E791-4F18-97C8-6858BBE838B3}" srcOrd="0" destOrd="0" presId="urn:microsoft.com/office/officeart/2005/8/layout/venn3"/>
    <dgm:cxn modelId="{4AD0FDA5-565A-4B8E-B9FA-25200BF32D7A}" type="presOf" srcId="{31A4F038-D79F-45BD-AAE1-C3DB6E1A84D9}" destId="{048B4416-BB1A-468B-A8B4-AD911FAF9740}" srcOrd="0" destOrd="1" presId="urn:microsoft.com/office/officeart/2005/8/layout/venn3"/>
    <dgm:cxn modelId="{AFE51BA9-E7A0-4F22-99C1-69EEA768B6BC}" srcId="{4D976189-D17A-4CB3-A147-463D01323A47}" destId="{9113747E-8FA3-4478-B84E-087321005E4B}" srcOrd="0" destOrd="0" parTransId="{48CD24B2-F3D4-4AE2-8846-1030AB73D62F}" sibTransId="{7923D659-DA09-42B6-ACBC-E1029BB8F345}"/>
    <dgm:cxn modelId="{C36051AE-CF5E-4393-853F-C484DF3EBBE0}" srcId="{8D842262-B0F8-4BCB-BC64-DECF7426EC11}" destId="{8F29F852-0EBE-4FA6-AD1A-53B0543DA175}" srcOrd="1" destOrd="0" parTransId="{E56C1ED1-4BDF-46FD-A315-1F82C1545EE0}" sibTransId="{B1BC938A-0CF1-4D85-80CC-6823367CE09E}"/>
    <dgm:cxn modelId="{3D49EAC8-0B31-4399-AC7D-31F721B007CF}" srcId="{A28AFCB5-1EEE-47AA-9312-0F13572529EE}" destId="{4D976189-D17A-4CB3-A147-463D01323A47}" srcOrd="0" destOrd="0" parTransId="{C1EC1F92-F5DE-4FAE-A3AA-5C8531324E4B}" sibTransId="{0443C84D-6FF5-4816-A149-A1E5C549E2EA}"/>
    <dgm:cxn modelId="{10890FCF-D6EE-4783-8126-AAAA0C32F554}" srcId="{50D89A28-EDC3-4E09-A5EF-C64CFB4FCC6A}" destId="{31A4F038-D79F-45BD-AAE1-C3DB6E1A84D9}" srcOrd="0" destOrd="0" parTransId="{82F9D68E-C910-426B-81B1-EAA07E822DB1}" sibTransId="{282F14C3-B149-4E52-BF82-018B8ED4B0A8}"/>
    <dgm:cxn modelId="{261E6DE8-51DD-4D4D-AB2B-922A786A801E}" type="presOf" srcId="{DC21874D-BF27-4E07-9C70-76E9B6301B8E}" destId="{B3B5D532-99B1-4027-B915-42FD307D24FD}" srcOrd="0" destOrd="1" presId="urn:microsoft.com/office/officeart/2005/8/layout/venn3"/>
    <dgm:cxn modelId="{395930F7-FF54-408D-874E-98FB2B5183A6}" type="presOf" srcId="{E619C5E2-AD81-4402-B1D8-B96A288508FC}" destId="{0DC6A925-01E2-4378-B813-D4AA70DF6AA0}" srcOrd="0" destOrd="2" presId="urn:microsoft.com/office/officeart/2005/8/layout/venn3"/>
    <dgm:cxn modelId="{20857EF8-CC36-4AFD-8117-3D5F77C381EA}" srcId="{A28AFCB5-1EEE-47AA-9312-0F13572529EE}" destId="{50D89A28-EDC3-4E09-A5EF-C64CFB4FCC6A}" srcOrd="1" destOrd="0" parTransId="{BE484998-5461-44E2-83A0-FD0B973BCF08}" sibTransId="{1B1C8F67-2BA7-4AD2-94B8-4E62383FD860}"/>
    <dgm:cxn modelId="{DBEFC2F8-34EE-4507-9FBA-814D17F5DE04}" type="presOf" srcId="{AF914B36-0A23-431A-B2C5-48A21CEE1607}" destId="{0DC6A925-01E2-4378-B813-D4AA70DF6AA0}" srcOrd="0" destOrd="0" presId="urn:microsoft.com/office/officeart/2005/8/layout/venn3"/>
    <dgm:cxn modelId="{B0454BFA-2EE3-4F3B-BF89-B80D645E2915}" type="presOf" srcId="{A019CBA0-59FB-4E83-BA9B-F462F6C730FE}" destId="{23DA609E-E791-4F18-97C8-6858BBE838B3}" srcOrd="0" destOrd="1" presId="urn:microsoft.com/office/officeart/2005/8/layout/venn3"/>
    <dgm:cxn modelId="{B356C559-DCDF-4EE7-93D1-925652592FC8}" type="presParOf" srcId="{ED729D88-FE80-478D-8527-C75A3BA4D3F6}" destId="{7ED650DB-82C4-4A23-BD7E-20AD8720D985}" srcOrd="0" destOrd="0" presId="urn:microsoft.com/office/officeart/2005/8/layout/venn3"/>
    <dgm:cxn modelId="{8E716D68-241B-421E-94B1-ED9F7C44D2E2}" type="presParOf" srcId="{ED729D88-FE80-478D-8527-C75A3BA4D3F6}" destId="{8068DEB0-0D3C-4DA5-8601-7A5D705BC4D4}" srcOrd="1" destOrd="0" presId="urn:microsoft.com/office/officeart/2005/8/layout/venn3"/>
    <dgm:cxn modelId="{689C79B3-01E3-4478-8948-2438054D25D8}" type="presParOf" srcId="{ED729D88-FE80-478D-8527-C75A3BA4D3F6}" destId="{048B4416-BB1A-468B-A8B4-AD911FAF9740}" srcOrd="2" destOrd="0" presId="urn:microsoft.com/office/officeart/2005/8/layout/venn3"/>
    <dgm:cxn modelId="{F7C876E4-B68D-42E0-8C35-E12B244636FD}" type="presParOf" srcId="{ED729D88-FE80-478D-8527-C75A3BA4D3F6}" destId="{F7DB77FC-2F54-4A8C-8369-D6170146F2C7}" srcOrd="3" destOrd="0" presId="urn:microsoft.com/office/officeart/2005/8/layout/venn3"/>
    <dgm:cxn modelId="{6888642B-2656-4C68-B099-2D94541EB658}" type="presParOf" srcId="{ED729D88-FE80-478D-8527-C75A3BA4D3F6}" destId="{B3B5D532-99B1-4027-B915-42FD307D24FD}" srcOrd="4" destOrd="0" presId="urn:microsoft.com/office/officeart/2005/8/layout/venn3"/>
    <dgm:cxn modelId="{EAFD7C71-9A21-4ED0-81F5-2487E4B07397}" type="presParOf" srcId="{ED729D88-FE80-478D-8527-C75A3BA4D3F6}" destId="{7AE13593-D236-4E25-9FD9-465E3637B8E8}" srcOrd="5" destOrd="0" presId="urn:microsoft.com/office/officeart/2005/8/layout/venn3"/>
    <dgm:cxn modelId="{2FB204AB-F756-4DD2-8D3C-7BB00A0F2954}" type="presParOf" srcId="{ED729D88-FE80-478D-8527-C75A3BA4D3F6}" destId="{0DC6A925-01E2-4378-B813-D4AA70DF6AA0}" srcOrd="6" destOrd="0" presId="urn:microsoft.com/office/officeart/2005/8/layout/venn3"/>
    <dgm:cxn modelId="{9896DA82-0DC0-4AF3-AED3-2AA98FBAA579}" type="presParOf" srcId="{ED729D88-FE80-478D-8527-C75A3BA4D3F6}" destId="{A35F3795-6321-458A-B508-9FF5E4507BFD}" srcOrd="7" destOrd="0" presId="urn:microsoft.com/office/officeart/2005/8/layout/venn3"/>
    <dgm:cxn modelId="{87BBB4CC-C1E7-4B1E-A018-6F5BA1A0F6D6}" type="presParOf" srcId="{ED729D88-FE80-478D-8527-C75A3BA4D3F6}" destId="{23DA609E-E791-4F18-97C8-6858BBE838B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E56558-077A-4243-AAA2-144D1C310665}" type="doc">
      <dgm:prSet loTypeId="urn:microsoft.com/office/officeart/2005/8/layout/hierarchy3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FAA0FA-8D9E-46FB-8F0D-35A01385CFF0}">
      <dgm:prSet phldrT="[Text]"/>
      <dgm:spPr/>
      <dgm:t>
        <a:bodyPr/>
        <a:lstStyle/>
        <a:p>
          <a:r>
            <a:rPr lang="en-US" dirty="0"/>
            <a:t>Individuals and interactions</a:t>
          </a:r>
        </a:p>
      </dgm:t>
    </dgm:pt>
    <dgm:pt modelId="{875D355B-0D51-40D1-9937-38ED080D2E52}" type="parTrans" cxnId="{D6D2CFD9-C713-434E-A83E-11682476E9E6}">
      <dgm:prSet/>
      <dgm:spPr/>
      <dgm:t>
        <a:bodyPr/>
        <a:lstStyle/>
        <a:p>
          <a:endParaRPr lang="en-US"/>
        </a:p>
      </dgm:t>
    </dgm:pt>
    <dgm:pt modelId="{C4B544AA-0833-4A80-9750-A0C74149A8AA}" type="sibTrans" cxnId="{D6D2CFD9-C713-434E-A83E-11682476E9E6}">
      <dgm:prSet/>
      <dgm:spPr/>
      <dgm:t>
        <a:bodyPr/>
        <a:lstStyle/>
        <a:p>
          <a:endParaRPr lang="en-US"/>
        </a:p>
      </dgm:t>
    </dgm:pt>
    <dgm:pt modelId="{C3F0D9CA-A3F0-4E0B-8148-E88DC8EF017E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600" dirty="0"/>
            <a:t> processes and tools</a:t>
          </a:r>
        </a:p>
      </dgm:t>
    </dgm:pt>
    <dgm:pt modelId="{6C3DEDB5-364A-4112-84C4-61C514EF1EA5}" type="parTrans" cxnId="{20452C5F-C262-4809-866D-1D13B980EC5E}">
      <dgm:prSet/>
      <dgm:spPr/>
      <dgm:t>
        <a:bodyPr/>
        <a:lstStyle/>
        <a:p>
          <a:endParaRPr lang="en-US"/>
        </a:p>
      </dgm:t>
    </dgm:pt>
    <dgm:pt modelId="{47E6DF7E-957E-4888-88BD-7A826C2654E5}" type="sibTrans" cxnId="{20452C5F-C262-4809-866D-1D13B980EC5E}">
      <dgm:prSet/>
      <dgm:spPr/>
      <dgm:t>
        <a:bodyPr/>
        <a:lstStyle/>
        <a:p>
          <a:endParaRPr lang="en-US"/>
        </a:p>
      </dgm:t>
    </dgm:pt>
    <dgm:pt modelId="{AF73B393-1111-4FD1-B038-E85C63C0BD86}">
      <dgm:prSet phldrT="[Text]"/>
      <dgm:spPr/>
      <dgm:t>
        <a:bodyPr/>
        <a:lstStyle/>
        <a:p>
          <a:r>
            <a:rPr lang="en-US" dirty="0"/>
            <a:t>Working software</a:t>
          </a:r>
        </a:p>
      </dgm:t>
    </dgm:pt>
    <dgm:pt modelId="{56F6CA27-04DF-4E66-9AB5-AE6BD99831A4}" type="parTrans" cxnId="{E47BA228-5B26-4B66-8DB7-3F42A10A1DA4}">
      <dgm:prSet/>
      <dgm:spPr/>
      <dgm:t>
        <a:bodyPr/>
        <a:lstStyle/>
        <a:p>
          <a:endParaRPr lang="en-US"/>
        </a:p>
      </dgm:t>
    </dgm:pt>
    <dgm:pt modelId="{2FC31E93-888D-4B3D-8115-91E1883FEE24}" type="sibTrans" cxnId="{E47BA228-5B26-4B66-8DB7-3F42A10A1DA4}">
      <dgm:prSet/>
      <dgm:spPr/>
      <dgm:t>
        <a:bodyPr/>
        <a:lstStyle/>
        <a:p>
          <a:endParaRPr lang="en-US"/>
        </a:p>
      </dgm:t>
    </dgm:pt>
    <dgm:pt modelId="{4A4F00FB-1E21-4C10-B744-8A2734B4142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600" dirty="0"/>
            <a:t> comprehensive documentation</a:t>
          </a:r>
        </a:p>
      </dgm:t>
    </dgm:pt>
    <dgm:pt modelId="{D69BA0A3-7655-4514-9A3E-E5F36E171326}" type="parTrans" cxnId="{30E3BBF3-7A49-4F86-B88A-1B1A648B1B06}">
      <dgm:prSet/>
      <dgm:spPr/>
      <dgm:t>
        <a:bodyPr/>
        <a:lstStyle/>
        <a:p>
          <a:endParaRPr lang="en-US"/>
        </a:p>
      </dgm:t>
    </dgm:pt>
    <dgm:pt modelId="{6B732302-9758-4573-A65C-A72501974F41}" type="sibTrans" cxnId="{30E3BBF3-7A49-4F86-B88A-1B1A648B1B06}">
      <dgm:prSet/>
      <dgm:spPr/>
      <dgm:t>
        <a:bodyPr/>
        <a:lstStyle/>
        <a:p>
          <a:endParaRPr lang="en-US"/>
        </a:p>
      </dgm:t>
    </dgm:pt>
    <dgm:pt modelId="{A04460B5-8384-43D0-9C58-C3A06AAC3D0C}">
      <dgm:prSet phldrT="[Text]"/>
      <dgm:spPr/>
      <dgm:t>
        <a:bodyPr/>
        <a:lstStyle/>
        <a:p>
          <a:r>
            <a:rPr lang="en-US" dirty="0"/>
            <a:t>Customer collaboration</a:t>
          </a:r>
        </a:p>
      </dgm:t>
    </dgm:pt>
    <dgm:pt modelId="{14251442-D707-4128-AF77-A89912817886}" type="parTrans" cxnId="{35FC77AD-AA60-4BFA-BEE6-D17B06F3400C}">
      <dgm:prSet/>
      <dgm:spPr/>
      <dgm:t>
        <a:bodyPr/>
        <a:lstStyle/>
        <a:p>
          <a:endParaRPr lang="en-US"/>
        </a:p>
      </dgm:t>
    </dgm:pt>
    <dgm:pt modelId="{8098DADF-D1E7-48AC-A93F-B873212D431F}" type="sibTrans" cxnId="{35FC77AD-AA60-4BFA-BEE6-D17B06F3400C}">
      <dgm:prSet/>
      <dgm:spPr/>
      <dgm:t>
        <a:bodyPr/>
        <a:lstStyle/>
        <a:p>
          <a:endParaRPr lang="en-US"/>
        </a:p>
      </dgm:t>
    </dgm:pt>
    <dgm:pt modelId="{0975C7BA-DEA9-43C4-A32C-9C5E9686A912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dirty="0"/>
            <a:t> contract negotiation</a:t>
          </a:r>
        </a:p>
      </dgm:t>
    </dgm:pt>
    <dgm:pt modelId="{66C99CA4-F426-4E2F-907F-612D7F54496F}" type="parTrans" cxnId="{1A6BB659-E77B-451C-A9C1-120F9885C9FF}">
      <dgm:prSet/>
      <dgm:spPr/>
      <dgm:t>
        <a:bodyPr/>
        <a:lstStyle/>
        <a:p>
          <a:endParaRPr lang="en-US"/>
        </a:p>
      </dgm:t>
    </dgm:pt>
    <dgm:pt modelId="{4B1FB3B5-3ECB-4A6F-A166-ABB61C26AEED}" type="sibTrans" cxnId="{1A6BB659-E77B-451C-A9C1-120F9885C9FF}">
      <dgm:prSet/>
      <dgm:spPr/>
      <dgm:t>
        <a:bodyPr/>
        <a:lstStyle/>
        <a:p>
          <a:endParaRPr lang="en-US"/>
        </a:p>
      </dgm:t>
    </dgm:pt>
    <dgm:pt modelId="{8988DE64-1F36-404B-81F5-3D914C5FA24F}">
      <dgm:prSet phldrT="[Text]"/>
      <dgm:spPr/>
      <dgm:t>
        <a:bodyPr/>
        <a:lstStyle/>
        <a:p>
          <a:r>
            <a:rPr lang="en-US" dirty="0"/>
            <a:t>Responding to change</a:t>
          </a:r>
        </a:p>
      </dgm:t>
    </dgm:pt>
    <dgm:pt modelId="{3F9DA3C5-C64E-408A-BCC0-E7CB022C0F15}" type="parTrans" cxnId="{02F2D6FB-531D-4E87-9DFD-11ED430E7BFF}">
      <dgm:prSet/>
      <dgm:spPr/>
      <dgm:t>
        <a:bodyPr/>
        <a:lstStyle/>
        <a:p>
          <a:endParaRPr lang="en-US"/>
        </a:p>
      </dgm:t>
    </dgm:pt>
    <dgm:pt modelId="{00E6D224-52F7-4C6A-BDD4-775EDBAF29FD}" type="sibTrans" cxnId="{02F2D6FB-531D-4E87-9DFD-11ED430E7BFF}">
      <dgm:prSet/>
      <dgm:spPr/>
      <dgm:t>
        <a:bodyPr/>
        <a:lstStyle/>
        <a:p>
          <a:endParaRPr lang="en-US"/>
        </a:p>
      </dgm:t>
    </dgm:pt>
    <dgm:pt modelId="{99A4C8BE-029E-489C-8D17-B1579C42838C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dirty="0"/>
            <a:t> following a plan</a:t>
          </a:r>
        </a:p>
      </dgm:t>
    </dgm:pt>
    <dgm:pt modelId="{72A21B8E-A382-447F-83FA-FBE1A7410B81}" type="parTrans" cxnId="{40120682-E12E-4C17-AF93-2BDD255FFB44}">
      <dgm:prSet/>
      <dgm:spPr/>
      <dgm:t>
        <a:bodyPr/>
        <a:lstStyle/>
        <a:p>
          <a:endParaRPr lang="en-US"/>
        </a:p>
      </dgm:t>
    </dgm:pt>
    <dgm:pt modelId="{C369E902-A1E1-4512-A1C5-739C0037E226}" type="sibTrans" cxnId="{40120682-E12E-4C17-AF93-2BDD255FFB44}">
      <dgm:prSet/>
      <dgm:spPr/>
      <dgm:t>
        <a:bodyPr/>
        <a:lstStyle/>
        <a:p>
          <a:endParaRPr lang="en-US"/>
        </a:p>
      </dgm:t>
    </dgm:pt>
    <dgm:pt modelId="{F3C844EF-AB39-4B0A-BEBA-768EBC66CB34}" type="pres">
      <dgm:prSet presAssocID="{D1E56558-077A-4243-AAA2-144D1C3106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C4DB77-3A9A-4946-A509-1239321F69C0}" type="pres">
      <dgm:prSet presAssocID="{71FAA0FA-8D9E-46FB-8F0D-35A01385CFF0}" presName="root" presStyleCnt="0"/>
      <dgm:spPr/>
    </dgm:pt>
    <dgm:pt modelId="{2A740639-56CB-45F8-8DE8-6BCC6A8551BF}" type="pres">
      <dgm:prSet presAssocID="{71FAA0FA-8D9E-46FB-8F0D-35A01385CFF0}" presName="rootComposite" presStyleCnt="0"/>
      <dgm:spPr/>
    </dgm:pt>
    <dgm:pt modelId="{DE5A3957-9A2E-46F7-AAD4-5A960A391949}" type="pres">
      <dgm:prSet presAssocID="{71FAA0FA-8D9E-46FB-8F0D-35A01385CFF0}" presName="rootText" presStyleLbl="node1" presStyleIdx="0" presStyleCnt="4"/>
      <dgm:spPr/>
    </dgm:pt>
    <dgm:pt modelId="{735DD033-1903-4687-BE44-3F1378791AD5}" type="pres">
      <dgm:prSet presAssocID="{71FAA0FA-8D9E-46FB-8F0D-35A01385CFF0}" presName="rootConnector" presStyleLbl="node1" presStyleIdx="0" presStyleCnt="4"/>
      <dgm:spPr/>
    </dgm:pt>
    <dgm:pt modelId="{911CF93C-037B-4DEA-9A30-6930F32B6526}" type="pres">
      <dgm:prSet presAssocID="{71FAA0FA-8D9E-46FB-8F0D-35A01385CFF0}" presName="childShape" presStyleCnt="0"/>
      <dgm:spPr/>
    </dgm:pt>
    <dgm:pt modelId="{DFD239C8-1FEA-4041-8104-A60D899AF714}" type="pres">
      <dgm:prSet presAssocID="{6C3DEDB5-364A-4112-84C4-61C514EF1EA5}" presName="Name13" presStyleLbl="parChTrans1D2" presStyleIdx="0" presStyleCnt="4"/>
      <dgm:spPr/>
    </dgm:pt>
    <dgm:pt modelId="{39A7797E-45B0-48F7-BA2E-64AFC020416D}" type="pres">
      <dgm:prSet presAssocID="{C3F0D9CA-A3F0-4E0B-8148-E88DC8EF017E}" presName="childText" presStyleLbl="bgAcc1" presStyleIdx="0" presStyleCnt="4">
        <dgm:presLayoutVars>
          <dgm:bulletEnabled val="1"/>
        </dgm:presLayoutVars>
      </dgm:prSet>
      <dgm:spPr/>
    </dgm:pt>
    <dgm:pt modelId="{734575A9-03DC-43A5-8087-30EC71633DFF}" type="pres">
      <dgm:prSet presAssocID="{AF73B393-1111-4FD1-B038-E85C63C0BD86}" presName="root" presStyleCnt="0"/>
      <dgm:spPr/>
    </dgm:pt>
    <dgm:pt modelId="{1B2BD236-1FF7-4816-BCD4-F7E7904D38EB}" type="pres">
      <dgm:prSet presAssocID="{AF73B393-1111-4FD1-B038-E85C63C0BD86}" presName="rootComposite" presStyleCnt="0"/>
      <dgm:spPr/>
    </dgm:pt>
    <dgm:pt modelId="{2B1433DE-CEEE-43FF-B3DD-D8F511DFA5BD}" type="pres">
      <dgm:prSet presAssocID="{AF73B393-1111-4FD1-B038-E85C63C0BD86}" presName="rootText" presStyleLbl="node1" presStyleIdx="1" presStyleCnt="4"/>
      <dgm:spPr/>
    </dgm:pt>
    <dgm:pt modelId="{CB9D695B-14DE-4A72-A6F9-266B2BA3626D}" type="pres">
      <dgm:prSet presAssocID="{AF73B393-1111-4FD1-B038-E85C63C0BD86}" presName="rootConnector" presStyleLbl="node1" presStyleIdx="1" presStyleCnt="4"/>
      <dgm:spPr/>
    </dgm:pt>
    <dgm:pt modelId="{30BD55A6-EFBE-4CE1-8C91-2D406DB79094}" type="pres">
      <dgm:prSet presAssocID="{AF73B393-1111-4FD1-B038-E85C63C0BD86}" presName="childShape" presStyleCnt="0"/>
      <dgm:spPr/>
    </dgm:pt>
    <dgm:pt modelId="{A99BC636-3D91-4C67-A453-DD7E41AFABDE}" type="pres">
      <dgm:prSet presAssocID="{D69BA0A3-7655-4514-9A3E-E5F36E171326}" presName="Name13" presStyleLbl="parChTrans1D2" presStyleIdx="1" presStyleCnt="4"/>
      <dgm:spPr/>
    </dgm:pt>
    <dgm:pt modelId="{D2AD5E18-3073-4B5A-A0A1-1B7A1D402B91}" type="pres">
      <dgm:prSet presAssocID="{4A4F00FB-1E21-4C10-B744-8A2734B4142D}" presName="childText" presStyleLbl="bgAcc1" presStyleIdx="1" presStyleCnt="4" custScaleX="106815">
        <dgm:presLayoutVars>
          <dgm:bulletEnabled val="1"/>
        </dgm:presLayoutVars>
      </dgm:prSet>
      <dgm:spPr/>
    </dgm:pt>
    <dgm:pt modelId="{4D779938-6195-41F1-84CB-1542D8745213}" type="pres">
      <dgm:prSet presAssocID="{A04460B5-8384-43D0-9C58-C3A06AAC3D0C}" presName="root" presStyleCnt="0"/>
      <dgm:spPr/>
    </dgm:pt>
    <dgm:pt modelId="{0428D745-9525-452A-9829-9F2AB74A9338}" type="pres">
      <dgm:prSet presAssocID="{A04460B5-8384-43D0-9C58-C3A06AAC3D0C}" presName="rootComposite" presStyleCnt="0"/>
      <dgm:spPr/>
    </dgm:pt>
    <dgm:pt modelId="{F06EDE13-5EAC-4819-A9CD-6AB6FBEB8425}" type="pres">
      <dgm:prSet presAssocID="{A04460B5-8384-43D0-9C58-C3A06AAC3D0C}" presName="rootText" presStyleLbl="node1" presStyleIdx="2" presStyleCnt="4"/>
      <dgm:spPr/>
    </dgm:pt>
    <dgm:pt modelId="{404648B4-66C4-4DBA-B640-6B49F3267BC1}" type="pres">
      <dgm:prSet presAssocID="{A04460B5-8384-43D0-9C58-C3A06AAC3D0C}" presName="rootConnector" presStyleLbl="node1" presStyleIdx="2" presStyleCnt="4"/>
      <dgm:spPr/>
    </dgm:pt>
    <dgm:pt modelId="{DB97C637-2708-4A19-AA79-30A21BB3EE29}" type="pres">
      <dgm:prSet presAssocID="{A04460B5-8384-43D0-9C58-C3A06AAC3D0C}" presName="childShape" presStyleCnt="0"/>
      <dgm:spPr/>
    </dgm:pt>
    <dgm:pt modelId="{CC863537-48F4-4C1E-8A28-98EC51BE102A}" type="pres">
      <dgm:prSet presAssocID="{66C99CA4-F426-4E2F-907F-612D7F54496F}" presName="Name13" presStyleLbl="parChTrans1D2" presStyleIdx="2" presStyleCnt="4"/>
      <dgm:spPr/>
    </dgm:pt>
    <dgm:pt modelId="{6E13922D-A9FA-4480-96AF-FC911E7630B6}" type="pres">
      <dgm:prSet presAssocID="{0975C7BA-DEA9-43C4-A32C-9C5E9686A912}" presName="childText" presStyleLbl="bgAcc1" presStyleIdx="2" presStyleCnt="4">
        <dgm:presLayoutVars>
          <dgm:bulletEnabled val="1"/>
        </dgm:presLayoutVars>
      </dgm:prSet>
      <dgm:spPr/>
    </dgm:pt>
    <dgm:pt modelId="{0C8F634C-604D-4B53-9C4A-E4EC234E5044}" type="pres">
      <dgm:prSet presAssocID="{8988DE64-1F36-404B-81F5-3D914C5FA24F}" presName="root" presStyleCnt="0"/>
      <dgm:spPr/>
    </dgm:pt>
    <dgm:pt modelId="{0DB54D29-0351-42CF-8C6F-D3B9EFF599D0}" type="pres">
      <dgm:prSet presAssocID="{8988DE64-1F36-404B-81F5-3D914C5FA24F}" presName="rootComposite" presStyleCnt="0"/>
      <dgm:spPr/>
    </dgm:pt>
    <dgm:pt modelId="{3426AD3E-D131-4635-B45B-BC0D5C7BDCF7}" type="pres">
      <dgm:prSet presAssocID="{8988DE64-1F36-404B-81F5-3D914C5FA24F}" presName="rootText" presStyleLbl="node1" presStyleIdx="3" presStyleCnt="4"/>
      <dgm:spPr/>
    </dgm:pt>
    <dgm:pt modelId="{EE3B9C4F-DD8E-4091-B40A-41E0AD00DD05}" type="pres">
      <dgm:prSet presAssocID="{8988DE64-1F36-404B-81F5-3D914C5FA24F}" presName="rootConnector" presStyleLbl="node1" presStyleIdx="3" presStyleCnt="4"/>
      <dgm:spPr/>
    </dgm:pt>
    <dgm:pt modelId="{B5FAD3A3-D5F7-4DB0-AFC0-7BEFA8FFAA8A}" type="pres">
      <dgm:prSet presAssocID="{8988DE64-1F36-404B-81F5-3D914C5FA24F}" presName="childShape" presStyleCnt="0"/>
      <dgm:spPr/>
    </dgm:pt>
    <dgm:pt modelId="{128ED974-DEB0-42EE-A82C-1CEA81E36B0C}" type="pres">
      <dgm:prSet presAssocID="{72A21B8E-A382-447F-83FA-FBE1A7410B81}" presName="Name13" presStyleLbl="parChTrans1D2" presStyleIdx="3" presStyleCnt="4"/>
      <dgm:spPr/>
    </dgm:pt>
    <dgm:pt modelId="{D1DCC5CB-6236-4EC5-900E-34AC12964350}" type="pres">
      <dgm:prSet presAssocID="{99A4C8BE-029E-489C-8D17-B1579C42838C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034D30D-8D54-4AA3-9099-BF2F4B8E990F}" type="presOf" srcId="{71FAA0FA-8D9E-46FB-8F0D-35A01385CFF0}" destId="{735DD033-1903-4687-BE44-3F1378791AD5}" srcOrd="1" destOrd="0" presId="urn:microsoft.com/office/officeart/2005/8/layout/hierarchy3"/>
    <dgm:cxn modelId="{FF00B616-E5BF-409F-84ED-D1330127F7E8}" type="presOf" srcId="{AF73B393-1111-4FD1-B038-E85C63C0BD86}" destId="{2B1433DE-CEEE-43FF-B3DD-D8F511DFA5BD}" srcOrd="0" destOrd="0" presId="urn:microsoft.com/office/officeart/2005/8/layout/hierarchy3"/>
    <dgm:cxn modelId="{E47BA228-5B26-4B66-8DB7-3F42A10A1DA4}" srcId="{D1E56558-077A-4243-AAA2-144D1C310665}" destId="{AF73B393-1111-4FD1-B038-E85C63C0BD86}" srcOrd="1" destOrd="0" parTransId="{56F6CA27-04DF-4E66-9AB5-AE6BD99831A4}" sibTransId="{2FC31E93-888D-4B3D-8115-91E1883FEE24}"/>
    <dgm:cxn modelId="{0740132A-FD69-4194-A5E8-BACFA4F6C527}" type="presOf" srcId="{C3F0D9CA-A3F0-4E0B-8148-E88DC8EF017E}" destId="{39A7797E-45B0-48F7-BA2E-64AFC020416D}" srcOrd="0" destOrd="0" presId="urn:microsoft.com/office/officeart/2005/8/layout/hierarchy3"/>
    <dgm:cxn modelId="{4DAD3036-D762-4BFD-BECB-6D0778325DEA}" type="presOf" srcId="{66C99CA4-F426-4E2F-907F-612D7F54496F}" destId="{CC863537-48F4-4C1E-8A28-98EC51BE102A}" srcOrd="0" destOrd="0" presId="urn:microsoft.com/office/officeart/2005/8/layout/hierarchy3"/>
    <dgm:cxn modelId="{20452C5F-C262-4809-866D-1D13B980EC5E}" srcId="{71FAA0FA-8D9E-46FB-8F0D-35A01385CFF0}" destId="{C3F0D9CA-A3F0-4E0B-8148-E88DC8EF017E}" srcOrd="0" destOrd="0" parTransId="{6C3DEDB5-364A-4112-84C4-61C514EF1EA5}" sibTransId="{47E6DF7E-957E-4888-88BD-7A826C2654E5}"/>
    <dgm:cxn modelId="{E3AD1E61-C0F7-4E88-884D-23952152E411}" type="presOf" srcId="{D1E56558-077A-4243-AAA2-144D1C310665}" destId="{F3C844EF-AB39-4B0A-BEBA-768EBC66CB34}" srcOrd="0" destOrd="0" presId="urn:microsoft.com/office/officeart/2005/8/layout/hierarchy3"/>
    <dgm:cxn modelId="{B27F3F66-3D37-4D13-8CDD-8802D6C0AF74}" type="presOf" srcId="{6C3DEDB5-364A-4112-84C4-61C514EF1EA5}" destId="{DFD239C8-1FEA-4041-8104-A60D899AF714}" srcOrd="0" destOrd="0" presId="urn:microsoft.com/office/officeart/2005/8/layout/hierarchy3"/>
    <dgm:cxn modelId="{217CE366-BF26-49DE-89E8-AB3EAC75837A}" type="presOf" srcId="{0975C7BA-DEA9-43C4-A32C-9C5E9686A912}" destId="{6E13922D-A9FA-4480-96AF-FC911E7630B6}" srcOrd="0" destOrd="0" presId="urn:microsoft.com/office/officeart/2005/8/layout/hierarchy3"/>
    <dgm:cxn modelId="{12C28867-B0A3-404D-8BD2-BF0DB7930B12}" type="presOf" srcId="{71FAA0FA-8D9E-46FB-8F0D-35A01385CFF0}" destId="{DE5A3957-9A2E-46F7-AAD4-5A960A391949}" srcOrd="0" destOrd="0" presId="urn:microsoft.com/office/officeart/2005/8/layout/hierarchy3"/>
    <dgm:cxn modelId="{05D49D68-DDFB-48B6-9384-B024DF82ED93}" type="presOf" srcId="{AF73B393-1111-4FD1-B038-E85C63C0BD86}" destId="{CB9D695B-14DE-4A72-A6F9-266B2BA3626D}" srcOrd="1" destOrd="0" presId="urn:microsoft.com/office/officeart/2005/8/layout/hierarchy3"/>
    <dgm:cxn modelId="{3410186B-6803-42C2-B282-A64426D452FA}" type="presOf" srcId="{72A21B8E-A382-447F-83FA-FBE1A7410B81}" destId="{128ED974-DEB0-42EE-A82C-1CEA81E36B0C}" srcOrd="0" destOrd="0" presId="urn:microsoft.com/office/officeart/2005/8/layout/hierarchy3"/>
    <dgm:cxn modelId="{28D0C670-3920-4092-988F-9AEE43732F6F}" type="presOf" srcId="{4A4F00FB-1E21-4C10-B744-8A2734B4142D}" destId="{D2AD5E18-3073-4B5A-A0A1-1B7A1D402B91}" srcOrd="0" destOrd="0" presId="urn:microsoft.com/office/officeart/2005/8/layout/hierarchy3"/>
    <dgm:cxn modelId="{E2A67A78-47F6-4782-8821-CFBCBC876C77}" type="presOf" srcId="{A04460B5-8384-43D0-9C58-C3A06AAC3D0C}" destId="{404648B4-66C4-4DBA-B640-6B49F3267BC1}" srcOrd="1" destOrd="0" presId="urn:microsoft.com/office/officeart/2005/8/layout/hierarchy3"/>
    <dgm:cxn modelId="{1A6BB659-E77B-451C-A9C1-120F9885C9FF}" srcId="{A04460B5-8384-43D0-9C58-C3A06AAC3D0C}" destId="{0975C7BA-DEA9-43C4-A32C-9C5E9686A912}" srcOrd="0" destOrd="0" parTransId="{66C99CA4-F426-4E2F-907F-612D7F54496F}" sibTransId="{4B1FB3B5-3ECB-4A6F-A166-ABB61C26AEED}"/>
    <dgm:cxn modelId="{40120682-E12E-4C17-AF93-2BDD255FFB44}" srcId="{8988DE64-1F36-404B-81F5-3D914C5FA24F}" destId="{99A4C8BE-029E-489C-8D17-B1579C42838C}" srcOrd="0" destOrd="0" parTransId="{72A21B8E-A382-447F-83FA-FBE1A7410B81}" sibTransId="{C369E902-A1E1-4512-A1C5-739C0037E226}"/>
    <dgm:cxn modelId="{DC30A499-4E65-4805-8C39-758FC864BECD}" type="presOf" srcId="{99A4C8BE-029E-489C-8D17-B1579C42838C}" destId="{D1DCC5CB-6236-4EC5-900E-34AC12964350}" srcOrd="0" destOrd="0" presId="urn:microsoft.com/office/officeart/2005/8/layout/hierarchy3"/>
    <dgm:cxn modelId="{EA986EA1-6BBC-4CE4-BE9E-FE92BFB37A7B}" type="presOf" srcId="{8988DE64-1F36-404B-81F5-3D914C5FA24F}" destId="{EE3B9C4F-DD8E-4091-B40A-41E0AD00DD05}" srcOrd="1" destOrd="0" presId="urn:microsoft.com/office/officeart/2005/8/layout/hierarchy3"/>
    <dgm:cxn modelId="{CAF662A3-4321-466E-844C-5A9E6B0C77C2}" type="presOf" srcId="{8988DE64-1F36-404B-81F5-3D914C5FA24F}" destId="{3426AD3E-D131-4635-B45B-BC0D5C7BDCF7}" srcOrd="0" destOrd="0" presId="urn:microsoft.com/office/officeart/2005/8/layout/hierarchy3"/>
    <dgm:cxn modelId="{35FC77AD-AA60-4BFA-BEE6-D17B06F3400C}" srcId="{D1E56558-077A-4243-AAA2-144D1C310665}" destId="{A04460B5-8384-43D0-9C58-C3A06AAC3D0C}" srcOrd="2" destOrd="0" parTransId="{14251442-D707-4128-AF77-A89912817886}" sibTransId="{8098DADF-D1E7-48AC-A93F-B873212D431F}"/>
    <dgm:cxn modelId="{95847FD2-B30B-4766-9210-43ADE8C1B7A0}" type="presOf" srcId="{D69BA0A3-7655-4514-9A3E-E5F36E171326}" destId="{A99BC636-3D91-4C67-A453-DD7E41AFABDE}" srcOrd="0" destOrd="0" presId="urn:microsoft.com/office/officeart/2005/8/layout/hierarchy3"/>
    <dgm:cxn modelId="{D6D2CFD9-C713-434E-A83E-11682476E9E6}" srcId="{D1E56558-077A-4243-AAA2-144D1C310665}" destId="{71FAA0FA-8D9E-46FB-8F0D-35A01385CFF0}" srcOrd="0" destOrd="0" parTransId="{875D355B-0D51-40D1-9937-38ED080D2E52}" sibTransId="{C4B544AA-0833-4A80-9750-A0C74149A8AA}"/>
    <dgm:cxn modelId="{235A3FEE-4C98-44CD-9309-657C056A544E}" type="presOf" srcId="{A04460B5-8384-43D0-9C58-C3A06AAC3D0C}" destId="{F06EDE13-5EAC-4819-A9CD-6AB6FBEB8425}" srcOrd="0" destOrd="0" presId="urn:microsoft.com/office/officeart/2005/8/layout/hierarchy3"/>
    <dgm:cxn modelId="{30E3BBF3-7A49-4F86-B88A-1B1A648B1B06}" srcId="{AF73B393-1111-4FD1-B038-E85C63C0BD86}" destId="{4A4F00FB-1E21-4C10-B744-8A2734B4142D}" srcOrd="0" destOrd="0" parTransId="{D69BA0A3-7655-4514-9A3E-E5F36E171326}" sibTransId="{6B732302-9758-4573-A65C-A72501974F41}"/>
    <dgm:cxn modelId="{02F2D6FB-531D-4E87-9DFD-11ED430E7BFF}" srcId="{D1E56558-077A-4243-AAA2-144D1C310665}" destId="{8988DE64-1F36-404B-81F5-3D914C5FA24F}" srcOrd="3" destOrd="0" parTransId="{3F9DA3C5-C64E-408A-BCC0-E7CB022C0F15}" sibTransId="{00E6D224-52F7-4C6A-BDD4-775EDBAF29FD}"/>
    <dgm:cxn modelId="{57DAC47D-00A0-4F15-A52D-026D91D36927}" type="presParOf" srcId="{F3C844EF-AB39-4B0A-BEBA-768EBC66CB34}" destId="{85C4DB77-3A9A-4946-A509-1239321F69C0}" srcOrd="0" destOrd="0" presId="urn:microsoft.com/office/officeart/2005/8/layout/hierarchy3"/>
    <dgm:cxn modelId="{8C8F13A7-11E3-4D8C-950E-A9CD0B4315BF}" type="presParOf" srcId="{85C4DB77-3A9A-4946-A509-1239321F69C0}" destId="{2A740639-56CB-45F8-8DE8-6BCC6A8551BF}" srcOrd="0" destOrd="0" presId="urn:microsoft.com/office/officeart/2005/8/layout/hierarchy3"/>
    <dgm:cxn modelId="{0782EA34-78DC-4CF6-AE93-75AC3F488FD6}" type="presParOf" srcId="{2A740639-56CB-45F8-8DE8-6BCC6A8551BF}" destId="{DE5A3957-9A2E-46F7-AAD4-5A960A391949}" srcOrd="0" destOrd="0" presId="urn:microsoft.com/office/officeart/2005/8/layout/hierarchy3"/>
    <dgm:cxn modelId="{8416C928-1FFA-4DD9-BCDF-A3DB20416B5A}" type="presParOf" srcId="{2A740639-56CB-45F8-8DE8-6BCC6A8551BF}" destId="{735DD033-1903-4687-BE44-3F1378791AD5}" srcOrd="1" destOrd="0" presId="urn:microsoft.com/office/officeart/2005/8/layout/hierarchy3"/>
    <dgm:cxn modelId="{70BF68BC-0A1B-4F8F-BB98-549EF49A136D}" type="presParOf" srcId="{85C4DB77-3A9A-4946-A509-1239321F69C0}" destId="{911CF93C-037B-4DEA-9A30-6930F32B6526}" srcOrd="1" destOrd="0" presId="urn:microsoft.com/office/officeart/2005/8/layout/hierarchy3"/>
    <dgm:cxn modelId="{B2CF18B0-A02A-4132-A2C2-5B2E1F4B6AED}" type="presParOf" srcId="{911CF93C-037B-4DEA-9A30-6930F32B6526}" destId="{DFD239C8-1FEA-4041-8104-A60D899AF714}" srcOrd="0" destOrd="0" presId="urn:microsoft.com/office/officeart/2005/8/layout/hierarchy3"/>
    <dgm:cxn modelId="{F85E2F23-FE1D-4CF1-B3C9-9EBA0496C740}" type="presParOf" srcId="{911CF93C-037B-4DEA-9A30-6930F32B6526}" destId="{39A7797E-45B0-48F7-BA2E-64AFC020416D}" srcOrd="1" destOrd="0" presId="urn:microsoft.com/office/officeart/2005/8/layout/hierarchy3"/>
    <dgm:cxn modelId="{23383C90-E956-464E-900E-811C5730F1E5}" type="presParOf" srcId="{F3C844EF-AB39-4B0A-BEBA-768EBC66CB34}" destId="{734575A9-03DC-43A5-8087-30EC71633DFF}" srcOrd="1" destOrd="0" presId="urn:microsoft.com/office/officeart/2005/8/layout/hierarchy3"/>
    <dgm:cxn modelId="{E87583E1-2609-47E4-B2A5-0124EE8C8FAF}" type="presParOf" srcId="{734575A9-03DC-43A5-8087-30EC71633DFF}" destId="{1B2BD236-1FF7-4816-BCD4-F7E7904D38EB}" srcOrd="0" destOrd="0" presId="urn:microsoft.com/office/officeart/2005/8/layout/hierarchy3"/>
    <dgm:cxn modelId="{79D01AB3-256E-4F71-AA82-FE3CFBE5AA7D}" type="presParOf" srcId="{1B2BD236-1FF7-4816-BCD4-F7E7904D38EB}" destId="{2B1433DE-CEEE-43FF-B3DD-D8F511DFA5BD}" srcOrd="0" destOrd="0" presId="urn:microsoft.com/office/officeart/2005/8/layout/hierarchy3"/>
    <dgm:cxn modelId="{D1113CEB-D064-4499-9053-B8D98C82D887}" type="presParOf" srcId="{1B2BD236-1FF7-4816-BCD4-F7E7904D38EB}" destId="{CB9D695B-14DE-4A72-A6F9-266B2BA3626D}" srcOrd="1" destOrd="0" presId="urn:microsoft.com/office/officeart/2005/8/layout/hierarchy3"/>
    <dgm:cxn modelId="{55FBAE89-B470-402A-949A-FAD67193B754}" type="presParOf" srcId="{734575A9-03DC-43A5-8087-30EC71633DFF}" destId="{30BD55A6-EFBE-4CE1-8C91-2D406DB79094}" srcOrd="1" destOrd="0" presId="urn:microsoft.com/office/officeart/2005/8/layout/hierarchy3"/>
    <dgm:cxn modelId="{3501DC45-359D-4431-85AA-0132CC5C6851}" type="presParOf" srcId="{30BD55A6-EFBE-4CE1-8C91-2D406DB79094}" destId="{A99BC636-3D91-4C67-A453-DD7E41AFABDE}" srcOrd="0" destOrd="0" presId="urn:microsoft.com/office/officeart/2005/8/layout/hierarchy3"/>
    <dgm:cxn modelId="{7F5F13C8-5E0F-4B9B-9F59-4F5BAE10BF8A}" type="presParOf" srcId="{30BD55A6-EFBE-4CE1-8C91-2D406DB79094}" destId="{D2AD5E18-3073-4B5A-A0A1-1B7A1D402B91}" srcOrd="1" destOrd="0" presId="urn:microsoft.com/office/officeart/2005/8/layout/hierarchy3"/>
    <dgm:cxn modelId="{DB225249-9205-4380-962E-8D55A9B49B42}" type="presParOf" srcId="{F3C844EF-AB39-4B0A-BEBA-768EBC66CB34}" destId="{4D779938-6195-41F1-84CB-1542D8745213}" srcOrd="2" destOrd="0" presId="urn:microsoft.com/office/officeart/2005/8/layout/hierarchy3"/>
    <dgm:cxn modelId="{222329D8-77F7-4E2C-8A1D-7F2DE0D79A53}" type="presParOf" srcId="{4D779938-6195-41F1-84CB-1542D8745213}" destId="{0428D745-9525-452A-9829-9F2AB74A9338}" srcOrd="0" destOrd="0" presId="urn:microsoft.com/office/officeart/2005/8/layout/hierarchy3"/>
    <dgm:cxn modelId="{F39D1705-E01B-412C-83A6-759465F0696E}" type="presParOf" srcId="{0428D745-9525-452A-9829-9F2AB74A9338}" destId="{F06EDE13-5EAC-4819-A9CD-6AB6FBEB8425}" srcOrd="0" destOrd="0" presId="urn:microsoft.com/office/officeart/2005/8/layout/hierarchy3"/>
    <dgm:cxn modelId="{40DB1875-770C-4DC4-81BF-B7E6ADDC221D}" type="presParOf" srcId="{0428D745-9525-452A-9829-9F2AB74A9338}" destId="{404648B4-66C4-4DBA-B640-6B49F3267BC1}" srcOrd="1" destOrd="0" presId="urn:microsoft.com/office/officeart/2005/8/layout/hierarchy3"/>
    <dgm:cxn modelId="{D17D88D1-347D-453F-894A-7E8F60FB8827}" type="presParOf" srcId="{4D779938-6195-41F1-84CB-1542D8745213}" destId="{DB97C637-2708-4A19-AA79-30A21BB3EE29}" srcOrd="1" destOrd="0" presId="urn:microsoft.com/office/officeart/2005/8/layout/hierarchy3"/>
    <dgm:cxn modelId="{583660EC-8A82-4231-AAC6-9607488912E0}" type="presParOf" srcId="{DB97C637-2708-4A19-AA79-30A21BB3EE29}" destId="{CC863537-48F4-4C1E-8A28-98EC51BE102A}" srcOrd="0" destOrd="0" presId="urn:microsoft.com/office/officeart/2005/8/layout/hierarchy3"/>
    <dgm:cxn modelId="{433368D0-6331-480A-88CF-1B2D65C9F6C6}" type="presParOf" srcId="{DB97C637-2708-4A19-AA79-30A21BB3EE29}" destId="{6E13922D-A9FA-4480-96AF-FC911E7630B6}" srcOrd="1" destOrd="0" presId="urn:microsoft.com/office/officeart/2005/8/layout/hierarchy3"/>
    <dgm:cxn modelId="{D8E9A127-6FEB-487C-85B5-8CDA19C933E6}" type="presParOf" srcId="{F3C844EF-AB39-4B0A-BEBA-768EBC66CB34}" destId="{0C8F634C-604D-4B53-9C4A-E4EC234E5044}" srcOrd="3" destOrd="0" presId="urn:microsoft.com/office/officeart/2005/8/layout/hierarchy3"/>
    <dgm:cxn modelId="{D06EC6F0-A55B-4AEE-B12A-77AACCA1B74C}" type="presParOf" srcId="{0C8F634C-604D-4B53-9C4A-E4EC234E5044}" destId="{0DB54D29-0351-42CF-8C6F-D3B9EFF599D0}" srcOrd="0" destOrd="0" presId="urn:microsoft.com/office/officeart/2005/8/layout/hierarchy3"/>
    <dgm:cxn modelId="{00391A40-AAEC-40FB-95C6-48716FB53CF7}" type="presParOf" srcId="{0DB54D29-0351-42CF-8C6F-D3B9EFF599D0}" destId="{3426AD3E-D131-4635-B45B-BC0D5C7BDCF7}" srcOrd="0" destOrd="0" presId="urn:microsoft.com/office/officeart/2005/8/layout/hierarchy3"/>
    <dgm:cxn modelId="{FA69A31B-530C-4627-99FB-210A8D052B15}" type="presParOf" srcId="{0DB54D29-0351-42CF-8C6F-D3B9EFF599D0}" destId="{EE3B9C4F-DD8E-4091-B40A-41E0AD00DD05}" srcOrd="1" destOrd="0" presId="urn:microsoft.com/office/officeart/2005/8/layout/hierarchy3"/>
    <dgm:cxn modelId="{474F246A-8F01-4400-B869-BBFFB6C3B88E}" type="presParOf" srcId="{0C8F634C-604D-4B53-9C4A-E4EC234E5044}" destId="{B5FAD3A3-D5F7-4DB0-AFC0-7BEFA8FFAA8A}" srcOrd="1" destOrd="0" presId="urn:microsoft.com/office/officeart/2005/8/layout/hierarchy3"/>
    <dgm:cxn modelId="{BD64D28D-5624-4B0E-B7CB-857C335EF385}" type="presParOf" srcId="{B5FAD3A3-D5F7-4DB0-AFC0-7BEFA8FFAA8A}" destId="{128ED974-DEB0-42EE-A82C-1CEA81E36B0C}" srcOrd="0" destOrd="0" presId="urn:microsoft.com/office/officeart/2005/8/layout/hierarchy3"/>
    <dgm:cxn modelId="{7F07B35D-AD00-4F60-8979-233FC1CDCCFE}" type="presParOf" srcId="{B5FAD3A3-D5F7-4DB0-AFC0-7BEFA8FFAA8A}" destId="{D1DCC5CB-6236-4EC5-900E-34AC1296435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E56558-077A-4243-AAA2-144D1C310665}" type="doc">
      <dgm:prSet loTypeId="urn:microsoft.com/office/officeart/2005/8/layout/hierarchy3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FAA0FA-8D9E-46FB-8F0D-35A01385CFF0}">
      <dgm:prSet phldrT="[Text]"/>
      <dgm:spPr/>
      <dgm:t>
        <a:bodyPr/>
        <a:lstStyle/>
        <a:p>
          <a:r>
            <a:rPr lang="en-US" dirty="0"/>
            <a:t>Individuals and interactions</a:t>
          </a:r>
        </a:p>
      </dgm:t>
    </dgm:pt>
    <dgm:pt modelId="{875D355B-0D51-40D1-9937-38ED080D2E52}" type="parTrans" cxnId="{D6D2CFD9-C713-434E-A83E-11682476E9E6}">
      <dgm:prSet/>
      <dgm:spPr/>
      <dgm:t>
        <a:bodyPr/>
        <a:lstStyle/>
        <a:p>
          <a:endParaRPr lang="en-US"/>
        </a:p>
      </dgm:t>
    </dgm:pt>
    <dgm:pt modelId="{C4B544AA-0833-4A80-9750-A0C74149A8AA}" type="sibTrans" cxnId="{D6D2CFD9-C713-434E-A83E-11682476E9E6}">
      <dgm:prSet/>
      <dgm:spPr/>
      <dgm:t>
        <a:bodyPr/>
        <a:lstStyle/>
        <a:p>
          <a:endParaRPr lang="en-US"/>
        </a:p>
      </dgm:t>
    </dgm:pt>
    <dgm:pt modelId="{C3F0D9CA-A3F0-4E0B-8148-E88DC8EF017E}">
      <dgm:prSet phldrT="[Text]"/>
      <dgm:spPr/>
      <dgm:t>
        <a:bodyPr/>
        <a:lstStyle/>
        <a:p>
          <a:r>
            <a:rPr lang="en-US" dirty="0"/>
            <a:t>over processes and tools</a:t>
          </a:r>
        </a:p>
      </dgm:t>
    </dgm:pt>
    <dgm:pt modelId="{6C3DEDB5-364A-4112-84C4-61C514EF1EA5}" type="parTrans" cxnId="{20452C5F-C262-4809-866D-1D13B980EC5E}">
      <dgm:prSet/>
      <dgm:spPr/>
      <dgm:t>
        <a:bodyPr/>
        <a:lstStyle/>
        <a:p>
          <a:endParaRPr lang="en-US"/>
        </a:p>
      </dgm:t>
    </dgm:pt>
    <dgm:pt modelId="{47E6DF7E-957E-4888-88BD-7A826C2654E5}" type="sibTrans" cxnId="{20452C5F-C262-4809-866D-1D13B980EC5E}">
      <dgm:prSet/>
      <dgm:spPr/>
      <dgm:t>
        <a:bodyPr/>
        <a:lstStyle/>
        <a:p>
          <a:endParaRPr lang="en-US"/>
        </a:p>
      </dgm:t>
    </dgm:pt>
    <dgm:pt modelId="{AF73B393-1111-4FD1-B038-E85C63C0BD86}">
      <dgm:prSet phldrT="[Text]"/>
      <dgm:spPr/>
      <dgm:t>
        <a:bodyPr/>
        <a:lstStyle/>
        <a:p>
          <a:r>
            <a:rPr lang="en-US" dirty="0"/>
            <a:t>Working software</a:t>
          </a:r>
        </a:p>
      </dgm:t>
    </dgm:pt>
    <dgm:pt modelId="{56F6CA27-04DF-4E66-9AB5-AE6BD99831A4}" type="parTrans" cxnId="{E47BA228-5B26-4B66-8DB7-3F42A10A1DA4}">
      <dgm:prSet/>
      <dgm:spPr/>
      <dgm:t>
        <a:bodyPr/>
        <a:lstStyle/>
        <a:p>
          <a:endParaRPr lang="en-US"/>
        </a:p>
      </dgm:t>
    </dgm:pt>
    <dgm:pt modelId="{2FC31E93-888D-4B3D-8115-91E1883FEE24}" type="sibTrans" cxnId="{E47BA228-5B26-4B66-8DB7-3F42A10A1DA4}">
      <dgm:prSet/>
      <dgm:spPr/>
      <dgm:t>
        <a:bodyPr/>
        <a:lstStyle/>
        <a:p>
          <a:endParaRPr lang="en-US"/>
        </a:p>
      </dgm:t>
    </dgm:pt>
    <dgm:pt modelId="{4A4F00FB-1E21-4C10-B744-8A2734B4142D}">
      <dgm:prSet phldrT="[Text]"/>
      <dgm:spPr/>
      <dgm:t>
        <a:bodyPr/>
        <a:lstStyle/>
        <a:p>
          <a:r>
            <a:rPr lang="en-US" dirty="0"/>
            <a:t>over comprehensive documentation</a:t>
          </a:r>
        </a:p>
      </dgm:t>
    </dgm:pt>
    <dgm:pt modelId="{D69BA0A3-7655-4514-9A3E-E5F36E171326}" type="parTrans" cxnId="{30E3BBF3-7A49-4F86-B88A-1B1A648B1B06}">
      <dgm:prSet/>
      <dgm:spPr/>
      <dgm:t>
        <a:bodyPr/>
        <a:lstStyle/>
        <a:p>
          <a:endParaRPr lang="en-US"/>
        </a:p>
      </dgm:t>
    </dgm:pt>
    <dgm:pt modelId="{6B732302-9758-4573-A65C-A72501974F41}" type="sibTrans" cxnId="{30E3BBF3-7A49-4F86-B88A-1B1A648B1B06}">
      <dgm:prSet/>
      <dgm:spPr/>
      <dgm:t>
        <a:bodyPr/>
        <a:lstStyle/>
        <a:p>
          <a:endParaRPr lang="en-US"/>
        </a:p>
      </dgm:t>
    </dgm:pt>
    <dgm:pt modelId="{A04460B5-8384-43D0-9C58-C3A06AAC3D0C}">
      <dgm:prSet phldrT="[Text]"/>
      <dgm:spPr/>
      <dgm:t>
        <a:bodyPr/>
        <a:lstStyle/>
        <a:p>
          <a:r>
            <a:rPr lang="en-US" dirty="0"/>
            <a:t>Customer collaboration</a:t>
          </a:r>
        </a:p>
      </dgm:t>
    </dgm:pt>
    <dgm:pt modelId="{14251442-D707-4128-AF77-A89912817886}" type="parTrans" cxnId="{35FC77AD-AA60-4BFA-BEE6-D17B06F3400C}">
      <dgm:prSet/>
      <dgm:spPr/>
      <dgm:t>
        <a:bodyPr/>
        <a:lstStyle/>
        <a:p>
          <a:endParaRPr lang="en-US"/>
        </a:p>
      </dgm:t>
    </dgm:pt>
    <dgm:pt modelId="{8098DADF-D1E7-48AC-A93F-B873212D431F}" type="sibTrans" cxnId="{35FC77AD-AA60-4BFA-BEE6-D17B06F3400C}">
      <dgm:prSet/>
      <dgm:spPr/>
      <dgm:t>
        <a:bodyPr/>
        <a:lstStyle/>
        <a:p>
          <a:endParaRPr lang="en-US"/>
        </a:p>
      </dgm:t>
    </dgm:pt>
    <dgm:pt modelId="{0975C7BA-DEA9-43C4-A32C-9C5E9686A912}">
      <dgm:prSet phldrT="[Text]"/>
      <dgm:spPr/>
      <dgm:t>
        <a:bodyPr/>
        <a:lstStyle/>
        <a:p>
          <a:r>
            <a:rPr lang="en-US" dirty="0"/>
            <a:t>over contract negotiation</a:t>
          </a:r>
        </a:p>
      </dgm:t>
    </dgm:pt>
    <dgm:pt modelId="{66C99CA4-F426-4E2F-907F-612D7F54496F}" type="parTrans" cxnId="{1A6BB659-E77B-451C-A9C1-120F9885C9FF}">
      <dgm:prSet/>
      <dgm:spPr/>
      <dgm:t>
        <a:bodyPr/>
        <a:lstStyle/>
        <a:p>
          <a:endParaRPr lang="en-US"/>
        </a:p>
      </dgm:t>
    </dgm:pt>
    <dgm:pt modelId="{4B1FB3B5-3ECB-4A6F-A166-ABB61C26AEED}" type="sibTrans" cxnId="{1A6BB659-E77B-451C-A9C1-120F9885C9FF}">
      <dgm:prSet/>
      <dgm:spPr/>
      <dgm:t>
        <a:bodyPr/>
        <a:lstStyle/>
        <a:p>
          <a:endParaRPr lang="en-US"/>
        </a:p>
      </dgm:t>
    </dgm:pt>
    <dgm:pt modelId="{8988DE64-1F36-404B-81F5-3D914C5FA24F}">
      <dgm:prSet phldrT="[Text]"/>
      <dgm:spPr/>
      <dgm:t>
        <a:bodyPr/>
        <a:lstStyle/>
        <a:p>
          <a:r>
            <a:rPr lang="en-US" dirty="0"/>
            <a:t>Responding to change</a:t>
          </a:r>
        </a:p>
      </dgm:t>
    </dgm:pt>
    <dgm:pt modelId="{3F9DA3C5-C64E-408A-BCC0-E7CB022C0F15}" type="parTrans" cxnId="{02F2D6FB-531D-4E87-9DFD-11ED430E7BFF}">
      <dgm:prSet/>
      <dgm:spPr/>
      <dgm:t>
        <a:bodyPr/>
        <a:lstStyle/>
        <a:p>
          <a:endParaRPr lang="en-US"/>
        </a:p>
      </dgm:t>
    </dgm:pt>
    <dgm:pt modelId="{00E6D224-52F7-4C6A-BDD4-775EDBAF29FD}" type="sibTrans" cxnId="{02F2D6FB-531D-4E87-9DFD-11ED430E7BFF}">
      <dgm:prSet/>
      <dgm:spPr/>
      <dgm:t>
        <a:bodyPr/>
        <a:lstStyle/>
        <a:p>
          <a:endParaRPr lang="en-US"/>
        </a:p>
      </dgm:t>
    </dgm:pt>
    <dgm:pt modelId="{99A4C8BE-029E-489C-8D17-B1579C42838C}">
      <dgm:prSet phldrT="[Text]"/>
      <dgm:spPr/>
      <dgm:t>
        <a:bodyPr/>
        <a:lstStyle/>
        <a:p>
          <a:r>
            <a:rPr lang="en-US" dirty="0"/>
            <a:t>over following a plan</a:t>
          </a:r>
        </a:p>
      </dgm:t>
    </dgm:pt>
    <dgm:pt modelId="{72A21B8E-A382-447F-83FA-FBE1A7410B81}" type="parTrans" cxnId="{40120682-E12E-4C17-AF93-2BDD255FFB44}">
      <dgm:prSet/>
      <dgm:spPr/>
      <dgm:t>
        <a:bodyPr/>
        <a:lstStyle/>
        <a:p>
          <a:endParaRPr lang="en-US"/>
        </a:p>
      </dgm:t>
    </dgm:pt>
    <dgm:pt modelId="{C369E902-A1E1-4512-A1C5-739C0037E226}" type="sibTrans" cxnId="{40120682-E12E-4C17-AF93-2BDD255FFB44}">
      <dgm:prSet/>
      <dgm:spPr/>
      <dgm:t>
        <a:bodyPr/>
        <a:lstStyle/>
        <a:p>
          <a:endParaRPr lang="en-US"/>
        </a:p>
      </dgm:t>
    </dgm:pt>
    <dgm:pt modelId="{F3C844EF-AB39-4B0A-BEBA-768EBC66CB34}" type="pres">
      <dgm:prSet presAssocID="{D1E56558-077A-4243-AAA2-144D1C3106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5C4DB77-3A9A-4946-A509-1239321F69C0}" type="pres">
      <dgm:prSet presAssocID="{71FAA0FA-8D9E-46FB-8F0D-35A01385CFF0}" presName="root" presStyleCnt="0"/>
      <dgm:spPr/>
    </dgm:pt>
    <dgm:pt modelId="{2A740639-56CB-45F8-8DE8-6BCC6A8551BF}" type="pres">
      <dgm:prSet presAssocID="{71FAA0FA-8D9E-46FB-8F0D-35A01385CFF0}" presName="rootComposite" presStyleCnt="0"/>
      <dgm:spPr/>
    </dgm:pt>
    <dgm:pt modelId="{DE5A3957-9A2E-46F7-AAD4-5A960A391949}" type="pres">
      <dgm:prSet presAssocID="{71FAA0FA-8D9E-46FB-8F0D-35A01385CFF0}" presName="rootText" presStyleLbl="node1" presStyleIdx="0" presStyleCnt="4"/>
      <dgm:spPr/>
    </dgm:pt>
    <dgm:pt modelId="{735DD033-1903-4687-BE44-3F1378791AD5}" type="pres">
      <dgm:prSet presAssocID="{71FAA0FA-8D9E-46FB-8F0D-35A01385CFF0}" presName="rootConnector" presStyleLbl="node1" presStyleIdx="0" presStyleCnt="4"/>
      <dgm:spPr/>
    </dgm:pt>
    <dgm:pt modelId="{911CF93C-037B-4DEA-9A30-6930F32B6526}" type="pres">
      <dgm:prSet presAssocID="{71FAA0FA-8D9E-46FB-8F0D-35A01385CFF0}" presName="childShape" presStyleCnt="0"/>
      <dgm:spPr/>
    </dgm:pt>
    <dgm:pt modelId="{DFD239C8-1FEA-4041-8104-A60D899AF714}" type="pres">
      <dgm:prSet presAssocID="{6C3DEDB5-364A-4112-84C4-61C514EF1EA5}" presName="Name13" presStyleLbl="parChTrans1D2" presStyleIdx="0" presStyleCnt="4"/>
      <dgm:spPr/>
    </dgm:pt>
    <dgm:pt modelId="{39A7797E-45B0-48F7-BA2E-64AFC020416D}" type="pres">
      <dgm:prSet presAssocID="{C3F0D9CA-A3F0-4E0B-8148-E88DC8EF017E}" presName="childText" presStyleLbl="bgAcc1" presStyleIdx="0" presStyleCnt="4">
        <dgm:presLayoutVars>
          <dgm:bulletEnabled val="1"/>
        </dgm:presLayoutVars>
      </dgm:prSet>
      <dgm:spPr/>
    </dgm:pt>
    <dgm:pt modelId="{734575A9-03DC-43A5-8087-30EC71633DFF}" type="pres">
      <dgm:prSet presAssocID="{AF73B393-1111-4FD1-B038-E85C63C0BD86}" presName="root" presStyleCnt="0"/>
      <dgm:spPr/>
    </dgm:pt>
    <dgm:pt modelId="{1B2BD236-1FF7-4816-BCD4-F7E7904D38EB}" type="pres">
      <dgm:prSet presAssocID="{AF73B393-1111-4FD1-B038-E85C63C0BD86}" presName="rootComposite" presStyleCnt="0"/>
      <dgm:spPr/>
    </dgm:pt>
    <dgm:pt modelId="{2B1433DE-CEEE-43FF-B3DD-D8F511DFA5BD}" type="pres">
      <dgm:prSet presAssocID="{AF73B393-1111-4FD1-B038-E85C63C0BD86}" presName="rootText" presStyleLbl="node1" presStyleIdx="1" presStyleCnt="4"/>
      <dgm:spPr/>
    </dgm:pt>
    <dgm:pt modelId="{CB9D695B-14DE-4A72-A6F9-266B2BA3626D}" type="pres">
      <dgm:prSet presAssocID="{AF73B393-1111-4FD1-B038-E85C63C0BD86}" presName="rootConnector" presStyleLbl="node1" presStyleIdx="1" presStyleCnt="4"/>
      <dgm:spPr/>
    </dgm:pt>
    <dgm:pt modelId="{30BD55A6-EFBE-4CE1-8C91-2D406DB79094}" type="pres">
      <dgm:prSet presAssocID="{AF73B393-1111-4FD1-B038-E85C63C0BD86}" presName="childShape" presStyleCnt="0"/>
      <dgm:spPr/>
    </dgm:pt>
    <dgm:pt modelId="{A99BC636-3D91-4C67-A453-DD7E41AFABDE}" type="pres">
      <dgm:prSet presAssocID="{D69BA0A3-7655-4514-9A3E-E5F36E171326}" presName="Name13" presStyleLbl="parChTrans1D2" presStyleIdx="1" presStyleCnt="4"/>
      <dgm:spPr/>
    </dgm:pt>
    <dgm:pt modelId="{D2AD5E18-3073-4B5A-A0A1-1B7A1D402B91}" type="pres">
      <dgm:prSet presAssocID="{4A4F00FB-1E21-4C10-B744-8A2734B4142D}" presName="childText" presStyleLbl="bgAcc1" presStyleIdx="1" presStyleCnt="4">
        <dgm:presLayoutVars>
          <dgm:bulletEnabled val="1"/>
        </dgm:presLayoutVars>
      </dgm:prSet>
      <dgm:spPr/>
    </dgm:pt>
    <dgm:pt modelId="{4D779938-6195-41F1-84CB-1542D8745213}" type="pres">
      <dgm:prSet presAssocID="{A04460B5-8384-43D0-9C58-C3A06AAC3D0C}" presName="root" presStyleCnt="0"/>
      <dgm:spPr/>
    </dgm:pt>
    <dgm:pt modelId="{0428D745-9525-452A-9829-9F2AB74A9338}" type="pres">
      <dgm:prSet presAssocID="{A04460B5-8384-43D0-9C58-C3A06AAC3D0C}" presName="rootComposite" presStyleCnt="0"/>
      <dgm:spPr/>
    </dgm:pt>
    <dgm:pt modelId="{F06EDE13-5EAC-4819-A9CD-6AB6FBEB8425}" type="pres">
      <dgm:prSet presAssocID="{A04460B5-8384-43D0-9C58-C3A06AAC3D0C}" presName="rootText" presStyleLbl="node1" presStyleIdx="2" presStyleCnt="4"/>
      <dgm:spPr/>
    </dgm:pt>
    <dgm:pt modelId="{404648B4-66C4-4DBA-B640-6B49F3267BC1}" type="pres">
      <dgm:prSet presAssocID="{A04460B5-8384-43D0-9C58-C3A06AAC3D0C}" presName="rootConnector" presStyleLbl="node1" presStyleIdx="2" presStyleCnt="4"/>
      <dgm:spPr/>
    </dgm:pt>
    <dgm:pt modelId="{DB97C637-2708-4A19-AA79-30A21BB3EE29}" type="pres">
      <dgm:prSet presAssocID="{A04460B5-8384-43D0-9C58-C3A06AAC3D0C}" presName="childShape" presStyleCnt="0"/>
      <dgm:spPr/>
    </dgm:pt>
    <dgm:pt modelId="{CC863537-48F4-4C1E-8A28-98EC51BE102A}" type="pres">
      <dgm:prSet presAssocID="{66C99CA4-F426-4E2F-907F-612D7F54496F}" presName="Name13" presStyleLbl="parChTrans1D2" presStyleIdx="2" presStyleCnt="4"/>
      <dgm:spPr/>
    </dgm:pt>
    <dgm:pt modelId="{6E13922D-A9FA-4480-96AF-FC911E7630B6}" type="pres">
      <dgm:prSet presAssocID="{0975C7BA-DEA9-43C4-A32C-9C5E9686A912}" presName="childText" presStyleLbl="bgAcc1" presStyleIdx="2" presStyleCnt="4">
        <dgm:presLayoutVars>
          <dgm:bulletEnabled val="1"/>
        </dgm:presLayoutVars>
      </dgm:prSet>
      <dgm:spPr/>
    </dgm:pt>
    <dgm:pt modelId="{0C8F634C-604D-4B53-9C4A-E4EC234E5044}" type="pres">
      <dgm:prSet presAssocID="{8988DE64-1F36-404B-81F5-3D914C5FA24F}" presName="root" presStyleCnt="0"/>
      <dgm:spPr/>
    </dgm:pt>
    <dgm:pt modelId="{0DB54D29-0351-42CF-8C6F-D3B9EFF599D0}" type="pres">
      <dgm:prSet presAssocID="{8988DE64-1F36-404B-81F5-3D914C5FA24F}" presName="rootComposite" presStyleCnt="0"/>
      <dgm:spPr/>
    </dgm:pt>
    <dgm:pt modelId="{3426AD3E-D131-4635-B45B-BC0D5C7BDCF7}" type="pres">
      <dgm:prSet presAssocID="{8988DE64-1F36-404B-81F5-3D914C5FA24F}" presName="rootText" presStyleLbl="node1" presStyleIdx="3" presStyleCnt="4"/>
      <dgm:spPr/>
    </dgm:pt>
    <dgm:pt modelId="{EE3B9C4F-DD8E-4091-B40A-41E0AD00DD05}" type="pres">
      <dgm:prSet presAssocID="{8988DE64-1F36-404B-81F5-3D914C5FA24F}" presName="rootConnector" presStyleLbl="node1" presStyleIdx="3" presStyleCnt="4"/>
      <dgm:spPr/>
    </dgm:pt>
    <dgm:pt modelId="{B5FAD3A3-D5F7-4DB0-AFC0-7BEFA8FFAA8A}" type="pres">
      <dgm:prSet presAssocID="{8988DE64-1F36-404B-81F5-3D914C5FA24F}" presName="childShape" presStyleCnt="0"/>
      <dgm:spPr/>
    </dgm:pt>
    <dgm:pt modelId="{128ED974-DEB0-42EE-A82C-1CEA81E36B0C}" type="pres">
      <dgm:prSet presAssocID="{72A21B8E-A382-447F-83FA-FBE1A7410B81}" presName="Name13" presStyleLbl="parChTrans1D2" presStyleIdx="3" presStyleCnt="4"/>
      <dgm:spPr/>
    </dgm:pt>
    <dgm:pt modelId="{D1DCC5CB-6236-4EC5-900E-34AC12964350}" type="pres">
      <dgm:prSet presAssocID="{99A4C8BE-029E-489C-8D17-B1579C42838C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48542609-2A19-4652-A4D5-1568C9000108}" type="presOf" srcId="{99A4C8BE-029E-489C-8D17-B1579C42838C}" destId="{D1DCC5CB-6236-4EC5-900E-34AC12964350}" srcOrd="0" destOrd="0" presId="urn:microsoft.com/office/officeart/2005/8/layout/hierarchy3"/>
    <dgm:cxn modelId="{E47BA228-5B26-4B66-8DB7-3F42A10A1DA4}" srcId="{D1E56558-077A-4243-AAA2-144D1C310665}" destId="{AF73B393-1111-4FD1-B038-E85C63C0BD86}" srcOrd="1" destOrd="0" parTransId="{56F6CA27-04DF-4E66-9AB5-AE6BD99831A4}" sibTransId="{2FC31E93-888D-4B3D-8115-91E1883FEE24}"/>
    <dgm:cxn modelId="{4B6B122A-4BC8-40B4-9468-2AE41C615E03}" type="presOf" srcId="{4A4F00FB-1E21-4C10-B744-8A2734B4142D}" destId="{D2AD5E18-3073-4B5A-A0A1-1B7A1D402B91}" srcOrd="0" destOrd="0" presId="urn:microsoft.com/office/officeart/2005/8/layout/hierarchy3"/>
    <dgm:cxn modelId="{6837732B-DE0A-48E0-A584-ED1992824BE4}" type="presOf" srcId="{0975C7BA-DEA9-43C4-A32C-9C5E9686A912}" destId="{6E13922D-A9FA-4480-96AF-FC911E7630B6}" srcOrd="0" destOrd="0" presId="urn:microsoft.com/office/officeart/2005/8/layout/hierarchy3"/>
    <dgm:cxn modelId="{959BAF2B-55D4-41C2-AC65-8FE6E61735E1}" type="presOf" srcId="{AF73B393-1111-4FD1-B038-E85C63C0BD86}" destId="{2B1433DE-CEEE-43FF-B3DD-D8F511DFA5BD}" srcOrd="0" destOrd="0" presId="urn:microsoft.com/office/officeart/2005/8/layout/hierarchy3"/>
    <dgm:cxn modelId="{20452C5F-C262-4809-866D-1D13B980EC5E}" srcId="{71FAA0FA-8D9E-46FB-8F0D-35A01385CFF0}" destId="{C3F0D9CA-A3F0-4E0B-8148-E88DC8EF017E}" srcOrd="0" destOrd="0" parTransId="{6C3DEDB5-364A-4112-84C4-61C514EF1EA5}" sibTransId="{47E6DF7E-957E-4888-88BD-7A826C2654E5}"/>
    <dgm:cxn modelId="{AD98E16B-DB54-4A00-BBC4-CA2194B592B5}" type="presOf" srcId="{D69BA0A3-7655-4514-9A3E-E5F36E171326}" destId="{A99BC636-3D91-4C67-A453-DD7E41AFABDE}" srcOrd="0" destOrd="0" presId="urn:microsoft.com/office/officeart/2005/8/layout/hierarchy3"/>
    <dgm:cxn modelId="{EF09A04F-4FBC-467A-BD19-4B1564EDBCE1}" type="presOf" srcId="{8988DE64-1F36-404B-81F5-3D914C5FA24F}" destId="{3426AD3E-D131-4635-B45B-BC0D5C7BDCF7}" srcOrd="0" destOrd="0" presId="urn:microsoft.com/office/officeart/2005/8/layout/hierarchy3"/>
    <dgm:cxn modelId="{C8141B74-AF0A-4238-855A-3E79F4DA0A5A}" type="presOf" srcId="{A04460B5-8384-43D0-9C58-C3A06AAC3D0C}" destId="{404648B4-66C4-4DBA-B640-6B49F3267BC1}" srcOrd="1" destOrd="0" presId="urn:microsoft.com/office/officeart/2005/8/layout/hierarchy3"/>
    <dgm:cxn modelId="{1A6BB659-E77B-451C-A9C1-120F9885C9FF}" srcId="{A04460B5-8384-43D0-9C58-C3A06AAC3D0C}" destId="{0975C7BA-DEA9-43C4-A32C-9C5E9686A912}" srcOrd="0" destOrd="0" parTransId="{66C99CA4-F426-4E2F-907F-612D7F54496F}" sibTransId="{4B1FB3B5-3ECB-4A6F-A166-ABB61C26AEED}"/>
    <dgm:cxn modelId="{88F60C7C-5F55-4674-8022-5CD366FE3F6C}" type="presOf" srcId="{66C99CA4-F426-4E2F-907F-612D7F54496F}" destId="{CC863537-48F4-4C1E-8A28-98EC51BE102A}" srcOrd="0" destOrd="0" presId="urn:microsoft.com/office/officeart/2005/8/layout/hierarchy3"/>
    <dgm:cxn modelId="{40120682-E12E-4C17-AF93-2BDD255FFB44}" srcId="{8988DE64-1F36-404B-81F5-3D914C5FA24F}" destId="{99A4C8BE-029E-489C-8D17-B1579C42838C}" srcOrd="0" destOrd="0" parTransId="{72A21B8E-A382-447F-83FA-FBE1A7410B81}" sibTransId="{C369E902-A1E1-4512-A1C5-739C0037E226}"/>
    <dgm:cxn modelId="{CFC86688-D288-4647-9127-D04723B6CC04}" type="presOf" srcId="{D1E56558-077A-4243-AAA2-144D1C310665}" destId="{F3C844EF-AB39-4B0A-BEBA-768EBC66CB34}" srcOrd="0" destOrd="0" presId="urn:microsoft.com/office/officeart/2005/8/layout/hierarchy3"/>
    <dgm:cxn modelId="{CC160C8F-EF49-4F4A-813A-056562BF9908}" type="presOf" srcId="{8988DE64-1F36-404B-81F5-3D914C5FA24F}" destId="{EE3B9C4F-DD8E-4091-B40A-41E0AD00DD05}" srcOrd="1" destOrd="0" presId="urn:microsoft.com/office/officeart/2005/8/layout/hierarchy3"/>
    <dgm:cxn modelId="{5416DDA9-636E-47D1-8405-B3C05C9A8900}" type="presOf" srcId="{C3F0D9CA-A3F0-4E0B-8148-E88DC8EF017E}" destId="{39A7797E-45B0-48F7-BA2E-64AFC020416D}" srcOrd="0" destOrd="0" presId="urn:microsoft.com/office/officeart/2005/8/layout/hierarchy3"/>
    <dgm:cxn modelId="{35FC77AD-AA60-4BFA-BEE6-D17B06F3400C}" srcId="{D1E56558-077A-4243-AAA2-144D1C310665}" destId="{A04460B5-8384-43D0-9C58-C3A06AAC3D0C}" srcOrd="2" destOrd="0" parTransId="{14251442-D707-4128-AF77-A89912817886}" sibTransId="{8098DADF-D1E7-48AC-A93F-B873212D431F}"/>
    <dgm:cxn modelId="{36AF43B2-5556-415C-B158-102C484EE714}" type="presOf" srcId="{71FAA0FA-8D9E-46FB-8F0D-35A01385CFF0}" destId="{DE5A3957-9A2E-46F7-AAD4-5A960A391949}" srcOrd="0" destOrd="0" presId="urn:microsoft.com/office/officeart/2005/8/layout/hierarchy3"/>
    <dgm:cxn modelId="{64A097B8-60EC-4954-B2B6-A359CC48843A}" type="presOf" srcId="{72A21B8E-A382-447F-83FA-FBE1A7410B81}" destId="{128ED974-DEB0-42EE-A82C-1CEA81E36B0C}" srcOrd="0" destOrd="0" presId="urn:microsoft.com/office/officeart/2005/8/layout/hierarchy3"/>
    <dgm:cxn modelId="{332C80CF-44F6-42CD-BF6E-8D9806F89F29}" type="presOf" srcId="{AF73B393-1111-4FD1-B038-E85C63C0BD86}" destId="{CB9D695B-14DE-4A72-A6F9-266B2BA3626D}" srcOrd="1" destOrd="0" presId="urn:microsoft.com/office/officeart/2005/8/layout/hierarchy3"/>
    <dgm:cxn modelId="{D6D2CFD9-C713-434E-A83E-11682476E9E6}" srcId="{D1E56558-077A-4243-AAA2-144D1C310665}" destId="{71FAA0FA-8D9E-46FB-8F0D-35A01385CFF0}" srcOrd="0" destOrd="0" parTransId="{875D355B-0D51-40D1-9937-38ED080D2E52}" sibTransId="{C4B544AA-0833-4A80-9750-A0C74149A8AA}"/>
    <dgm:cxn modelId="{0E8C65DA-C3B0-4E20-922A-4872E2B40B5D}" type="presOf" srcId="{71FAA0FA-8D9E-46FB-8F0D-35A01385CFF0}" destId="{735DD033-1903-4687-BE44-3F1378791AD5}" srcOrd="1" destOrd="0" presId="urn:microsoft.com/office/officeart/2005/8/layout/hierarchy3"/>
    <dgm:cxn modelId="{FC0F42DE-503F-499B-B702-3051A3ACEBF3}" type="presOf" srcId="{6C3DEDB5-364A-4112-84C4-61C514EF1EA5}" destId="{DFD239C8-1FEA-4041-8104-A60D899AF714}" srcOrd="0" destOrd="0" presId="urn:microsoft.com/office/officeart/2005/8/layout/hierarchy3"/>
    <dgm:cxn modelId="{A3774DEB-1081-4B33-AA90-98EB82215491}" type="presOf" srcId="{A04460B5-8384-43D0-9C58-C3A06AAC3D0C}" destId="{F06EDE13-5EAC-4819-A9CD-6AB6FBEB8425}" srcOrd="0" destOrd="0" presId="urn:microsoft.com/office/officeart/2005/8/layout/hierarchy3"/>
    <dgm:cxn modelId="{30E3BBF3-7A49-4F86-B88A-1B1A648B1B06}" srcId="{AF73B393-1111-4FD1-B038-E85C63C0BD86}" destId="{4A4F00FB-1E21-4C10-B744-8A2734B4142D}" srcOrd="0" destOrd="0" parTransId="{D69BA0A3-7655-4514-9A3E-E5F36E171326}" sibTransId="{6B732302-9758-4573-A65C-A72501974F41}"/>
    <dgm:cxn modelId="{02F2D6FB-531D-4E87-9DFD-11ED430E7BFF}" srcId="{D1E56558-077A-4243-AAA2-144D1C310665}" destId="{8988DE64-1F36-404B-81F5-3D914C5FA24F}" srcOrd="3" destOrd="0" parTransId="{3F9DA3C5-C64E-408A-BCC0-E7CB022C0F15}" sibTransId="{00E6D224-52F7-4C6A-BDD4-775EDBAF29FD}"/>
    <dgm:cxn modelId="{D1C2C213-1E65-4E34-BC25-006A3DE19F16}" type="presParOf" srcId="{F3C844EF-AB39-4B0A-BEBA-768EBC66CB34}" destId="{85C4DB77-3A9A-4946-A509-1239321F69C0}" srcOrd="0" destOrd="0" presId="urn:microsoft.com/office/officeart/2005/8/layout/hierarchy3"/>
    <dgm:cxn modelId="{014C1F76-B2B1-468A-823E-2308DD6B666A}" type="presParOf" srcId="{85C4DB77-3A9A-4946-A509-1239321F69C0}" destId="{2A740639-56CB-45F8-8DE8-6BCC6A8551BF}" srcOrd="0" destOrd="0" presId="urn:microsoft.com/office/officeart/2005/8/layout/hierarchy3"/>
    <dgm:cxn modelId="{27B12BF9-BDF4-450B-9196-9F56DF2E493A}" type="presParOf" srcId="{2A740639-56CB-45F8-8DE8-6BCC6A8551BF}" destId="{DE5A3957-9A2E-46F7-AAD4-5A960A391949}" srcOrd="0" destOrd="0" presId="urn:microsoft.com/office/officeart/2005/8/layout/hierarchy3"/>
    <dgm:cxn modelId="{B4CCB8F1-4E18-4972-B510-D5AD8D4C4326}" type="presParOf" srcId="{2A740639-56CB-45F8-8DE8-6BCC6A8551BF}" destId="{735DD033-1903-4687-BE44-3F1378791AD5}" srcOrd="1" destOrd="0" presId="urn:microsoft.com/office/officeart/2005/8/layout/hierarchy3"/>
    <dgm:cxn modelId="{BE0A061F-B68F-40E5-B0A3-958F9C7535DD}" type="presParOf" srcId="{85C4DB77-3A9A-4946-A509-1239321F69C0}" destId="{911CF93C-037B-4DEA-9A30-6930F32B6526}" srcOrd="1" destOrd="0" presId="urn:microsoft.com/office/officeart/2005/8/layout/hierarchy3"/>
    <dgm:cxn modelId="{D42734D7-6211-443A-AA9F-9D6D6A525F10}" type="presParOf" srcId="{911CF93C-037B-4DEA-9A30-6930F32B6526}" destId="{DFD239C8-1FEA-4041-8104-A60D899AF714}" srcOrd="0" destOrd="0" presId="urn:microsoft.com/office/officeart/2005/8/layout/hierarchy3"/>
    <dgm:cxn modelId="{28A069C6-8969-4A1C-8D6A-2BDC5DF1B273}" type="presParOf" srcId="{911CF93C-037B-4DEA-9A30-6930F32B6526}" destId="{39A7797E-45B0-48F7-BA2E-64AFC020416D}" srcOrd="1" destOrd="0" presId="urn:microsoft.com/office/officeart/2005/8/layout/hierarchy3"/>
    <dgm:cxn modelId="{504D876D-FA30-4C34-8ACD-2F5C4C59B71A}" type="presParOf" srcId="{F3C844EF-AB39-4B0A-BEBA-768EBC66CB34}" destId="{734575A9-03DC-43A5-8087-30EC71633DFF}" srcOrd="1" destOrd="0" presId="urn:microsoft.com/office/officeart/2005/8/layout/hierarchy3"/>
    <dgm:cxn modelId="{A1F703DA-3475-4F00-9120-BFDD4E97DFFA}" type="presParOf" srcId="{734575A9-03DC-43A5-8087-30EC71633DFF}" destId="{1B2BD236-1FF7-4816-BCD4-F7E7904D38EB}" srcOrd="0" destOrd="0" presId="urn:microsoft.com/office/officeart/2005/8/layout/hierarchy3"/>
    <dgm:cxn modelId="{AED4B6F5-E9B0-44D9-9905-AB8DD5E5AA59}" type="presParOf" srcId="{1B2BD236-1FF7-4816-BCD4-F7E7904D38EB}" destId="{2B1433DE-CEEE-43FF-B3DD-D8F511DFA5BD}" srcOrd="0" destOrd="0" presId="urn:microsoft.com/office/officeart/2005/8/layout/hierarchy3"/>
    <dgm:cxn modelId="{3B55ADBC-DC3D-4DD1-9C27-131201CD1B1A}" type="presParOf" srcId="{1B2BD236-1FF7-4816-BCD4-F7E7904D38EB}" destId="{CB9D695B-14DE-4A72-A6F9-266B2BA3626D}" srcOrd="1" destOrd="0" presId="urn:microsoft.com/office/officeart/2005/8/layout/hierarchy3"/>
    <dgm:cxn modelId="{61491AC2-BB67-4CA4-B2AC-799F7CAE7AC3}" type="presParOf" srcId="{734575A9-03DC-43A5-8087-30EC71633DFF}" destId="{30BD55A6-EFBE-4CE1-8C91-2D406DB79094}" srcOrd="1" destOrd="0" presId="urn:microsoft.com/office/officeart/2005/8/layout/hierarchy3"/>
    <dgm:cxn modelId="{A5257F97-4D25-462E-8F84-80F7803A74DD}" type="presParOf" srcId="{30BD55A6-EFBE-4CE1-8C91-2D406DB79094}" destId="{A99BC636-3D91-4C67-A453-DD7E41AFABDE}" srcOrd="0" destOrd="0" presId="urn:microsoft.com/office/officeart/2005/8/layout/hierarchy3"/>
    <dgm:cxn modelId="{30203A11-3CF0-4A07-92BF-3DDBBC20AD01}" type="presParOf" srcId="{30BD55A6-EFBE-4CE1-8C91-2D406DB79094}" destId="{D2AD5E18-3073-4B5A-A0A1-1B7A1D402B91}" srcOrd="1" destOrd="0" presId="urn:microsoft.com/office/officeart/2005/8/layout/hierarchy3"/>
    <dgm:cxn modelId="{17A8541A-7BAB-4C2A-B955-38749893CFA8}" type="presParOf" srcId="{F3C844EF-AB39-4B0A-BEBA-768EBC66CB34}" destId="{4D779938-6195-41F1-84CB-1542D8745213}" srcOrd="2" destOrd="0" presId="urn:microsoft.com/office/officeart/2005/8/layout/hierarchy3"/>
    <dgm:cxn modelId="{BAD271B7-FE6A-403F-AF80-31EDAA465792}" type="presParOf" srcId="{4D779938-6195-41F1-84CB-1542D8745213}" destId="{0428D745-9525-452A-9829-9F2AB74A9338}" srcOrd="0" destOrd="0" presId="urn:microsoft.com/office/officeart/2005/8/layout/hierarchy3"/>
    <dgm:cxn modelId="{D4D6C330-3222-4D4E-A74C-9C46FC18EA5B}" type="presParOf" srcId="{0428D745-9525-452A-9829-9F2AB74A9338}" destId="{F06EDE13-5EAC-4819-A9CD-6AB6FBEB8425}" srcOrd="0" destOrd="0" presId="urn:microsoft.com/office/officeart/2005/8/layout/hierarchy3"/>
    <dgm:cxn modelId="{877E14B6-F906-419F-8157-9B626235EB35}" type="presParOf" srcId="{0428D745-9525-452A-9829-9F2AB74A9338}" destId="{404648B4-66C4-4DBA-B640-6B49F3267BC1}" srcOrd="1" destOrd="0" presId="urn:microsoft.com/office/officeart/2005/8/layout/hierarchy3"/>
    <dgm:cxn modelId="{ACB2AE99-B110-425C-B6B0-42DFD8615C2C}" type="presParOf" srcId="{4D779938-6195-41F1-84CB-1542D8745213}" destId="{DB97C637-2708-4A19-AA79-30A21BB3EE29}" srcOrd="1" destOrd="0" presId="urn:microsoft.com/office/officeart/2005/8/layout/hierarchy3"/>
    <dgm:cxn modelId="{CCDFA46B-A3A8-4FAE-B1AC-83D4F16B2B93}" type="presParOf" srcId="{DB97C637-2708-4A19-AA79-30A21BB3EE29}" destId="{CC863537-48F4-4C1E-8A28-98EC51BE102A}" srcOrd="0" destOrd="0" presId="urn:microsoft.com/office/officeart/2005/8/layout/hierarchy3"/>
    <dgm:cxn modelId="{DF0F76F6-E453-4945-BF88-A3BFD2AD58F1}" type="presParOf" srcId="{DB97C637-2708-4A19-AA79-30A21BB3EE29}" destId="{6E13922D-A9FA-4480-96AF-FC911E7630B6}" srcOrd="1" destOrd="0" presId="urn:microsoft.com/office/officeart/2005/8/layout/hierarchy3"/>
    <dgm:cxn modelId="{86E31842-D634-415A-8370-0572085F4828}" type="presParOf" srcId="{F3C844EF-AB39-4B0A-BEBA-768EBC66CB34}" destId="{0C8F634C-604D-4B53-9C4A-E4EC234E5044}" srcOrd="3" destOrd="0" presId="urn:microsoft.com/office/officeart/2005/8/layout/hierarchy3"/>
    <dgm:cxn modelId="{EE522E84-D6F5-401C-A516-20DD2A1D7156}" type="presParOf" srcId="{0C8F634C-604D-4B53-9C4A-E4EC234E5044}" destId="{0DB54D29-0351-42CF-8C6F-D3B9EFF599D0}" srcOrd="0" destOrd="0" presId="urn:microsoft.com/office/officeart/2005/8/layout/hierarchy3"/>
    <dgm:cxn modelId="{54A2954D-4F37-43FA-8A28-670199B8DE6A}" type="presParOf" srcId="{0DB54D29-0351-42CF-8C6F-D3B9EFF599D0}" destId="{3426AD3E-D131-4635-B45B-BC0D5C7BDCF7}" srcOrd="0" destOrd="0" presId="urn:microsoft.com/office/officeart/2005/8/layout/hierarchy3"/>
    <dgm:cxn modelId="{4BF735A4-7661-4528-A864-B39D3C048362}" type="presParOf" srcId="{0DB54D29-0351-42CF-8C6F-D3B9EFF599D0}" destId="{EE3B9C4F-DD8E-4091-B40A-41E0AD00DD05}" srcOrd="1" destOrd="0" presId="urn:microsoft.com/office/officeart/2005/8/layout/hierarchy3"/>
    <dgm:cxn modelId="{041EDAE9-81E2-42B9-84A5-A30784AD06E8}" type="presParOf" srcId="{0C8F634C-604D-4B53-9C4A-E4EC234E5044}" destId="{B5FAD3A3-D5F7-4DB0-AFC0-7BEFA8FFAA8A}" srcOrd="1" destOrd="0" presId="urn:microsoft.com/office/officeart/2005/8/layout/hierarchy3"/>
    <dgm:cxn modelId="{68E85354-C29B-42EA-950A-10E697FC4DF2}" type="presParOf" srcId="{B5FAD3A3-D5F7-4DB0-AFC0-7BEFA8FFAA8A}" destId="{128ED974-DEB0-42EE-A82C-1CEA81E36B0C}" srcOrd="0" destOrd="0" presId="urn:microsoft.com/office/officeart/2005/8/layout/hierarchy3"/>
    <dgm:cxn modelId="{A5359B42-B2C4-4E50-AD5E-8163B61E97A6}" type="presParOf" srcId="{B5FAD3A3-D5F7-4DB0-AFC0-7BEFA8FFAA8A}" destId="{D1DCC5CB-6236-4EC5-900E-34AC1296435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012E-0F26-4B8A-A107-F93691696AD3}">
      <dsp:nvSpPr>
        <dsp:cNvPr id="0" name=""/>
        <dsp:cNvSpPr/>
      </dsp:nvSpPr>
      <dsp:spPr>
        <a:xfrm>
          <a:off x="2113" y="730339"/>
          <a:ext cx="2120721" cy="212072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82550" rIns="11671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312685" y="1040911"/>
        <a:ext cx="1499577" cy="1499577"/>
      </dsp:txXfrm>
    </dsp:sp>
    <dsp:sp modelId="{A24854D6-1FAD-44F0-BADE-B4BA2E211F6E}">
      <dsp:nvSpPr>
        <dsp:cNvPr id="0" name=""/>
        <dsp:cNvSpPr/>
      </dsp:nvSpPr>
      <dsp:spPr>
        <a:xfrm>
          <a:off x="1698691" y="730339"/>
          <a:ext cx="2120721" cy="212072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82550" rIns="11671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2009263" y="1040911"/>
        <a:ext cx="1499577" cy="1499577"/>
      </dsp:txXfrm>
    </dsp:sp>
    <dsp:sp modelId="{02B9FFAC-3FF9-4786-B8FA-09AFB4E138EB}">
      <dsp:nvSpPr>
        <dsp:cNvPr id="0" name=""/>
        <dsp:cNvSpPr/>
      </dsp:nvSpPr>
      <dsp:spPr>
        <a:xfrm>
          <a:off x="3395268" y="730339"/>
          <a:ext cx="2120721" cy="212072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82550" rIns="11671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3705840" y="1040911"/>
        <a:ext cx="1499577" cy="1499577"/>
      </dsp:txXfrm>
    </dsp:sp>
    <dsp:sp modelId="{53EE07CF-8703-4878-85EC-80C2837F9660}">
      <dsp:nvSpPr>
        <dsp:cNvPr id="0" name=""/>
        <dsp:cNvSpPr/>
      </dsp:nvSpPr>
      <dsp:spPr>
        <a:xfrm>
          <a:off x="5091845" y="730339"/>
          <a:ext cx="2120721" cy="21207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82550" rIns="11671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5402417" y="1040911"/>
        <a:ext cx="1499577" cy="1499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650DB-82C4-4A23-BD7E-20AD8720D985}">
      <dsp:nvSpPr>
        <dsp:cNvPr id="0" name=""/>
        <dsp:cNvSpPr/>
      </dsp:nvSpPr>
      <dsp:spPr>
        <a:xfrm>
          <a:off x="1091" y="688800"/>
          <a:ext cx="2127599" cy="212759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312671" y="1000380"/>
        <a:ext cx="1504439" cy="1504439"/>
      </dsp:txXfrm>
    </dsp:sp>
    <dsp:sp modelId="{048B4416-BB1A-468B-A8B4-AD911FAF9740}">
      <dsp:nvSpPr>
        <dsp:cNvPr id="0" name=""/>
        <dsp:cNvSpPr/>
      </dsp:nvSpPr>
      <dsp:spPr>
        <a:xfrm>
          <a:off x="1703170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2130652"/>
            <a:satOff val="2540"/>
            <a:lumOff val="2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2014750" y="1000380"/>
        <a:ext cx="1504439" cy="1504439"/>
      </dsp:txXfrm>
    </dsp:sp>
    <dsp:sp modelId="{B3B5D532-99B1-4027-B915-42FD307D24FD}">
      <dsp:nvSpPr>
        <dsp:cNvPr id="0" name=""/>
        <dsp:cNvSpPr/>
      </dsp:nvSpPr>
      <dsp:spPr>
        <a:xfrm>
          <a:off x="3405249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4261304"/>
            <a:satOff val="5079"/>
            <a:lumOff val="4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3716829" y="1000380"/>
        <a:ext cx="1504439" cy="1504439"/>
      </dsp:txXfrm>
    </dsp:sp>
    <dsp:sp modelId="{0DC6A925-01E2-4378-B813-D4AA70DF6AA0}">
      <dsp:nvSpPr>
        <dsp:cNvPr id="0" name=""/>
        <dsp:cNvSpPr/>
      </dsp:nvSpPr>
      <dsp:spPr>
        <a:xfrm>
          <a:off x="5107328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6391956"/>
            <a:satOff val="7619"/>
            <a:lumOff val="6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5418908" y="1000380"/>
        <a:ext cx="1504439" cy="1504439"/>
      </dsp:txXfrm>
    </dsp:sp>
    <dsp:sp modelId="{23DA609E-E791-4F18-97C8-6858BBE838B3}">
      <dsp:nvSpPr>
        <dsp:cNvPr id="0" name=""/>
        <dsp:cNvSpPr/>
      </dsp:nvSpPr>
      <dsp:spPr>
        <a:xfrm>
          <a:off x="6809407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8522608"/>
            <a:satOff val="10158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7120987" y="1000380"/>
        <a:ext cx="1504439" cy="1504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012E-0F26-4B8A-A107-F93691696AD3}">
      <dsp:nvSpPr>
        <dsp:cNvPr id="0" name=""/>
        <dsp:cNvSpPr/>
      </dsp:nvSpPr>
      <dsp:spPr>
        <a:xfrm>
          <a:off x="2113" y="730339"/>
          <a:ext cx="2120721" cy="212072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Risk mitigation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Quicker feedback</a:t>
          </a:r>
        </a:p>
      </dsp:txBody>
      <dsp:txXfrm>
        <a:off x="312685" y="1040911"/>
        <a:ext cx="1499577" cy="1499577"/>
      </dsp:txXfrm>
    </dsp:sp>
    <dsp:sp modelId="{A24854D6-1FAD-44F0-BADE-B4BA2E211F6E}">
      <dsp:nvSpPr>
        <dsp:cNvPr id="0" name=""/>
        <dsp:cNvSpPr/>
      </dsp:nvSpPr>
      <dsp:spPr>
        <a:xfrm>
          <a:off x="1698691" y="730339"/>
          <a:ext cx="2120721" cy="212072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Increased transparency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Observable progress</a:t>
          </a:r>
        </a:p>
      </dsp:txBody>
      <dsp:txXfrm>
        <a:off x="2009263" y="1040911"/>
        <a:ext cx="1499577" cy="1499577"/>
      </dsp:txXfrm>
    </dsp:sp>
    <dsp:sp modelId="{02B9FFAC-3FF9-4786-B8FA-09AFB4E138EB}">
      <dsp:nvSpPr>
        <dsp:cNvPr id="0" name=""/>
        <dsp:cNvSpPr/>
      </dsp:nvSpPr>
      <dsp:spPr>
        <a:xfrm>
          <a:off x="3395268" y="730339"/>
          <a:ext cx="2120721" cy="212072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Continuous improvement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Retrospective</a:t>
          </a:r>
        </a:p>
      </dsp:txBody>
      <dsp:txXfrm>
        <a:off x="3705840" y="1040911"/>
        <a:ext cx="1499577" cy="1499577"/>
      </dsp:txXfrm>
    </dsp:sp>
    <dsp:sp modelId="{53EE07CF-8703-4878-85EC-80C2837F9660}">
      <dsp:nvSpPr>
        <dsp:cNvPr id="0" name=""/>
        <dsp:cNvSpPr/>
      </dsp:nvSpPr>
      <dsp:spPr>
        <a:xfrm>
          <a:off x="5091845" y="730339"/>
          <a:ext cx="2120721" cy="21207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Change = opportunity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Just add it to the backlog</a:t>
          </a:r>
        </a:p>
      </dsp:txBody>
      <dsp:txXfrm>
        <a:off x="5402417" y="1040911"/>
        <a:ext cx="1499577" cy="1499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650DB-82C4-4A23-BD7E-20AD8720D985}">
      <dsp:nvSpPr>
        <dsp:cNvPr id="0" name=""/>
        <dsp:cNvSpPr/>
      </dsp:nvSpPr>
      <dsp:spPr>
        <a:xfrm>
          <a:off x="1091" y="688800"/>
          <a:ext cx="2127599" cy="212759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312671" y="1000380"/>
        <a:ext cx="1504439" cy="1504439"/>
      </dsp:txXfrm>
    </dsp:sp>
    <dsp:sp modelId="{048B4416-BB1A-468B-A8B4-AD911FAF9740}">
      <dsp:nvSpPr>
        <dsp:cNvPr id="0" name=""/>
        <dsp:cNvSpPr/>
      </dsp:nvSpPr>
      <dsp:spPr>
        <a:xfrm>
          <a:off x="1703170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2130652"/>
            <a:satOff val="2540"/>
            <a:lumOff val="2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2014750" y="1000380"/>
        <a:ext cx="1504439" cy="1504439"/>
      </dsp:txXfrm>
    </dsp:sp>
    <dsp:sp modelId="{B3B5D532-99B1-4027-B915-42FD307D24FD}">
      <dsp:nvSpPr>
        <dsp:cNvPr id="0" name=""/>
        <dsp:cNvSpPr/>
      </dsp:nvSpPr>
      <dsp:spPr>
        <a:xfrm>
          <a:off x="3405249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4261304"/>
            <a:satOff val="5079"/>
            <a:lumOff val="4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3716829" y="1000380"/>
        <a:ext cx="1504439" cy="1504439"/>
      </dsp:txXfrm>
    </dsp:sp>
    <dsp:sp modelId="{0DC6A925-01E2-4378-B813-D4AA70DF6AA0}">
      <dsp:nvSpPr>
        <dsp:cNvPr id="0" name=""/>
        <dsp:cNvSpPr/>
      </dsp:nvSpPr>
      <dsp:spPr>
        <a:xfrm>
          <a:off x="5107328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6391956"/>
            <a:satOff val="7619"/>
            <a:lumOff val="6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5418908" y="1000380"/>
        <a:ext cx="1504439" cy="1504439"/>
      </dsp:txXfrm>
    </dsp:sp>
    <dsp:sp modelId="{23DA609E-E791-4F18-97C8-6858BBE838B3}">
      <dsp:nvSpPr>
        <dsp:cNvPr id="0" name=""/>
        <dsp:cNvSpPr/>
      </dsp:nvSpPr>
      <dsp:spPr>
        <a:xfrm>
          <a:off x="6809407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8522608"/>
            <a:satOff val="10158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82550" rIns="117089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 </a:t>
          </a:r>
        </a:p>
      </dsp:txBody>
      <dsp:txXfrm>
        <a:off x="7120987" y="1000380"/>
        <a:ext cx="1504439" cy="1504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012E-0F26-4B8A-A107-F93691696AD3}">
      <dsp:nvSpPr>
        <dsp:cNvPr id="0" name=""/>
        <dsp:cNvSpPr/>
      </dsp:nvSpPr>
      <dsp:spPr>
        <a:xfrm>
          <a:off x="2113" y="730339"/>
          <a:ext cx="2120721" cy="212072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Risk mitigation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Quicker feedback</a:t>
          </a:r>
        </a:p>
      </dsp:txBody>
      <dsp:txXfrm>
        <a:off x="312685" y="1040911"/>
        <a:ext cx="1499577" cy="1499577"/>
      </dsp:txXfrm>
    </dsp:sp>
    <dsp:sp modelId="{A24854D6-1FAD-44F0-BADE-B4BA2E211F6E}">
      <dsp:nvSpPr>
        <dsp:cNvPr id="0" name=""/>
        <dsp:cNvSpPr/>
      </dsp:nvSpPr>
      <dsp:spPr>
        <a:xfrm>
          <a:off x="1698691" y="730339"/>
          <a:ext cx="2120721" cy="212072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Increased transparency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Observable progress</a:t>
          </a:r>
        </a:p>
      </dsp:txBody>
      <dsp:txXfrm>
        <a:off x="2009263" y="1040911"/>
        <a:ext cx="1499577" cy="1499577"/>
      </dsp:txXfrm>
    </dsp:sp>
    <dsp:sp modelId="{02B9FFAC-3FF9-4786-B8FA-09AFB4E138EB}">
      <dsp:nvSpPr>
        <dsp:cNvPr id="0" name=""/>
        <dsp:cNvSpPr/>
      </dsp:nvSpPr>
      <dsp:spPr>
        <a:xfrm>
          <a:off x="3395268" y="730339"/>
          <a:ext cx="2120721" cy="212072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Continuous improvement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Retrospective</a:t>
          </a:r>
        </a:p>
      </dsp:txBody>
      <dsp:txXfrm>
        <a:off x="3705840" y="1040911"/>
        <a:ext cx="1499577" cy="1499577"/>
      </dsp:txXfrm>
    </dsp:sp>
    <dsp:sp modelId="{53EE07CF-8703-4878-85EC-80C2837F9660}">
      <dsp:nvSpPr>
        <dsp:cNvPr id="0" name=""/>
        <dsp:cNvSpPr/>
      </dsp:nvSpPr>
      <dsp:spPr>
        <a:xfrm>
          <a:off x="5091845" y="730339"/>
          <a:ext cx="2120721" cy="21207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6710" tIns="21590" rIns="116710" bIns="21590" numCol="1" spcCol="1270" anchor="ctr" anchorCtr="1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Change = opportunity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Just add it to the backlog</a:t>
          </a:r>
        </a:p>
      </dsp:txBody>
      <dsp:txXfrm>
        <a:off x="5402417" y="1040911"/>
        <a:ext cx="1499577" cy="14995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650DB-82C4-4A23-BD7E-20AD8720D985}">
      <dsp:nvSpPr>
        <dsp:cNvPr id="0" name=""/>
        <dsp:cNvSpPr/>
      </dsp:nvSpPr>
      <dsp:spPr>
        <a:xfrm>
          <a:off x="1091" y="688800"/>
          <a:ext cx="2127599" cy="212759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16510" rIns="117089" bIns="1651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Less context switching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Protected sprints</a:t>
          </a:r>
        </a:p>
      </dsp:txBody>
      <dsp:txXfrm>
        <a:off x="312671" y="1000380"/>
        <a:ext cx="1504439" cy="1504439"/>
      </dsp:txXfrm>
    </dsp:sp>
    <dsp:sp modelId="{048B4416-BB1A-468B-A8B4-AD911FAF9740}">
      <dsp:nvSpPr>
        <dsp:cNvPr id="0" name=""/>
        <dsp:cNvSpPr/>
      </dsp:nvSpPr>
      <dsp:spPr>
        <a:xfrm>
          <a:off x="1703170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2130652"/>
            <a:satOff val="2540"/>
            <a:lumOff val="2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16510" rIns="117089" bIns="1651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Sustainable pace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Fewer late nights</a:t>
          </a:r>
        </a:p>
      </dsp:txBody>
      <dsp:txXfrm>
        <a:off x="2014750" y="1000380"/>
        <a:ext cx="1504439" cy="1504439"/>
      </dsp:txXfrm>
    </dsp:sp>
    <dsp:sp modelId="{B3B5D532-99B1-4027-B915-42FD307D24FD}">
      <dsp:nvSpPr>
        <dsp:cNvPr id="0" name=""/>
        <dsp:cNvSpPr/>
      </dsp:nvSpPr>
      <dsp:spPr>
        <a:xfrm>
          <a:off x="3405249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4261304"/>
            <a:satOff val="5079"/>
            <a:lumOff val="4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16510" rIns="117089" bIns="1651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Team-based Commitments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Team decides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No delegating dictator</a:t>
          </a:r>
        </a:p>
      </dsp:txBody>
      <dsp:txXfrm>
        <a:off x="3716829" y="1000380"/>
        <a:ext cx="1504439" cy="1504439"/>
      </dsp:txXfrm>
    </dsp:sp>
    <dsp:sp modelId="{0DC6A925-01E2-4378-B813-D4AA70DF6AA0}">
      <dsp:nvSpPr>
        <dsp:cNvPr id="0" name=""/>
        <dsp:cNvSpPr/>
      </dsp:nvSpPr>
      <dsp:spPr>
        <a:xfrm>
          <a:off x="5107328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6391956"/>
            <a:satOff val="7619"/>
            <a:lumOff val="6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16510" rIns="117089" bIns="1651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No “us vs. them”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Teams, not individuals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Customer part of team</a:t>
          </a:r>
        </a:p>
      </dsp:txBody>
      <dsp:txXfrm>
        <a:off x="5418908" y="1000380"/>
        <a:ext cx="1504439" cy="1504439"/>
      </dsp:txXfrm>
    </dsp:sp>
    <dsp:sp modelId="{23DA609E-E791-4F18-97C8-6858BBE838B3}">
      <dsp:nvSpPr>
        <dsp:cNvPr id="0" name=""/>
        <dsp:cNvSpPr/>
      </dsp:nvSpPr>
      <dsp:spPr>
        <a:xfrm>
          <a:off x="6809407" y="688800"/>
          <a:ext cx="2127599" cy="2127599"/>
        </a:xfrm>
        <a:prstGeom prst="ellipse">
          <a:avLst/>
        </a:prstGeom>
        <a:solidFill>
          <a:schemeClr val="accent5">
            <a:alpha val="50000"/>
            <a:hueOff val="-8522608"/>
            <a:satOff val="10158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089" tIns="16510" rIns="117089" bIns="1651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Dedicated shield/bulldozer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 err="1"/>
            <a:t>ScrumMaster</a:t>
          </a:r>
          <a:r>
            <a:rPr lang="en-US" sz="1000" b="1" kern="1200" dirty="0"/>
            <a:t> as problem solver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Servant/leader</a:t>
          </a:r>
        </a:p>
      </dsp:txBody>
      <dsp:txXfrm>
        <a:off x="7120987" y="1000380"/>
        <a:ext cx="1504439" cy="15044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A3957-9A2E-46F7-AAD4-5A960A391949}">
      <dsp:nvSpPr>
        <dsp:cNvPr id="0" name=""/>
        <dsp:cNvSpPr/>
      </dsp:nvSpPr>
      <dsp:spPr>
        <a:xfrm>
          <a:off x="1542" y="539516"/>
          <a:ext cx="1772769" cy="886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Individuals and interactions</a:t>
          </a:r>
        </a:p>
      </dsp:txBody>
      <dsp:txXfrm>
        <a:off x="27503" y="565477"/>
        <a:ext cx="1720847" cy="834462"/>
      </dsp:txXfrm>
    </dsp:sp>
    <dsp:sp modelId="{DFD239C8-1FEA-4041-8104-A60D899AF714}">
      <dsp:nvSpPr>
        <dsp:cNvPr id="0" name=""/>
        <dsp:cNvSpPr/>
      </dsp:nvSpPr>
      <dsp:spPr>
        <a:xfrm>
          <a:off x="178819" y="1425901"/>
          <a:ext cx="177276" cy="664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88"/>
              </a:lnTo>
              <a:lnTo>
                <a:pt x="177276" y="66478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7797E-45B0-48F7-BA2E-64AFC020416D}">
      <dsp:nvSpPr>
        <dsp:cNvPr id="0" name=""/>
        <dsp:cNvSpPr/>
      </dsp:nvSpPr>
      <dsp:spPr>
        <a:xfrm>
          <a:off x="356096" y="1647498"/>
          <a:ext cx="1418215" cy="8863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600" kern="1200" dirty="0"/>
            <a:t> processes and tools</a:t>
          </a:r>
        </a:p>
      </dsp:txBody>
      <dsp:txXfrm>
        <a:off x="382057" y="1673459"/>
        <a:ext cx="1366293" cy="834462"/>
      </dsp:txXfrm>
    </dsp:sp>
    <dsp:sp modelId="{2B1433DE-CEEE-43FF-B3DD-D8F511DFA5BD}">
      <dsp:nvSpPr>
        <dsp:cNvPr id="0" name=""/>
        <dsp:cNvSpPr/>
      </dsp:nvSpPr>
      <dsp:spPr>
        <a:xfrm>
          <a:off x="2217504" y="539516"/>
          <a:ext cx="1772769" cy="886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Working software</a:t>
          </a:r>
        </a:p>
      </dsp:txBody>
      <dsp:txXfrm>
        <a:off x="2243465" y="565477"/>
        <a:ext cx="1720847" cy="834462"/>
      </dsp:txXfrm>
    </dsp:sp>
    <dsp:sp modelId="{A99BC636-3D91-4C67-A453-DD7E41AFABDE}">
      <dsp:nvSpPr>
        <dsp:cNvPr id="0" name=""/>
        <dsp:cNvSpPr/>
      </dsp:nvSpPr>
      <dsp:spPr>
        <a:xfrm>
          <a:off x="2394781" y="1425901"/>
          <a:ext cx="177276" cy="664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88"/>
              </a:lnTo>
              <a:lnTo>
                <a:pt x="177276" y="66478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D5E18-3073-4B5A-A0A1-1B7A1D402B91}">
      <dsp:nvSpPr>
        <dsp:cNvPr id="0" name=""/>
        <dsp:cNvSpPr/>
      </dsp:nvSpPr>
      <dsp:spPr>
        <a:xfrm>
          <a:off x="2572058" y="1647498"/>
          <a:ext cx="1514867" cy="8863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600" kern="1200" dirty="0"/>
            <a:t> comprehensive documentation</a:t>
          </a:r>
        </a:p>
      </dsp:txBody>
      <dsp:txXfrm>
        <a:off x="2598019" y="1673459"/>
        <a:ext cx="1462945" cy="834462"/>
      </dsp:txXfrm>
    </dsp:sp>
    <dsp:sp modelId="{F06EDE13-5EAC-4819-A9CD-6AB6FBEB8425}">
      <dsp:nvSpPr>
        <dsp:cNvPr id="0" name=""/>
        <dsp:cNvSpPr/>
      </dsp:nvSpPr>
      <dsp:spPr>
        <a:xfrm>
          <a:off x="4433467" y="539516"/>
          <a:ext cx="1772769" cy="886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Customer collaboration</a:t>
          </a:r>
        </a:p>
      </dsp:txBody>
      <dsp:txXfrm>
        <a:off x="4459428" y="565477"/>
        <a:ext cx="1720847" cy="834462"/>
      </dsp:txXfrm>
    </dsp:sp>
    <dsp:sp modelId="{CC863537-48F4-4C1E-8A28-98EC51BE102A}">
      <dsp:nvSpPr>
        <dsp:cNvPr id="0" name=""/>
        <dsp:cNvSpPr/>
      </dsp:nvSpPr>
      <dsp:spPr>
        <a:xfrm>
          <a:off x="4610744" y="1425901"/>
          <a:ext cx="177276" cy="664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88"/>
              </a:lnTo>
              <a:lnTo>
                <a:pt x="177276" y="66478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3922D-A9FA-4480-96AF-FC911E7630B6}">
      <dsp:nvSpPr>
        <dsp:cNvPr id="0" name=""/>
        <dsp:cNvSpPr/>
      </dsp:nvSpPr>
      <dsp:spPr>
        <a:xfrm>
          <a:off x="4788021" y="1647498"/>
          <a:ext cx="1418215" cy="8863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900" kern="1200" dirty="0"/>
            <a:t> contract negotiation</a:t>
          </a:r>
        </a:p>
      </dsp:txBody>
      <dsp:txXfrm>
        <a:off x="4813982" y="1673459"/>
        <a:ext cx="1366293" cy="834462"/>
      </dsp:txXfrm>
    </dsp:sp>
    <dsp:sp modelId="{3426AD3E-D131-4635-B45B-BC0D5C7BDCF7}">
      <dsp:nvSpPr>
        <dsp:cNvPr id="0" name=""/>
        <dsp:cNvSpPr/>
      </dsp:nvSpPr>
      <dsp:spPr>
        <a:xfrm>
          <a:off x="6649429" y="539516"/>
          <a:ext cx="1772769" cy="886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Responding to change</a:t>
          </a:r>
        </a:p>
      </dsp:txBody>
      <dsp:txXfrm>
        <a:off x="6675390" y="565477"/>
        <a:ext cx="1720847" cy="834462"/>
      </dsp:txXfrm>
    </dsp:sp>
    <dsp:sp modelId="{128ED974-DEB0-42EE-A82C-1CEA81E36B0C}">
      <dsp:nvSpPr>
        <dsp:cNvPr id="0" name=""/>
        <dsp:cNvSpPr/>
      </dsp:nvSpPr>
      <dsp:spPr>
        <a:xfrm>
          <a:off x="6826706" y="1425901"/>
          <a:ext cx="177276" cy="664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88"/>
              </a:lnTo>
              <a:lnTo>
                <a:pt x="177276" y="66478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C5CB-6236-4EC5-900E-34AC12964350}">
      <dsp:nvSpPr>
        <dsp:cNvPr id="0" name=""/>
        <dsp:cNvSpPr/>
      </dsp:nvSpPr>
      <dsp:spPr>
        <a:xfrm>
          <a:off x="7003983" y="1647498"/>
          <a:ext cx="1418215" cy="8863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accent2">
                  <a:lumMod val="75000"/>
                </a:schemeClr>
              </a:solidFill>
            </a:rPr>
            <a:t>over</a:t>
          </a:r>
          <a:r>
            <a:rPr lang="en-US" sz="1900" kern="1200" dirty="0"/>
            <a:t> following a plan</a:t>
          </a:r>
        </a:p>
      </dsp:txBody>
      <dsp:txXfrm>
        <a:off x="7029944" y="1673459"/>
        <a:ext cx="1366293" cy="8344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A3957-9A2E-46F7-AAD4-5A960A391949}">
      <dsp:nvSpPr>
        <dsp:cNvPr id="0" name=""/>
        <dsp:cNvSpPr/>
      </dsp:nvSpPr>
      <dsp:spPr>
        <a:xfrm>
          <a:off x="1339" y="251643"/>
          <a:ext cx="1539478" cy="769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Individuals and interactions</a:t>
          </a:r>
        </a:p>
      </dsp:txBody>
      <dsp:txXfrm>
        <a:off x="23884" y="274188"/>
        <a:ext cx="1494388" cy="724649"/>
      </dsp:txXfrm>
    </dsp:sp>
    <dsp:sp modelId="{DFD239C8-1FEA-4041-8104-A60D899AF714}">
      <dsp:nvSpPr>
        <dsp:cNvPr id="0" name=""/>
        <dsp:cNvSpPr/>
      </dsp:nvSpPr>
      <dsp:spPr>
        <a:xfrm>
          <a:off x="155287" y="1021382"/>
          <a:ext cx="153947" cy="577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304"/>
              </a:lnTo>
              <a:lnTo>
                <a:pt x="153947" y="57730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7797E-45B0-48F7-BA2E-64AFC020416D}">
      <dsp:nvSpPr>
        <dsp:cNvPr id="0" name=""/>
        <dsp:cNvSpPr/>
      </dsp:nvSpPr>
      <dsp:spPr>
        <a:xfrm>
          <a:off x="309235" y="1213817"/>
          <a:ext cx="1231582" cy="76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over processes and tools</a:t>
          </a:r>
        </a:p>
      </dsp:txBody>
      <dsp:txXfrm>
        <a:off x="331780" y="1236362"/>
        <a:ext cx="1186492" cy="724649"/>
      </dsp:txXfrm>
    </dsp:sp>
    <dsp:sp modelId="{2B1433DE-CEEE-43FF-B3DD-D8F511DFA5BD}">
      <dsp:nvSpPr>
        <dsp:cNvPr id="0" name=""/>
        <dsp:cNvSpPr/>
      </dsp:nvSpPr>
      <dsp:spPr>
        <a:xfrm>
          <a:off x="1925687" y="251643"/>
          <a:ext cx="1539478" cy="769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Working software</a:t>
          </a:r>
        </a:p>
      </dsp:txBody>
      <dsp:txXfrm>
        <a:off x="1948232" y="274188"/>
        <a:ext cx="1494388" cy="724649"/>
      </dsp:txXfrm>
    </dsp:sp>
    <dsp:sp modelId="{A99BC636-3D91-4C67-A453-DD7E41AFABDE}">
      <dsp:nvSpPr>
        <dsp:cNvPr id="0" name=""/>
        <dsp:cNvSpPr/>
      </dsp:nvSpPr>
      <dsp:spPr>
        <a:xfrm>
          <a:off x="2079634" y="1021382"/>
          <a:ext cx="153947" cy="577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304"/>
              </a:lnTo>
              <a:lnTo>
                <a:pt x="153947" y="57730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D5E18-3073-4B5A-A0A1-1B7A1D402B91}">
      <dsp:nvSpPr>
        <dsp:cNvPr id="0" name=""/>
        <dsp:cNvSpPr/>
      </dsp:nvSpPr>
      <dsp:spPr>
        <a:xfrm>
          <a:off x="2233582" y="1213817"/>
          <a:ext cx="1231582" cy="76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over comprehensive documentation</a:t>
          </a:r>
        </a:p>
      </dsp:txBody>
      <dsp:txXfrm>
        <a:off x="2256127" y="1236362"/>
        <a:ext cx="1186492" cy="724649"/>
      </dsp:txXfrm>
    </dsp:sp>
    <dsp:sp modelId="{F06EDE13-5EAC-4819-A9CD-6AB6FBEB8425}">
      <dsp:nvSpPr>
        <dsp:cNvPr id="0" name=""/>
        <dsp:cNvSpPr/>
      </dsp:nvSpPr>
      <dsp:spPr>
        <a:xfrm>
          <a:off x="3850034" y="251643"/>
          <a:ext cx="1539478" cy="769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Customer collaboration</a:t>
          </a:r>
        </a:p>
      </dsp:txBody>
      <dsp:txXfrm>
        <a:off x="3872579" y="274188"/>
        <a:ext cx="1494388" cy="724649"/>
      </dsp:txXfrm>
    </dsp:sp>
    <dsp:sp modelId="{CC863537-48F4-4C1E-8A28-98EC51BE102A}">
      <dsp:nvSpPr>
        <dsp:cNvPr id="0" name=""/>
        <dsp:cNvSpPr/>
      </dsp:nvSpPr>
      <dsp:spPr>
        <a:xfrm>
          <a:off x="4003982" y="1021382"/>
          <a:ext cx="153947" cy="577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304"/>
              </a:lnTo>
              <a:lnTo>
                <a:pt x="153947" y="57730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3922D-A9FA-4480-96AF-FC911E7630B6}">
      <dsp:nvSpPr>
        <dsp:cNvPr id="0" name=""/>
        <dsp:cNvSpPr/>
      </dsp:nvSpPr>
      <dsp:spPr>
        <a:xfrm>
          <a:off x="4157930" y="1213817"/>
          <a:ext cx="1231582" cy="76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over contract negotiation</a:t>
          </a:r>
        </a:p>
      </dsp:txBody>
      <dsp:txXfrm>
        <a:off x="4180475" y="1236362"/>
        <a:ext cx="1186492" cy="724649"/>
      </dsp:txXfrm>
    </dsp:sp>
    <dsp:sp modelId="{3426AD3E-D131-4635-B45B-BC0D5C7BDCF7}">
      <dsp:nvSpPr>
        <dsp:cNvPr id="0" name=""/>
        <dsp:cNvSpPr/>
      </dsp:nvSpPr>
      <dsp:spPr>
        <a:xfrm>
          <a:off x="5774382" y="251643"/>
          <a:ext cx="1539478" cy="769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Responding to change</a:t>
          </a:r>
        </a:p>
      </dsp:txBody>
      <dsp:txXfrm>
        <a:off x="5796927" y="274188"/>
        <a:ext cx="1494388" cy="724649"/>
      </dsp:txXfrm>
    </dsp:sp>
    <dsp:sp modelId="{128ED974-DEB0-42EE-A82C-1CEA81E36B0C}">
      <dsp:nvSpPr>
        <dsp:cNvPr id="0" name=""/>
        <dsp:cNvSpPr/>
      </dsp:nvSpPr>
      <dsp:spPr>
        <a:xfrm>
          <a:off x="5928330" y="1021382"/>
          <a:ext cx="153947" cy="577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304"/>
              </a:lnTo>
              <a:lnTo>
                <a:pt x="153947" y="57730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C5CB-6236-4EC5-900E-34AC12964350}">
      <dsp:nvSpPr>
        <dsp:cNvPr id="0" name=""/>
        <dsp:cNvSpPr/>
      </dsp:nvSpPr>
      <dsp:spPr>
        <a:xfrm>
          <a:off x="6082278" y="1213817"/>
          <a:ext cx="1231582" cy="76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over following a plan</a:t>
          </a:r>
        </a:p>
      </dsp:txBody>
      <dsp:txXfrm>
        <a:off x="6104823" y="1236362"/>
        <a:ext cx="1186492" cy="724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020F-473B-4518-971F-C706124B235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2986-C1F2-4974-B00D-9AC3236D8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3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1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it change the meaning to drop modifiers like “working”, “customer”, “comprehensive</a:t>
            </a:r>
          </a:p>
          <a:p>
            <a:r>
              <a:rPr lang="en-US" dirty="0"/>
              <a:t>(comprehensive: you can’t deliver without documentation at all, just </a:t>
            </a:r>
            <a:r>
              <a:rPr lang="en-US"/>
              <a:t>avoid over-documentation)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8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“specification” is the list of requirements for a project, including both the system’s functionality (what it does, such as display a list of classes a student has taken) and constraints (a requirement to use a database or information such as students having to be enrolled in an academic program).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Discuss: Product Owner Proxy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3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but there are very good discussions of setting mood at start of day, providing open space + private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grantup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ST_vs_Gloucester_-_Match_-_23.JPG#/media/File:ST_vs_Gloucester_-_Match_-_23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 3800</a:t>
            </a:r>
            <a:br>
              <a:rPr lang="en-US" dirty="0"/>
            </a:br>
            <a:r>
              <a:rPr lang="en-US" dirty="0"/>
              <a:t>Note 2</a:t>
            </a:r>
            <a:br>
              <a:rPr lang="en-US" dirty="0"/>
            </a:br>
            <a:r>
              <a:rPr lang="en-US" dirty="0"/>
              <a:t>Ch. 1, Shortcuts 1 &amp;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</a:t>
            </a:r>
            <a:r>
              <a:rPr lang="en-US"/>
              <a:t>Rob Hasker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0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3742" cy="4724400"/>
          </a:xfrm>
        </p:spPr>
        <p:txBody>
          <a:bodyPr>
            <a:normAutofit/>
          </a:bodyPr>
          <a:lstStyle/>
          <a:p>
            <a:r>
              <a:rPr lang="en-US" dirty="0"/>
              <a:t>Ensuring good work environment</a:t>
            </a:r>
          </a:p>
          <a:p>
            <a:r>
              <a:rPr lang="en-US" dirty="0"/>
              <a:t>More appropriate for people in professional environments</a:t>
            </a:r>
          </a:p>
          <a:p>
            <a:pPr lvl="1"/>
            <a:r>
              <a:rPr lang="en-US" dirty="0"/>
              <a:t>Might be a good read when evaluating internships, job offers!</a:t>
            </a:r>
          </a:p>
          <a:p>
            <a:pPr lvl="1"/>
            <a:r>
              <a:rPr lang="en-US" dirty="0"/>
              <a:t>Not </a:t>
            </a:r>
            <a:r>
              <a:rPr lang="en-US"/>
              <a:t>covered in 3800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activity in Sprint 0 – setting up development environments</a:t>
            </a:r>
          </a:p>
          <a:p>
            <a:pPr lvl="1"/>
            <a:r>
              <a:rPr lang="en-US" dirty="0"/>
              <a:t>Good: ensures everyone can work on project</a:t>
            </a:r>
          </a:p>
          <a:p>
            <a:pPr lvl="1"/>
            <a:r>
              <a:rPr lang="en-US" dirty="0"/>
              <a:t>Bad: not productive</a:t>
            </a:r>
          </a:p>
          <a:p>
            <a:pPr lvl="1"/>
            <a:r>
              <a:rPr lang="en-US" dirty="0"/>
              <a:t>Frequently a rabbit hole</a:t>
            </a:r>
          </a:p>
          <a:p>
            <a:r>
              <a:rPr lang="en-US" dirty="0"/>
              <a:t>But a consistent environment is critical!</a:t>
            </a:r>
          </a:p>
          <a:p>
            <a:pPr lvl="1"/>
            <a:r>
              <a:rPr lang="en-US" dirty="0"/>
              <a:t>Test environment </a:t>
            </a:r>
            <a:r>
              <a:rPr lang="en-US"/>
              <a:t>= production, not dev</a:t>
            </a:r>
            <a:endParaRPr lang="en-US" dirty="0"/>
          </a:p>
          <a:p>
            <a:r>
              <a:rPr lang="en-US" dirty="0"/>
              <a:t>Solution: Vagrant, Docker, etc.</a:t>
            </a:r>
          </a:p>
        </p:txBody>
      </p:sp>
    </p:spTree>
    <p:extLst>
      <p:ext uri="{BB962C8B-B14F-4D97-AF65-F5344CB8AC3E}">
        <p14:creationId xmlns:p14="http://schemas.microsoft.com/office/powerpoint/2010/main" val="1983989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https://www.vagrantup.com/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Multi-platform: Linux, Windows, Mac</a:t>
            </a:r>
          </a:p>
          <a:p>
            <a:pPr lvl="1"/>
            <a:r>
              <a:rPr lang="en-US" dirty="0"/>
              <a:t>Windows, Linux on any platform</a:t>
            </a:r>
          </a:p>
          <a:p>
            <a:pPr lvl="1"/>
            <a:r>
              <a:rPr lang="en-US" dirty="0"/>
              <a:t>Will generally need a license for Windows</a:t>
            </a:r>
          </a:p>
          <a:p>
            <a:pPr lvl="1"/>
            <a:r>
              <a:rPr lang="en-US" dirty="0"/>
              <a:t>Microsoft does provide XP downloads</a:t>
            </a:r>
          </a:p>
          <a:p>
            <a:r>
              <a:rPr lang="en-US" dirty="0"/>
              <a:t>Project configuration captured as text file</a:t>
            </a:r>
          </a:p>
          <a:p>
            <a:pPr lvl="1"/>
            <a:r>
              <a:rPr lang="en-US" dirty="0"/>
              <a:t>Warning: many </a:t>
            </a:r>
            <a:r>
              <a:rPr lang="en-US" dirty="0" err="1"/>
              <a:t>configs</a:t>
            </a:r>
            <a:r>
              <a:rPr lang="en-US" dirty="0"/>
              <a:t> need tweaking to run</a:t>
            </a:r>
          </a:p>
          <a:p>
            <a:r>
              <a:rPr lang="en-US" dirty="0"/>
              <a:t>“vagrant up” to run virtual environment</a:t>
            </a:r>
          </a:p>
          <a:p>
            <a:r>
              <a:rPr lang="en-US" dirty="0"/>
              <a:t>Goal: identical environments for testing, deployment</a:t>
            </a:r>
          </a:p>
          <a:p>
            <a:pPr lvl="1"/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A3EB7-232C-4091-BCC3-FCE0B592F93A}"/>
              </a:ext>
            </a:extLst>
          </p:cNvPr>
          <p:cNvSpPr txBox="1"/>
          <p:nvPr/>
        </p:nvSpPr>
        <p:spPr>
          <a:xfrm>
            <a:off x="3886200" y="6019800"/>
            <a:ext cx="3743332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Basis for these tools: Unix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620DB1-CE82-4195-BEF2-6E20CFC53AD4}"/>
              </a:ext>
            </a:extLst>
          </p:cNvPr>
          <p:cNvSpPr txBox="1"/>
          <p:nvPr/>
        </p:nvSpPr>
        <p:spPr>
          <a:xfrm>
            <a:off x="5181600" y="2895600"/>
            <a:ext cx="327660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In practice: need team to manage vagrant images</a:t>
            </a:r>
          </a:p>
        </p:txBody>
      </p:sp>
    </p:spTree>
    <p:extLst>
      <p:ext uri="{BB962C8B-B14F-4D97-AF65-F5344CB8AC3E}">
        <p14:creationId xmlns:p14="http://schemas.microsoft.com/office/powerpoint/2010/main" val="24011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49D9-0284-4B92-A4A2-4BEE8809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A3753-5FAD-42E2-9E78-7FFFB1C5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83162"/>
          </a:xfrm>
        </p:spPr>
        <p:txBody>
          <a:bodyPr>
            <a:normAutofit fontScale="92500"/>
          </a:bodyPr>
          <a:lstStyle/>
          <a:p>
            <a:r>
              <a:rPr lang="en-US" dirty="0"/>
              <a:t>Another approach: distribute install scripts</a:t>
            </a:r>
          </a:p>
          <a:p>
            <a:r>
              <a:rPr lang="en-US" dirty="0"/>
              <a:t>Avoids working constantly in a VM</a:t>
            </a:r>
          </a:p>
          <a:p>
            <a:r>
              <a:rPr lang="en-US" dirty="0"/>
              <a:t>This can get teams up and running relatively quickly, but leaves open opportunities for differences</a:t>
            </a:r>
          </a:p>
          <a:p>
            <a:r>
              <a:rPr lang="en-US" dirty="0"/>
              <a:t>Solution: have a lightweight virtual machine (VM) to do builds, run tests</a:t>
            </a:r>
          </a:p>
          <a:p>
            <a:r>
              <a:rPr lang="en-US" dirty="0"/>
              <a:t>Any problems? Check the VM build</a:t>
            </a:r>
          </a:p>
          <a:p>
            <a:r>
              <a:rPr lang="en-US" dirty="0"/>
              <a:t>Docker: a lightweight VM tool</a:t>
            </a:r>
          </a:p>
          <a:p>
            <a:r>
              <a:rPr lang="en-US" dirty="0"/>
              <a:t>This fixes the “it works on my machine” issue</a:t>
            </a:r>
          </a:p>
        </p:txBody>
      </p:sp>
    </p:spTree>
    <p:extLst>
      <p:ext uri="{BB962C8B-B14F-4D97-AF65-F5344CB8AC3E}">
        <p14:creationId xmlns:p14="http://schemas.microsoft.com/office/powerpoint/2010/main" val="109136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96284-B794-4F64-84E4-8F50808E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D0A8-F2F2-4C6D-97B4-5D3E0016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/>
              <a:t>Motivation for Scrum</a:t>
            </a:r>
          </a:p>
          <a:p>
            <a:r>
              <a:rPr lang="en-US" dirty="0"/>
              <a:t>Scrum as a framework</a:t>
            </a:r>
          </a:p>
          <a:p>
            <a:r>
              <a:rPr lang="en-US" dirty="0"/>
              <a:t>Scrum anti-patterns</a:t>
            </a:r>
          </a:p>
          <a:p>
            <a:r>
              <a:rPr lang="en-US" dirty="0"/>
              <a:t>Vagrant, Docker: virtual machine tools</a:t>
            </a:r>
          </a:p>
          <a:p>
            <a:endParaRPr lang="en-US" dirty="0"/>
          </a:p>
          <a:p>
            <a:r>
              <a:rPr lang="en-US" dirty="0"/>
              <a:t>That is: we have reviewed Scrum goals, found motivation for new tools</a:t>
            </a:r>
          </a:p>
          <a:p>
            <a:r>
              <a:rPr lang="en-US" dirty="0"/>
              <a:t>Next: building out a tool set for verification</a:t>
            </a:r>
          </a:p>
        </p:txBody>
      </p:sp>
    </p:spTree>
    <p:extLst>
      <p:ext uri="{BB962C8B-B14F-4D97-AF65-F5344CB8AC3E}">
        <p14:creationId xmlns:p14="http://schemas.microsoft.com/office/powerpoint/2010/main" val="11989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1: Why Scrum?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76399"/>
          </a:xfrm>
        </p:spPr>
        <p:txBody>
          <a:bodyPr>
            <a:noAutofit/>
          </a:bodyPr>
          <a:lstStyle/>
          <a:p>
            <a:pPr>
              <a:spcBef>
                <a:spcPts val="864"/>
              </a:spcBef>
            </a:pPr>
            <a:r>
              <a:rPr lang="en-US" sz="3600" dirty="0"/>
              <a:t>What does “SCRUM” stand for?</a:t>
            </a:r>
          </a:p>
          <a:p>
            <a:pPr lvl="1">
              <a:spcBef>
                <a:spcPts val="864"/>
              </a:spcBef>
            </a:pPr>
            <a:r>
              <a:rPr lang="en-US" sz="3200" dirty="0"/>
              <a:t>Software collaboration resulting in an undocumented mess?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6235544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"ST vs Gloucester - Match - 23" by </a:t>
            </a:r>
            <a:r>
              <a:rPr lang="en-US" sz="1600" dirty="0" err="1">
                <a:hlinkClick r:id="rId2"/>
              </a:rPr>
              <a:t>PierreSelim</a:t>
            </a:r>
            <a:r>
              <a:rPr lang="en-US" sz="1600" dirty="0">
                <a:hlinkClick r:id="rId2"/>
              </a:rPr>
              <a:t> –</a:t>
            </a:r>
          </a:p>
          <a:p>
            <a:r>
              <a:rPr lang="en-US" sz="1600" dirty="0">
                <a:hlinkClick r:id="rId2"/>
              </a:rPr>
              <a:t>Own work. Licensed under CC BY-SA 3.0 via Commons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352800"/>
            <a:ext cx="5334000" cy="261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7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1: Why Scrum?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“SCRUM” stand for?</a:t>
            </a:r>
          </a:p>
          <a:p>
            <a:pPr lvl="1"/>
            <a:r>
              <a:rPr lang="en-US" sz="3200" dirty="0"/>
              <a:t>Software collaboration resulting in an undocumented mess?</a:t>
            </a:r>
          </a:p>
          <a:p>
            <a:r>
              <a:rPr lang="en-US" sz="4000" dirty="0"/>
              <a:t>Elevator pitch (Cohn, 2007):</a:t>
            </a:r>
          </a:p>
          <a:p>
            <a:pPr marL="448056" lvl="1" indent="0">
              <a:buNone/>
            </a:pPr>
            <a:r>
              <a:rPr lang="en-US" sz="3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Marker" panose="03080602040302020204" pitchFamily="66" charset="0"/>
              </a:rPr>
              <a:t>Scrum is an agile framework that allows us to focus on delivering the highest business value in the shortest time.</a:t>
            </a:r>
          </a:p>
        </p:txBody>
      </p:sp>
    </p:spTree>
    <p:extLst>
      <p:ext uri="{BB962C8B-B14F-4D97-AF65-F5344CB8AC3E}">
        <p14:creationId xmlns:p14="http://schemas.microsoft.com/office/powerpoint/2010/main" val="38458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72833"/>
              </p:ext>
            </p:extLst>
          </p:nvPr>
        </p:nvGraphicFramePr>
        <p:xfrm>
          <a:off x="990600" y="533400"/>
          <a:ext cx="721468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96615949"/>
              </p:ext>
            </p:extLst>
          </p:nvPr>
        </p:nvGraphicFramePr>
        <p:xfrm>
          <a:off x="76200" y="2895600"/>
          <a:ext cx="8938098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Line Callout 1 (Accent Bar) 9"/>
          <p:cNvSpPr/>
          <p:nvPr/>
        </p:nvSpPr>
        <p:spPr>
          <a:xfrm>
            <a:off x="304800" y="5715000"/>
            <a:ext cx="1178589" cy="793686"/>
          </a:xfrm>
          <a:prstGeom prst="accentCallout1">
            <a:avLst>
              <a:gd name="adj1" fmla="val 69107"/>
              <a:gd name="adj2" fmla="val 101449"/>
              <a:gd name="adj3" fmla="val 13513"/>
              <a:gd name="adj4" fmla="val 1590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Scrum Team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8949" y="2066290"/>
            <a:ext cx="1752600" cy="2215991"/>
          </a:xfrm>
          <a:prstGeom prst="rect">
            <a:avLst/>
          </a:prstGeom>
          <a:solidFill>
            <a:schemeClr val="accent3">
              <a:alpha val="79000"/>
            </a:schemeClr>
          </a:solidFill>
          <a:ln>
            <a:noFill/>
          </a:ln>
          <a:effectLst>
            <a:glow>
              <a:schemeClr val="accent3">
                <a:tint val="30000"/>
                <a:shade val="95000"/>
                <a:satMod val="300000"/>
                <a:alpha val="50000"/>
              </a:schemeClr>
            </a:glow>
            <a:softEdge rad="762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9" name="Line Callout 1 (Accent Bar) 8"/>
          <p:cNvSpPr/>
          <p:nvPr/>
        </p:nvSpPr>
        <p:spPr>
          <a:xfrm>
            <a:off x="7391400" y="274638"/>
            <a:ext cx="1524000" cy="793686"/>
          </a:xfrm>
          <a:prstGeom prst="accentCallout1">
            <a:avLst>
              <a:gd name="adj1" fmla="val 57369"/>
              <a:gd name="adj2" fmla="val -16367"/>
              <a:gd name="adj3" fmla="val 100244"/>
              <a:gd name="adj4" fmla="val -1011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Project</a:t>
            </a:r>
          </a:p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Sponsors</a:t>
            </a:r>
          </a:p>
        </p:txBody>
      </p:sp>
    </p:spTree>
    <p:extLst>
      <p:ext uri="{BB962C8B-B14F-4D97-AF65-F5344CB8AC3E}">
        <p14:creationId xmlns:p14="http://schemas.microsoft.com/office/powerpoint/2010/main" val="351678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50868"/>
              </p:ext>
            </p:extLst>
          </p:nvPr>
        </p:nvGraphicFramePr>
        <p:xfrm>
          <a:off x="990600" y="533400"/>
          <a:ext cx="721468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61661152"/>
              </p:ext>
            </p:extLst>
          </p:nvPr>
        </p:nvGraphicFramePr>
        <p:xfrm>
          <a:off x="76200" y="2895600"/>
          <a:ext cx="8938098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Line Callout 1 (Accent Bar) 8"/>
          <p:cNvSpPr/>
          <p:nvPr/>
        </p:nvSpPr>
        <p:spPr>
          <a:xfrm>
            <a:off x="304800" y="5715000"/>
            <a:ext cx="1178589" cy="793686"/>
          </a:xfrm>
          <a:prstGeom prst="accentCallout1">
            <a:avLst>
              <a:gd name="adj1" fmla="val 69107"/>
              <a:gd name="adj2" fmla="val 101449"/>
              <a:gd name="adj3" fmla="val 13513"/>
              <a:gd name="adj4" fmla="val 1590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Scrum Team</a:t>
            </a:r>
          </a:p>
        </p:txBody>
      </p:sp>
      <p:sp>
        <p:nvSpPr>
          <p:cNvPr id="8" name="Line Callout 1 (Accent Bar) 8">
            <a:extLst>
              <a:ext uri="{FF2B5EF4-FFF2-40B4-BE49-F238E27FC236}">
                <a16:creationId xmlns:a16="http://schemas.microsoft.com/office/drawing/2014/main" id="{A19BEBC7-87DB-4C50-8568-505131B08670}"/>
              </a:ext>
            </a:extLst>
          </p:cNvPr>
          <p:cNvSpPr/>
          <p:nvPr/>
        </p:nvSpPr>
        <p:spPr>
          <a:xfrm>
            <a:off x="7391400" y="274638"/>
            <a:ext cx="1524000" cy="793686"/>
          </a:xfrm>
          <a:prstGeom prst="accentCallout1">
            <a:avLst>
              <a:gd name="adj1" fmla="val 57369"/>
              <a:gd name="adj2" fmla="val -16367"/>
              <a:gd name="adj3" fmla="val 100244"/>
              <a:gd name="adj4" fmla="val -1011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Project</a:t>
            </a:r>
          </a:p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Sponsors</a:t>
            </a:r>
          </a:p>
        </p:txBody>
      </p:sp>
    </p:spTree>
    <p:extLst>
      <p:ext uri="{BB962C8B-B14F-4D97-AF65-F5344CB8AC3E}">
        <p14:creationId xmlns:p14="http://schemas.microsoft.com/office/powerpoint/2010/main" val="178501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50868"/>
              </p:ext>
            </p:extLst>
          </p:nvPr>
        </p:nvGraphicFramePr>
        <p:xfrm>
          <a:off x="990600" y="533400"/>
          <a:ext cx="721468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63244547"/>
              </p:ext>
            </p:extLst>
          </p:nvPr>
        </p:nvGraphicFramePr>
        <p:xfrm>
          <a:off x="76200" y="2895600"/>
          <a:ext cx="8938098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Line Callout 1 (Accent Bar) 6"/>
          <p:cNvSpPr/>
          <p:nvPr/>
        </p:nvSpPr>
        <p:spPr>
          <a:xfrm>
            <a:off x="304800" y="5715000"/>
            <a:ext cx="1178589" cy="793686"/>
          </a:xfrm>
          <a:prstGeom prst="accentCallout1">
            <a:avLst>
              <a:gd name="adj1" fmla="val 69107"/>
              <a:gd name="adj2" fmla="val 101449"/>
              <a:gd name="adj3" fmla="val 13513"/>
              <a:gd name="adj4" fmla="val 1590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Scrum Team</a:t>
            </a:r>
          </a:p>
        </p:txBody>
      </p:sp>
      <p:sp>
        <p:nvSpPr>
          <p:cNvPr id="9" name="Line Callout 1 (Accent Bar) 8">
            <a:extLst>
              <a:ext uri="{FF2B5EF4-FFF2-40B4-BE49-F238E27FC236}">
                <a16:creationId xmlns:a16="http://schemas.microsoft.com/office/drawing/2014/main" id="{F4B0E69C-06EE-4880-8856-F6B5A95C2A90}"/>
              </a:ext>
            </a:extLst>
          </p:cNvPr>
          <p:cNvSpPr/>
          <p:nvPr/>
        </p:nvSpPr>
        <p:spPr>
          <a:xfrm>
            <a:off x="7391400" y="274638"/>
            <a:ext cx="1524000" cy="793686"/>
          </a:xfrm>
          <a:prstGeom prst="accentCallout1">
            <a:avLst>
              <a:gd name="adj1" fmla="val 57369"/>
              <a:gd name="adj2" fmla="val -16367"/>
              <a:gd name="adj3" fmla="val 100244"/>
              <a:gd name="adj4" fmla="val -1011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Project</a:t>
            </a:r>
          </a:p>
          <a:p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Segoe Marker" panose="03080602040302020204" pitchFamily="66" charset="0"/>
              </a:rPr>
              <a:t>Sponsors</a:t>
            </a:r>
          </a:p>
        </p:txBody>
      </p:sp>
    </p:spTree>
    <p:extLst>
      <p:ext uri="{BB962C8B-B14F-4D97-AF65-F5344CB8AC3E}">
        <p14:creationId xmlns:p14="http://schemas.microsoft.com/office/powerpoint/2010/main" val="14470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as 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80" y="1403642"/>
            <a:ext cx="869302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is a team not following Scrum?</a:t>
            </a:r>
          </a:p>
          <a:p>
            <a:pPr lvl="1"/>
            <a:r>
              <a:rPr lang="en-US" dirty="0"/>
              <a:t>Are sprints, backlogs, standups, reviews, retros enough?</a:t>
            </a:r>
          </a:p>
          <a:p>
            <a:pPr lvl="1"/>
            <a:r>
              <a:rPr lang="en-US" dirty="0"/>
              <a:t>These are just the framework; need agility…</a:t>
            </a:r>
          </a:p>
          <a:p>
            <a:pPr lvl="1"/>
            <a:r>
              <a:rPr lang="en-US" dirty="0"/>
              <a:t>Core: Agile Manifesto (Beck et al., 2001):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/>
              <a:t>So, </a:t>
            </a:r>
            <a:r>
              <a:rPr lang="en-US" dirty="0"/>
              <a:t>no more documentation?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27463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Shortcut 2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40341732"/>
              </p:ext>
            </p:extLst>
          </p:nvPr>
        </p:nvGraphicFramePr>
        <p:xfrm>
          <a:off x="457200" y="2819400"/>
          <a:ext cx="8423742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134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anti-patterns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3742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Anti-pattern: common response to a recurring problem that is ineffective, even highly counterproductive</a:t>
            </a:r>
          </a:p>
          <a:p>
            <a:r>
              <a:rPr lang="en-US" dirty="0"/>
              <a:t>What is a test sprint?</a:t>
            </a:r>
          </a:p>
          <a:p>
            <a:r>
              <a:rPr lang="en-US" dirty="0"/>
              <a:t>What is the danger of random-sized sprints?</a:t>
            </a:r>
          </a:p>
          <a:p>
            <a:r>
              <a:rPr lang="en-US" dirty="0"/>
              <a:t>Why not have a senior developer estimate all PBIs?</a:t>
            </a:r>
          </a:p>
          <a:p>
            <a:r>
              <a:rPr lang="en-US" dirty="0"/>
              <a:t>What happens if team begins to rely exclusively on the specification?</a:t>
            </a:r>
          </a:p>
          <a:p>
            <a:r>
              <a:rPr lang="en-US" dirty="0"/>
              <a:t>How to avoid 2-month Sprint Zeros?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27463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Shortcut 2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6200" y="990600"/>
            <a:ext cx="4343400" cy="3774840"/>
          </a:xfrm>
          <a:prstGeom prst="wedgeRoundRectCallout">
            <a:avLst>
              <a:gd name="adj1" fmla="val 59095"/>
              <a:gd name="adj2" fmla="val 74726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Form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Organize physical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Create initial backlog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Avoid: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Technical spikes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Developing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Designing database</a:t>
            </a:r>
          </a:p>
        </p:txBody>
      </p:sp>
      <p:sp>
        <p:nvSpPr>
          <p:cNvPr id="7" name="Rounded Rectangular Callout 5">
            <a:extLst>
              <a:ext uri="{FF2B5EF4-FFF2-40B4-BE49-F238E27FC236}">
                <a16:creationId xmlns:a16="http://schemas.microsoft.com/office/drawing/2014/main" id="{4575BD12-38A4-4110-82D9-26473D3CA485}"/>
              </a:ext>
            </a:extLst>
          </p:cNvPr>
          <p:cNvSpPr/>
          <p:nvPr/>
        </p:nvSpPr>
        <p:spPr>
          <a:xfrm>
            <a:off x="4038600" y="3493580"/>
            <a:ext cx="2902526" cy="937639"/>
          </a:xfrm>
          <a:prstGeom prst="wedgeRoundRectCallout">
            <a:avLst>
              <a:gd name="adj1" fmla="val -49886"/>
              <a:gd name="adj2" fmla="val 25879"/>
              <a:gd name="adj3" fmla="val 16667"/>
            </a:avLst>
          </a:prstGeom>
          <a:solidFill>
            <a:schemeClr val="bg2">
              <a:lumMod val="10000"/>
              <a:lumOff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egoe Marker" panose="03080602040302020204" pitchFamily="66" charset="0"/>
              </a:rPr>
              <a:t>These may need to be done; timebox!</a:t>
            </a:r>
          </a:p>
        </p:txBody>
      </p:sp>
    </p:spTree>
    <p:extLst>
      <p:ext uri="{BB962C8B-B14F-4D97-AF65-F5344CB8AC3E}">
        <p14:creationId xmlns:p14="http://schemas.microsoft.com/office/powerpoint/2010/main" val="5547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as 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3742" cy="4724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6576" indent="0">
              <a:buNone/>
            </a:pPr>
            <a:endParaRPr lang="en-US" dirty="0"/>
          </a:p>
          <a:p>
            <a:r>
              <a:rPr lang="en-US" dirty="0"/>
              <a:t>What has to change for SDL?</a:t>
            </a:r>
          </a:p>
          <a:p>
            <a:pPr lvl="1"/>
            <a:r>
              <a:rPr lang="en-US" dirty="0"/>
              <a:t>Is a daily meeting with the PO required?</a:t>
            </a:r>
          </a:p>
          <a:p>
            <a:pPr lvl="1"/>
            <a:r>
              <a:rPr lang="en-US" dirty="0"/>
              <a:t>Can the retrospective occur before the review?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27463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Shortcut 2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79365558"/>
              </p:ext>
            </p:extLst>
          </p:nvPr>
        </p:nvGraphicFramePr>
        <p:xfrm>
          <a:off x="762000" y="1600200"/>
          <a:ext cx="7315200" cy="223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530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3407</TotalTime>
  <Words>837</Words>
  <Application>Microsoft Office PowerPoint</Application>
  <PresentationFormat>On-screen Show (4:3)</PresentationFormat>
  <Paragraphs>176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Book</vt:lpstr>
      <vt:lpstr>Segoe Marker</vt:lpstr>
      <vt:lpstr>Wingdings 2</vt:lpstr>
      <vt:lpstr>Technic</vt:lpstr>
      <vt:lpstr>SE 3800 Note 2 Ch. 1, Shortcuts 1 &amp; 2</vt:lpstr>
      <vt:lpstr>Ch. 1: Why Scrum?</vt:lpstr>
      <vt:lpstr>Ch. 1: Why Scrum?</vt:lpstr>
      <vt:lpstr>Benefits</vt:lpstr>
      <vt:lpstr>Benefits</vt:lpstr>
      <vt:lpstr>Benefits</vt:lpstr>
      <vt:lpstr>Scrum as a framework</vt:lpstr>
      <vt:lpstr>Scrum anti-patterns</vt:lpstr>
      <vt:lpstr>Scrum as a framework</vt:lpstr>
      <vt:lpstr>Shortcut 3</vt:lpstr>
      <vt:lpstr>Development environments</vt:lpstr>
      <vt:lpstr>Vagrant</vt:lpstr>
      <vt:lpstr>Docker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3800 Software Engineering Process II</dc:title>
  <dc:creator>Rob Hasker</dc:creator>
  <cp:lastModifiedBy>Hasker, Robert</cp:lastModifiedBy>
  <cp:revision>110</cp:revision>
  <dcterms:created xsi:type="dcterms:W3CDTF">2006-08-16T00:00:00Z</dcterms:created>
  <dcterms:modified xsi:type="dcterms:W3CDTF">2022-09-09T19:43:11Z</dcterms:modified>
</cp:coreProperties>
</file>