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49"/>
  </p:notesMasterIdLst>
  <p:sldIdLst>
    <p:sldId id="338" r:id="rId2"/>
    <p:sldId id="386" r:id="rId3"/>
    <p:sldId id="297" r:id="rId4"/>
    <p:sldId id="387" r:id="rId5"/>
    <p:sldId id="382" r:id="rId6"/>
    <p:sldId id="381" r:id="rId7"/>
    <p:sldId id="373" r:id="rId8"/>
    <p:sldId id="294" r:id="rId9"/>
    <p:sldId id="299" r:id="rId10"/>
    <p:sldId id="311" r:id="rId11"/>
    <p:sldId id="316" r:id="rId12"/>
    <p:sldId id="346" r:id="rId13"/>
    <p:sldId id="345" r:id="rId14"/>
    <p:sldId id="347" r:id="rId15"/>
    <p:sldId id="376" r:id="rId16"/>
    <p:sldId id="374" r:id="rId17"/>
    <p:sldId id="378" r:id="rId18"/>
    <p:sldId id="339" r:id="rId19"/>
    <p:sldId id="377" r:id="rId20"/>
    <p:sldId id="384" r:id="rId21"/>
    <p:sldId id="340" r:id="rId22"/>
    <p:sldId id="344" r:id="rId23"/>
    <p:sldId id="348" r:id="rId24"/>
    <p:sldId id="349" r:id="rId25"/>
    <p:sldId id="350" r:id="rId26"/>
    <p:sldId id="351" r:id="rId27"/>
    <p:sldId id="352" r:id="rId28"/>
    <p:sldId id="343" r:id="rId29"/>
    <p:sldId id="353" r:id="rId30"/>
    <p:sldId id="355" r:id="rId31"/>
    <p:sldId id="356" r:id="rId32"/>
    <p:sldId id="360" r:id="rId33"/>
    <p:sldId id="357" r:id="rId34"/>
    <p:sldId id="358" r:id="rId35"/>
    <p:sldId id="359" r:id="rId36"/>
    <p:sldId id="361" r:id="rId37"/>
    <p:sldId id="366" r:id="rId38"/>
    <p:sldId id="365" r:id="rId39"/>
    <p:sldId id="362" r:id="rId40"/>
    <p:sldId id="368" r:id="rId41"/>
    <p:sldId id="370" r:id="rId42"/>
    <p:sldId id="369" r:id="rId43"/>
    <p:sldId id="385" r:id="rId44"/>
    <p:sldId id="341" r:id="rId45"/>
    <p:sldId id="337" r:id="rId46"/>
    <p:sldId id="379" r:id="rId47"/>
    <p:sldId id="380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46" autoAdjust="0"/>
    <p:restoredTop sz="87059" autoAdjust="0"/>
  </p:normalViewPr>
  <p:slideViewPr>
    <p:cSldViewPr>
      <p:cViewPr varScale="1">
        <p:scale>
          <a:sx n="91" d="100"/>
          <a:sy n="91" d="100"/>
        </p:scale>
        <p:origin x="17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7A551-8DBF-40CE-AF60-D3F5C8A5196F}" type="doc">
      <dgm:prSet loTypeId="urn:microsoft.com/office/officeart/2005/8/layout/gear1" loCatId="process" qsTypeId="urn:microsoft.com/office/officeart/2005/8/quickstyle/simple4" qsCatId="simple" csTypeId="urn:microsoft.com/office/officeart/2005/8/colors/colorful4" csCatId="colorful" phldr="1"/>
      <dgm:spPr/>
    </dgm:pt>
    <dgm:pt modelId="{850A5D31-2E49-47C3-9E93-0EBBD3B67955}">
      <dgm:prSet phldrT="[Text]" custT="1"/>
      <dgm:spPr/>
      <dgm:t>
        <a:bodyPr/>
        <a:lstStyle/>
        <a:p>
          <a:r>
            <a:rPr lang="en-US" sz="2000" dirty="0"/>
            <a:t>A</a:t>
          </a:r>
        </a:p>
      </dgm:t>
    </dgm:pt>
    <dgm:pt modelId="{5895259C-893B-4C4C-BBEE-41D49E659E8C}" type="parTrans" cxnId="{F767469B-9F97-4AD1-A858-8CF871005DDF}">
      <dgm:prSet/>
      <dgm:spPr/>
      <dgm:t>
        <a:bodyPr/>
        <a:lstStyle/>
        <a:p>
          <a:endParaRPr lang="en-US"/>
        </a:p>
      </dgm:t>
    </dgm:pt>
    <dgm:pt modelId="{E94AF1B6-7B4F-4EF0-800C-47617B49C153}" type="sibTrans" cxnId="{F767469B-9F97-4AD1-A858-8CF871005DDF}">
      <dgm:prSet/>
      <dgm:spPr/>
      <dgm:t>
        <a:bodyPr/>
        <a:lstStyle/>
        <a:p>
          <a:endParaRPr lang="en-US"/>
        </a:p>
      </dgm:t>
    </dgm:pt>
    <dgm:pt modelId="{7EC9AC6E-3D86-491F-9838-C4D27E85C78D}">
      <dgm:prSet phldrT="[Text]" custT="1"/>
      <dgm:spPr/>
      <dgm:t>
        <a:bodyPr/>
        <a:lstStyle/>
        <a:p>
          <a:r>
            <a:rPr lang="en-US" sz="2000" dirty="0"/>
            <a:t>B</a:t>
          </a:r>
        </a:p>
      </dgm:t>
    </dgm:pt>
    <dgm:pt modelId="{1DCB6BAF-DB59-4958-A363-764A8755A23B}" type="parTrans" cxnId="{14009E62-5E94-4414-A277-09C783027F09}">
      <dgm:prSet/>
      <dgm:spPr/>
      <dgm:t>
        <a:bodyPr/>
        <a:lstStyle/>
        <a:p>
          <a:endParaRPr lang="en-US"/>
        </a:p>
      </dgm:t>
    </dgm:pt>
    <dgm:pt modelId="{CE187F19-424F-4F61-8084-2492268A6AD7}" type="sibTrans" cxnId="{14009E62-5E94-4414-A277-09C783027F09}">
      <dgm:prSet/>
      <dgm:spPr/>
      <dgm:t>
        <a:bodyPr/>
        <a:lstStyle/>
        <a:p>
          <a:endParaRPr lang="en-US"/>
        </a:p>
      </dgm:t>
    </dgm:pt>
    <dgm:pt modelId="{49A4802B-2144-474D-8797-55E1F2A855DB}">
      <dgm:prSet phldrT="[Text]" custT="1"/>
      <dgm:spPr/>
      <dgm:t>
        <a:bodyPr/>
        <a:lstStyle/>
        <a:p>
          <a:r>
            <a:rPr lang="en-US" sz="2000" dirty="0"/>
            <a:t>C</a:t>
          </a:r>
          <a:endParaRPr lang="en-US" sz="3700" dirty="0"/>
        </a:p>
      </dgm:t>
    </dgm:pt>
    <dgm:pt modelId="{3127DE8F-E41A-4D10-BE7C-33510F978ECC}" type="sibTrans" cxnId="{F43D756D-1BFC-41BB-9EB7-78870CD87A31}">
      <dgm:prSet/>
      <dgm:spPr/>
      <dgm:t>
        <a:bodyPr/>
        <a:lstStyle/>
        <a:p>
          <a:endParaRPr lang="en-US"/>
        </a:p>
      </dgm:t>
    </dgm:pt>
    <dgm:pt modelId="{D43C314C-1AF6-4CE7-BC14-5CA434C814EF}" type="parTrans" cxnId="{F43D756D-1BFC-41BB-9EB7-78870CD87A31}">
      <dgm:prSet/>
      <dgm:spPr/>
      <dgm:t>
        <a:bodyPr/>
        <a:lstStyle/>
        <a:p>
          <a:endParaRPr lang="en-US"/>
        </a:p>
      </dgm:t>
    </dgm:pt>
    <dgm:pt modelId="{FDA69333-7FE1-4449-8872-A0D3B765B3ED}" type="pres">
      <dgm:prSet presAssocID="{65E7A551-8DBF-40CE-AF60-D3F5C8A5196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F300B70-5C39-4A59-917C-94FDB4CE709C}" type="pres">
      <dgm:prSet presAssocID="{850A5D31-2E49-47C3-9E93-0EBBD3B67955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692E47-0812-49B6-9220-EAD689A8613C}" type="pres">
      <dgm:prSet presAssocID="{850A5D31-2E49-47C3-9E93-0EBBD3B67955}" presName="gear1srcNode" presStyleLbl="node1" presStyleIdx="0" presStyleCnt="3"/>
      <dgm:spPr/>
    </dgm:pt>
    <dgm:pt modelId="{EA4948E5-EC32-4A5D-94C0-1FD61F38FEB7}" type="pres">
      <dgm:prSet presAssocID="{850A5D31-2E49-47C3-9E93-0EBBD3B67955}" presName="gear1dstNode" presStyleLbl="node1" presStyleIdx="0" presStyleCnt="3"/>
      <dgm:spPr/>
    </dgm:pt>
    <dgm:pt modelId="{C9778CE7-63F9-4F98-92C4-ABAD7861349D}" type="pres">
      <dgm:prSet presAssocID="{7EC9AC6E-3D86-491F-9838-C4D27E85C78D}" presName="gear2" presStyleLbl="node1" presStyleIdx="1" presStyleCnt="3">
        <dgm:presLayoutVars>
          <dgm:chMax val="1"/>
          <dgm:bulletEnabled val="1"/>
        </dgm:presLayoutVars>
      </dgm:prSet>
      <dgm:spPr/>
    </dgm:pt>
    <dgm:pt modelId="{95586AC7-066D-4074-B0A1-C54BDBB8898E}" type="pres">
      <dgm:prSet presAssocID="{7EC9AC6E-3D86-491F-9838-C4D27E85C78D}" presName="gear2srcNode" presStyleLbl="node1" presStyleIdx="1" presStyleCnt="3"/>
      <dgm:spPr/>
    </dgm:pt>
    <dgm:pt modelId="{134E7CAC-AD57-45D5-A413-DDD5820EFFF3}" type="pres">
      <dgm:prSet presAssocID="{7EC9AC6E-3D86-491F-9838-C4D27E85C78D}" presName="gear2dstNode" presStyleLbl="node1" presStyleIdx="1" presStyleCnt="3"/>
      <dgm:spPr/>
    </dgm:pt>
    <dgm:pt modelId="{7D3D0BFA-A71C-4A0F-8B78-3AF28B266665}" type="pres">
      <dgm:prSet presAssocID="{49A4802B-2144-474D-8797-55E1F2A855DB}" presName="gear3" presStyleLbl="node1" presStyleIdx="2" presStyleCnt="3"/>
      <dgm:spPr/>
    </dgm:pt>
    <dgm:pt modelId="{AAD4ADA6-D4C1-4D5E-AE8F-619DF90F0CF9}" type="pres">
      <dgm:prSet presAssocID="{49A4802B-2144-474D-8797-55E1F2A855D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95F97B6-F62F-4727-8C28-0ECDFB855AA3}" type="pres">
      <dgm:prSet presAssocID="{49A4802B-2144-474D-8797-55E1F2A855DB}" presName="gear3srcNode" presStyleLbl="node1" presStyleIdx="2" presStyleCnt="3"/>
      <dgm:spPr/>
    </dgm:pt>
    <dgm:pt modelId="{3E6E2AE9-CA81-4343-87FB-619F4B387B40}" type="pres">
      <dgm:prSet presAssocID="{49A4802B-2144-474D-8797-55E1F2A855DB}" presName="gear3dstNode" presStyleLbl="node1" presStyleIdx="2" presStyleCnt="3"/>
      <dgm:spPr/>
    </dgm:pt>
    <dgm:pt modelId="{5B3B78A4-F839-4DC8-BED7-13AE4A2EC3A4}" type="pres">
      <dgm:prSet presAssocID="{E94AF1B6-7B4F-4EF0-800C-47617B49C153}" presName="connector1" presStyleLbl="sibTrans2D1" presStyleIdx="0" presStyleCnt="3"/>
      <dgm:spPr/>
    </dgm:pt>
    <dgm:pt modelId="{F3054EAD-7AA2-42D6-9BF3-87B6F47391B7}" type="pres">
      <dgm:prSet presAssocID="{CE187F19-424F-4F61-8084-2492268A6AD7}" presName="connector2" presStyleLbl="sibTrans2D1" presStyleIdx="1" presStyleCnt="3"/>
      <dgm:spPr/>
    </dgm:pt>
    <dgm:pt modelId="{8CDD3D2E-D9B0-4CFE-8454-58B34D157937}" type="pres">
      <dgm:prSet presAssocID="{3127DE8F-E41A-4D10-BE7C-33510F978ECC}" presName="connector3" presStyleLbl="sibTrans2D1" presStyleIdx="2" presStyleCnt="3"/>
      <dgm:spPr/>
    </dgm:pt>
  </dgm:ptLst>
  <dgm:cxnLst>
    <dgm:cxn modelId="{2FDA4007-07B7-440B-97C5-537081C1E3AF}" type="presOf" srcId="{850A5D31-2E49-47C3-9E93-0EBBD3B67955}" destId="{55692E47-0812-49B6-9220-EAD689A8613C}" srcOrd="1" destOrd="0" presId="urn:microsoft.com/office/officeart/2005/8/layout/gear1"/>
    <dgm:cxn modelId="{FE0EAF07-0BAE-4C6B-AF1A-840DFDB77E37}" type="presOf" srcId="{CE187F19-424F-4F61-8084-2492268A6AD7}" destId="{F3054EAD-7AA2-42D6-9BF3-87B6F47391B7}" srcOrd="0" destOrd="0" presId="urn:microsoft.com/office/officeart/2005/8/layout/gear1"/>
    <dgm:cxn modelId="{4DFE1D13-D77E-451D-BB6A-F56149D71DDA}" type="presOf" srcId="{E94AF1B6-7B4F-4EF0-800C-47617B49C153}" destId="{5B3B78A4-F839-4DC8-BED7-13AE4A2EC3A4}" srcOrd="0" destOrd="0" presId="urn:microsoft.com/office/officeart/2005/8/layout/gear1"/>
    <dgm:cxn modelId="{AC4CC01F-7963-477D-920C-9FDD6A3F710D}" type="presOf" srcId="{7EC9AC6E-3D86-491F-9838-C4D27E85C78D}" destId="{134E7CAC-AD57-45D5-A413-DDD5820EFFF3}" srcOrd="2" destOrd="0" presId="urn:microsoft.com/office/officeart/2005/8/layout/gear1"/>
    <dgm:cxn modelId="{754DB528-A9B2-4CB7-B49A-CD25DE15AAC9}" type="presOf" srcId="{7EC9AC6E-3D86-491F-9838-C4D27E85C78D}" destId="{95586AC7-066D-4074-B0A1-C54BDBB8898E}" srcOrd="1" destOrd="0" presId="urn:microsoft.com/office/officeart/2005/8/layout/gear1"/>
    <dgm:cxn modelId="{643AC331-EA4D-462A-ABF2-48A104E39787}" type="presOf" srcId="{3127DE8F-E41A-4D10-BE7C-33510F978ECC}" destId="{8CDD3D2E-D9B0-4CFE-8454-58B34D157937}" srcOrd="0" destOrd="0" presId="urn:microsoft.com/office/officeart/2005/8/layout/gear1"/>
    <dgm:cxn modelId="{14009E62-5E94-4414-A277-09C783027F09}" srcId="{65E7A551-8DBF-40CE-AF60-D3F5C8A5196F}" destId="{7EC9AC6E-3D86-491F-9838-C4D27E85C78D}" srcOrd="1" destOrd="0" parTransId="{1DCB6BAF-DB59-4958-A363-764A8755A23B}" sibTransId="{CE187F19-424F-4F61-8084-2492268A6AD7}"/>
    <dgm:cxn modelId="{4A616E49-E493-4F2A-BDA2-D3F193EF5455}" type="presOf" srcId="{49A4802B-2144-474D-8797-55E1F2A855DB}" destId="{7D3D0BFA-A71C-4A0F-8B78-3AF28B266665}" srcOrd="0" destOrd="0" presId="urn:microsoft.com/office/officeart/2005/8/layout/gear1"/>
    <dgm:cxn modelId="{F43D756D-1BFC-41BB-9EB7-78870CD87A31}" srcId="{65E7A551-8DBF-40CE-AF60-D3F5C8A5196F}" destId="{49A4802B-2144-474D-8797-55E1F2A855DB}" srcOrd="2" destOrd="0" parTransId="{D43C314C-1AF6-4CE7-BC14-5CA434C814EF}" sibTransId="{3127DE8F-E41A-4D10-BE7C-33510F978ECC}"/>
    <dgm:cxn modelId="{DB05B46D-97AE-4C51-8824-68CF76462FD2}" type="presOf" srcId="{49A4802B-2144-474D-8797-55E1F2A855DB}" destId="{3E6E2AE9-CA81-4343-87FB-619F4B387B40}" srcOrd="3" destOrd="0" presId="urn:microsoft.com/office/officeart/2005/8/layout/gear1"/>
    <dgm:cxn modelId="{DA68E47B-955F-422F-B3C8-3F540C496B23}" type="presOf" srcId="{49A4802B-2144-474D-8797-55E1F2A855DB}" destId="{895F97B6-F62F-4727-8C28-0ECDFB855AA3}" srcOrd="2" destOrd="0" presId="urn:microsoft.com/office/officeart/2005/8/layout/gear1"/>
    <dgm:cxn modelId="{F767469B-9F97-4AD1-A858-8CF871005DDF}" srcId="{65E7A551-8DBF-40CE-AF60-D3F5C8A5196F}" destId="{850A5D31-2E49-47C3-9E93-0EBBD3B67955}" srcOrd="0" destOrd="0" parTransId="{5895259C-893B-4C4C-BBEE-41D49E659E8C}" sibTransId="{E94AF1B6-7B4F-4EF0-800C-47617B49C153}"/>
    <dgm:cxn modelId="{245312A4-FB59-472A-94EE-7A98C484F724}" type="presOf" srcId="{7EC9AC6E-3D86-491F-9838-C4D27E85C78D}" destId="{C9778CE7-63F9-4F98-92C4-ABAD7861349D}" srcOrd="0" destOrd="0" presId="urn:microsoft.com/office/officeart/2005/8/layout/gear1"/>
    <dgm:cxn modelId="{349078A6-7378-4880-8C43-3CC098A443F6}" type="presOf" srcId="{850A5D31-2E49-47C3-9E93-0EBBD3B67955}" destId="{EA4948E5-EC32-4A5D-94C0-1FD61F38FEB7}" srcOrd="2" destOrd="0" presId="urn:microsoft.com/office/officeart/2005/8/layout/gear1"/>
    <dgm:cxn modelId="{546850B5-E873-4350-9042-F9BCC2770042}" type="presOf" srcId="{65E7A551-8DBF-40CE-AF60-D3F5C8A5196F}" destId="{FDA69333-7FE1-4449-8872-A0D3B765B3ED}" srcOrd="0" destOrd="0" presId="urn:microsoft.com/office/officeart/2005/8/layout/gear1"/>
    <dgm:cxn modelId="{6655EAEA-4BB7-4922-B70E-12D3F9C6CF4D}" type="presOf" srcId="{49A4802B-2144-474D-8797-55E1F2A855DB}" destId="{AAD4ADA6-D4C1-4D5E-AE8F-619DF90F0CF9}" srcOrd="1" destOrd="0" presId="urn:microsoft.com/office/officeart/2005/8/layout/gear1"/>
    <dgm:cxn modelId="{1EA818EB-96CF-4B8E-8CA1-D8BF34E363D9}" type="presOf" srcId="{850A5D31-2E49-47C3-9E93-0EBBD3B67955}" destId="{CF300B70-5C39-4A59-917C-94FDB4CE709C}" srcOrd="0" destOrd="0" presId="urn:microsoft.com/office/officeart/2005/8/layout/gear1"/>
    <dgm:cxn modelId="{0ACEA776-8AB4-4A72-B4B5-403CE8E0C337}" type="presParOf" srcId="{FDA69333-7FE1-4449-8872-A0D3B765B3ED}" destId="{CF300B70-5C39-4A59-917C-94FDB4CE709C}" srcOrd="0" destOrd="0" presId="urn:microsoft.com/office/officeart/2005/8/layout/gear1"/>
    <dgm:cxn modelId="{01727379-9720-4DB5-8F47-BE382E826E1F}" type="presParOf" srcId="{FDA69333-7FE1-4449-8872-A0D3B765B3ED}" destId="{55692E47-0812-49B6-9220-EAD689A8613C}" srcOrd="1" destOrd="0" presId="urn:microsoft.com/office/officeart/2005/8/layout/gear1"/>
    <dgm:cxn modelId="{D6AEC976-C8A2-4FBC-900B-CC7086506FA2}" type="presParOf" srcId="{FDA69333-7FE1-4449-8872-A0D3B765B3ED}" destId="{EA4948E5-EC32-4A5D-94C0-1FD61F38FEB7}" srcOrd="2" destOrd="0" presId="urn:microsoft.com/office/officeart/2005/8/layout/gear1"/>
    <dgm:cxn modelId="{F211B8BF-19AD-4D40-A79F-CAF75EA38DAF}" type="presParOf" srcId="{FDA69333-7FE1-4449-8872-A0D3B765B3ED}" destId="{C9778CE7-63F9-4F98-92C4-ABAD7861349D}" srcOrd="3" destOrd="0" presId="urn:microsoft.com/office/officeart/2005/8/layout/gear1"/>
    <dgm:cxn modelId="{B06339F8-F445-4C3E-9888-FD387F9BD946}" type="presParOf" srcId="{FDA69333-7FE1-4449-8872-A0D3B765B3ED}" destId="{95586AC7-066D-4074-B0A1-C54BDBB8898E}" srcOrd="4" destOrd="0" presId="urn:microsoft.com/office/officeart/2005/8/layout/gear1"/>
    <dgm:cxn modelId="{C5B1C9BE-0D5F-4513-9E02-7847FDC48205}" type="presParOf" srcId="{FDA69333-7FE1-4449-8872-A0D3B765B3ED}" destId="{134E7CAC-AD57-45D5-A413-DDD5820EFFF3}" srcOrd="5" destOrd="0" presId="urn:microsoft.com/office/officeart/2005/8/layout/gear1"/>
    <dgm:cxn modelId="{8B929803-1D15-4512-B4E9-39D78C482D72}" type="presParOf" srcId="{FDA69333-7FE1-4449-8872-A0D3B765B3ED}" destId="{7D3D0BFA-A71C-4A0F-8B78-3AF28B266665}" srcOrd="6" destOrd="0" presId="urn:microsoft.com/office/officeart/2005/8/layout/gear1"/>
    <dgm:cxn modelId="{9D244E70-92A3-419C-8E03-60B83E29BC4F}" type="presParOf" srcId="{FDA69333-7FE1-4449-8872-A0D3B765B3ED}" destId="{AAD4ADA6-D4C1-4D5E-AE8F-619DF90F0CF9}" srcOrd="7" destOrd="0" presId="urn:microsoft.com/office/officeart/2005/8/layout/gear1"/>
    <dgm:cxn modelId="{F5A9A747-F740-4B18-90CE-D2CAF50E2C0D}" type="presParOf" srcId="{FDA69333-7FE1-4449-8872-A0D3B765B3ED}" destId="{895F97B6-F62F-4727-8C28-0ECDFB855AA3}" srcOrd="8" destOrd="0" presId="urn:microsoft.com/office/officeart/2005/8/layout/gear1"/>
    <dgm:cxn modelId="{732C620E-1D15-4B99-B685-B9CEA4AFE6D7}" type="presParOf" srcId="{FDA69333-7FE1-4449-8872-A0D3B765B3ED}" destId="{3E6E2AE9-CA81-4343-87FB-619F4B387B40}" srcOrd="9" destOrd="0" presId="urn:microsoft.com/office/officeart/2005/8/layout/gear1"/>
    <dgm:cxn modelId="{AFAE324F-DB14-4997-B037-CCC171DA38FF}" type="presParOf" srcId="{FDA69333-7FE1-4449-8872-A0D3B765B3ED}" destId="{5B3B78A4-F839-4DC8-BED7-13AE4A2EC3A4}" srcOrd="10" destOrd="0" presId="urn:microsoft.com/office/officeart/2005/8/layout/gear1"/>
    <dgm:cxn modelId="{D2175FC6-959F-48A5-93B0-D0A350127C21}" type="presParOf" srcId="{FDA69333-7FE1-4449-8872-A0D3B765B3ED}" destId="{F3054EAD-7AA2-42D6-9BF3-87B6F47391B7}" srcOrd="11" destOrd="0" presId="urn:microsoft.com/office/officeart/2005/8/layout/gear1"/>
    <dgm:cxn modelId="{A680E8A3-DD43-41D2-B919-66E3F237A8AD}" type="presParOf" srcId="{FDA69333-7FE1-4449-8872-A0D3B765B3ED}" destId="{8CDD3D2E-D9B0-4CFE-8454-58B34D15793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7A551-8DBF-40CE-AF60-D3F5C8A5196F}" type="doc">
      <dgm:prSet loTypeId="urn:microsoft.com/office/officeart/2005/8/layout/gear1" loCatId="process" qsTypeId="urn:microsoft.com/office/officeart/2005/8/quickstyle/simple4" qsCatId="simple" csTypeId="urn:microsoft.com/office/officeart/2005/8/colors/colorful4" csCatId="colorful" phldr="1"/>
      <dgm:spPr/>
    </dgm:pt>
    <dgm:pt modelId="{850A5D31-2E49-47C3-9E93-0EBBD3B67955}">
      <dgm:prSet phldrT="[Text]"/>
      <dgm:spPr/>
      <dgm:t>
        <a:bodyPr/>
        <a:lstStyle/>
        <a:p>
          <a:r>
            <a:rPr lang="en-US" dirty="0"/>
            <a:t>A: 95% Reliable</a:t>
          </a:r>
        </a:p>
      </dgm:t>
    </dgm:pt>
    <dgm:pt modelId="{5895259C-893B-4C4C-BBEE-41D49E659E8C}" type="parTrans" cxnId="{F767469B-9F97-4AD1-A858-8CF871005DDF}">
      <dgm:prSet/>
      <dgm:spPr/>
      <dgm:t>
        <a:bodyPr/>
        <a:lstStyle/>
        <a:p>
          <a:endParaRPr lang="en-US"/>
        </a:p>
      </dgm:t>
    </dgm:pt>
    <dgm:pt modelId="{E94AF1B6-7B4F-4EF0-800C-47617B49C153}" type="sibTrans" cxnId="{F767469B-9F97-4AD1-A858-8CF871005DDF}">
      <dgm:prSet/>
      <dgm:spPr/>
      <dgm:t>
        <a:bodyPr/>
        <a:lstStyle/>
        <a:p>
          <a:endParaRPr lang="en-US"/>
        </a:p>
      </dgm:t>
    </dgm:pt>
    <dgm:pt modelId="{7EC9AC6E-3D86-491F-9838-C4D27E85C78D}">
      <dgm:prSet phldrT="[Text]"/>
      <dgm:spPr/>
      <dgm:t>
        <a:bodyPr/>
        <a:lstStyle/>
        <a:p>
          <a:r>
            <a:rPr lang="en-US" dirty="0"/>
            <a:t>B: 95%</a:t>
          </a:r>
        </a:p>
      </dgm:t>
    </dgm:pt>
    <dgm:pt modelId="{1DCB6BAF-DB59-4958-A363-764A8755A23B}" type="parTrans" cxnId="{14009E62-5E94-4414-A277-09C783027F09}">
      <dgm:prSet/>
      <dgm:spPr/>
      <dgm:t>
        <a:bodyPr/>
        <a:lstStyle/>
        <a:p>
          <a:endParaRPr lang="en-US"/>
        </a:p>
      </dgm:t>
    </dgm:pt>
    <dgm:pt modelId="{CE187F19-424F-4F61-8084-2492268A6AD7}" type="sibTrans" cxnId="{14009E62-5E94-4414-A277-09C783027F09}">
      <dgm:prSet/>
      <dgm:spPr/>
      <dgm:t>
        <a:bodyPr/>
        <a:lstStyle/>
        <a:p>
          <a:endParaRPr lang="en-US"/>
        </a:p>
      </dgm:t>
    </dgm:pt>
    <dgm:pt modelId="{49A4802B-2144-474D-8797-55E1F2A855DB}">
      <dgm:prSet phldrT="[Text]"/>
      <dgm:spPr/>
      <dgm:t>
        <a:bodyPr/>
        <a:lstStyle/>
        <a:p>
          <a:r>
            <a:rPr lang="en-US" dirty="0"/>
            <a:t>C: 95%</a:t>
          </a:r>
        </a:p>
      </dgm:t>
    </dgm:pt>
    <dgm:pt modelId="{D43C314C-1AF6-4CE7-BC14-5CA434C814EF}" type="parTrans" cxnId="{F43D756D-1BFC-41BB-9EB7-78870CD87A31}">
      <dgm:prSet/>
      <dgm:spPr/>
      <dgm:t>
        <a:bodyPr/>
        <a:lstStyle/>
        <a:p>
          <a:endParaRPr lang="en-US"/>
        </a:p>
      </dgm:t>
    </dgm:pt>
    <dgm:pt modelId="{3127DE8F-E41A-4D10-BE7C-33510F978ECC}" type="sibTrans" cxnId="{F43D756D-1BFC-41BB-9EB7-78870CD87A31}">
      <dgm:prSet/>
      <dgm:spPr/>
      <dgm:t>
        <a:bodyPr/>
        <a:lstStyle/>
        <a:p>
          <a:endParaRPr lang="en-US"/>
        </a:p>
      </dgm:t>
    </dgm:pt>
    <dgm:pt modelId="{FDA69333-7FE1-4449-8872-A0D3B765B3ED}" type="pres">
      <dgm:prSet presAssocID="{65E7A551-8DBF-40CE-AF60-D3F5C8A5196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F300B70-5C39-4A59-917C-94FDB4CE709C}" type="pres">
      <dgm:prSet presAssocID="{850A5D31-2E49-47C3-9E93-0EBBD3B67955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692E47-0812-49B6-9220-EAD689A8613C}" type="pres">
      <dgm:prSet presAssocID="{850A5D31-2E49-47C3-9E93-0EBBD3B67955}" presName="gear1srcNode" presStyleLbl="node1" presStyleIdx="0" presStyleCnt="3"/>
      <dgm:spPr/>
    </dgm:pt>
    <dgm:pt modelId="{EA4948E5-EC32-4A5D-94C0-1FD61F38FEB7}" type="pres">
      <dgm:prSet presAssocID="{850A5D31-2E49-47C3-9E93-0EBBD3B67955}" presName="gear1dstNode" presStyleLbl="node1" presStyleIdx="0" presStyleCnt="3"/>
      <dgm:spPr/>
    </dgm:pt>
    <dgm:pt modelId="{C9778CE7-63F9-4F98-92C4-ABAD7861349D}" type="pres">
      <dgm:prSet presAssocID="{7EC9AC6E-3D86-491F-9838-C4D27E85C78D}" presName="gear2" presStyleLbl="node1" presStyleIdx="1" presStyleCnt="3">
        <dgm:presLayoutVars>
          <dgm:chMax val="1"/>
          <dgm:bulletEnabled val="1"/>
        </dgm:presLayoutVars>
      </dgm:prSet>
      <dgm:spPr/>
    </dgm:pt>
    <dgm:pt modelId="{95586AC7-066D-4074-B0A1-C54BDBB8898E}" type="pres">
      <dgm:prSet presAssocID="{7EC9AC6E-3D86-491F-9838-C4D27E85C78D}" presName="gear2srcNode" presStyleLbl="node1" presStyleIdx="1" presStyleCnt="3"/>
      <dgm:spPr/>
    </dgm:pt>
    <dgm:pt modelId="{134E7CAC-AD57-45D5-A413-DDD5820EFFF3}" type="pres">
      <dgm:prSet presAssocID="{7EC9AC6E-3D86-491F-9838-C4D27E85C78D}" presName="gear2dstNode" presStyleLbl="node1" presStyleIdx="1" presStyleCnt="3"/>
      <dgm:spPr/>
    </dgm:pt>
    <dgm:pt modelId="{7D3D0BFA-A71C-4A0F-8B78-3AF28B266665}" type="pres">
      <dgm:prSet presAssocID="{49A4802B-2144-474D-8797-55E1F2A855DB}" presName="gear3" presStyleLbl="node1" presStyleIdx="2" presStyleCnt="3"/>
      <dgm:spPr/>
    </dgm:pt>
    <dgm:pt modelId="{AAD4ADA6-D4C1-4D5E-AE8F-619DF90F0CF9}" type="pres">
      <dgm:prSet presAssocID="{49A4802B-2144-474D-8797-55E1F2A855D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95F97B6-F62F-4727-8C28-0ECDFB855AA3}" type="pres">
      <dgm:prSet presAssocID="{49A4802B-2144-474D-8797-55E1F2A855DB}" presName="gear3srcNode" presStyleLbl="node1" presStyleIdx="2" presStyleCnt="3"/>
      <dgm:spPr/>
    </dgm:pt>
    <dgm:pt modelId="{3E6E2AE9-CA81-4343-87FB-619F4B387B40}" type="pres">
      <dgm:prSet presAssocID="{49A4802B-2144-474D-8797-55E1F2A855DB}" presName="gear3dstNode" presStyleLbl="node1" presStyleIdx="2" presStyleCnt="3"/>
      <dgm:spPr/>
    </dgm:pt>
    <dgm:pt modelId="{5B3B78A4-F839-4DC8-BED7-13AE4A2EC3A4}" type="pres">
      <dgm:prSet presAssocID="{E94AF1B6-7B4F-4EF0-800C-47617B49C153}" presName="connector1" presStyleLbl="sibTrans2D1" presStyleIdx="0" presStyleCnt="3"/>
      <dgm:spPr/>
    </dgm:pt>
    <dgm:pt modelId="{F3054EAD-7AA2-42D6-9BF3-87B6F47391B7}" type="pres">
      <dgm:prSet presAssocID="{CE187F19-424F-4F61-8084-2492268A6AD7}" presName="connector2" presStyleLbl="sibTrans2D1" presStyleIdx="1" presStyleCnt="3"/>
      <dgm:spPr/>
    </dgm:pt>
    <dgm:pt modelId="{8CDD3D2E-D9B0-4CFE-8454-58B34D157937}" type="pres">
      <dgm:prSet presAssocID="{3127DE8F-E41A-4D10-BE7C-33510F978ECC}" presName="connector3" presStyleLbl="sibTrans2D1" presStyleIdx="2" presStyleCnt="3"/>
      <dgm:spPr/>
    </dgm:pt>
  </dgm:ptLst>
  <dgm:cxnLst>
    <dgm:cxn modelId="{2FDA4007-07B7-440B-97C5-537081C1E3AF}" type="presOf" srcId="{850A5D31-2E49-47C3-9E93-0EBBD3B67955}" destId="{55692E47-0812-49B6-9220-EAD689A8613C}" srcOrd="1" destOrd="0" presId="urn:microsoft.com/office/officeart/2005/8/layout/gear1"/>
    <dgm:cxn modelId="{FE0EAF07-0BAE-4C6B-AF1A-840DFDB77E37}" type="presOf" srcId="{CE187F19-424F-4F61-8084-2492268A6AD7}" destId="{F3054EAD-7AA2-42D6-9BF3-87B6F47391B7}" srcOrd="0" destOrd="0" presId="urn:microsoft.com/office/officeart/2005/8/layout/gear1"/>
    <dgm:cxn modelId="{4DFE1D13-D77E-451D-BB6A-F56149D71DDA}" type="presOf" srcId="{E94AF1B6-7B4F-4EF0-800C-47617B49C153}" destId="{5B3B78A4-F839-4DC8-BED7-13AE4A2EC3A4}" srcOrd="0" destOrd="0" presId="urn:microsoft.com/office/officeart/2005/8/layout/gear1"/>
    <dgm:cxn modelId="{AC4CC01F-7963-477D-920C-9FDD6A3F710D}" type="presOf" srcId="{7EC9AC6E-3D86-491F-9838-C4D27E85C78D}" destId="{134E7CAC-AD57-45D5-A413-DDD5820EFFF3}" srcOrd="2" destOrd="0" presId="urn:microsoft.com/office/officeart/2005/8/layout/gear1"/>
    <dgm:cxn modelId="{754DB528-A9B2-4CB7-B49A-CD25DE15AAC9}" type="presOf" srcId="{7EC9AC6E-3D86-491F-9838-C4D27E85C78D}" destId="{95586AC7-066D-4074-B0A1-C54BDBB8898E}" srcOrd="1" destOrd="0" presId="urn:microsoft.com/office/officeart/2005/8/layout/gear1"/>
    <dgm:cxn modelId="{643AC331-EA4D-462A-ABF2-48A104E39787}" type="presOf" srcId="{3127DE8F-E41A-4D10-BE7C-33510F978ECC}" destId="{8CDD3D2E-D9B0-4CFE-8454-58B34D157937}" srcOrd="0" destOrd="0" presId="urn:microsoft.com/office/officeart/2005/8/layout/gear1"/>
    <dgm:cxn modelId="{14009E62-5E94-4414-A277-09C783027F09}" srcId="{65E7A551-8DBF-40CE-AF60-D3F5C8A5196F}" destId="{7EC9AC6E-3D86-491F-9838-C4D27E85C78D}" srcOrd="1" destOrd="0" parTransId="{1DCB6BAF-DB59-4958-A363-764A8755A23B}" sibTransId="{CE187F19-424F-4F61-8084-2492268A6AD7}"/>
    <dgm:cxn modelId="{4A616E49-E493-4F2A-BDA2-D3F193EF5455}" type="presOf" srcId="{49A4802B-2144-474D-8797-55E1F2A855DB}" destId="{7D3D0BFA-A71C-4A0F-8B78-3AF28B266665}" srcOrd="0" destOrd="0" presId="urn:microsoft.com/office/officeart/2005/8/layout/gear1"/>
    <dgm:cxn modelId="{F43D756D-1BFC-41BB-9EB7-78870CD87A31}" srcId="{65E7A551-8DBF-40CE-AF60-D3F5C8A5196F}" destId="{49A4802B-2144-474D-8797-55E1F2A855DB}" srcOrd="2" destOrd="0" parTransId="{D43C314C-1AF6-4CE7-BC14-5CA434C814EF}" sibTransId="{3127DE8F-E41A-4D10-BE7C-33510F978ECC}"/>
    <dgm:cxn modelId="{DB05B46D-97AE-4C51-8824-68CF76462FD2}" type="presOf" srcId="{49A4802B-2144-474D-8797-55E1F2A855DB}" destId="{3E6E2AE9-CA81-4343-87FB-619F4B387B40}" srcOrd="3" destOrd="0" presId="urn:microsoft.com/office/officeart/2005/8/layout/gear1"/>
    <dgm:cxn modelId="{DA68E47B-955F-422F-B3C8-3F540C496B23}" type="presOf" srcId="{49A4802B-2144-474D-8797-55E1F2A855DB}" destId="{895F97B6-F62F-4727-8C28-0ECDFB855AA3}" srcOrd="2" destOrd="0" presId="urn:microsoft.com/office/officeart/2005/8/layout/gear1"/>
    <dgm:cxn modelId="{F767469B-9F97-4AD1-A858-8CF871005DDF}" srcId="{65E7A551-8DBF-40CE-AF60-D3F5C8A5196F}" destId="{850A5D31-2E49-47C3-9E93-0EBBD3B67955}" srcOrd="0" destOrd="0" parTransId="{5895259C-893B-4C4C-BBEE-41D49E659E8C}" sibTransId="{E94AF1B6-7B4F-4EF0-800C-47617B49C153}"/>
    <dgm:cxn modelId="{245312A4-FB59-472A-94EE-7A98C484F724}" type="presOf" srcId="{7EC9AC6E-3D86-491F-9838-C4D27E85C78D}" destId="{C9778CE7-63F9-4F98-92C4-ABAD7861349D}" srcOrd="0" destOrd="0" presId="urn:microsoft.com/office/officeart/2005/8/layout/gear1"/>
    <dgm:cxn modelId="{349078A6-7378-4880-8C43-3CC098A443F6}" type="presOf" srcId="{850A5D31-2E49-47C3-9E93-0EBBD3B67955}" destId="{EA4948E5-EC32-4A5D-94C0-1FD61F38FEB7}" srcOrd="2" destOrd="0" presId="urn:microsoft.com/office/officeart/2005/8/layout/gear1"/>
    <dgm:cxn modelId="{546850B5-E873-4350-9042-F9BCC2770042}" type="presOf" srcId="{65E7A551-8DBF-40CE-AF60-D3F5C8A5196F}" destId="{FDA69333-7FE1-4449-8872-A0D3B765B3ED}" srcOrd="0" destOrd="0" presId="urn:microsoft.com/office/officeart/2005/8/layout/gear1"/>
    <dgm:cxn modelId="{6655EAEA-4BB7-4922-B70E-12D3F9C6CF4D}" type="presOf" srcId="{49A4802B-2144-474D-8797-55E1F2A855DB}" destId="{AAD4ADA6-D4C1-4D5E-AE8F-619DF90F0CF9}" srcOrd="1" destOrd="0" presId="urn:microsoft.com/office/officeart/2005/8/layout/gear1"/>
    <dgm:cxn modelId="{1EA818EB-96CF-4B8E-8CA1-D8BF34E363D9}" type="presOf" srcId="{850A5D31-2E49-47C3-9E93-0EBBD3B67955}" destId="{CF300B70-5C39-4A59-917C-94FDB4CE709C}" srcOrd="0" destOrd="0" presId="urn:microsoft.com/office/officeart/2005/8/layout/gear1"/>
    <dgm:cxn modelId="{0ACEA776-8AB4-4A72-B4B5-403CE8E0C337}" type="presParOf" srcId="{FDA69333-7FE1-4449-8872-A0D3B765B3ED}" destId="{CF300B70-5C39-4A59-917C-94FDB4CE709C}" srcOrd="0" destOrd="0" presId="urn:microsoft.com/office/officeart/2005/8/layout/gear1"/>
    <dgm:cxn modelId="{01727379-9720-4DB5-8F47-BE382E826E1F}" type="presParOf" srcId="{FDA69333-7FE1-4449-8872-A0D3B765B3ED}" destId="{55692E47-0812-49B6-9220-EAD689A8613C}" srcOrd="1" destOrd="0" presId="urn:microsoft.com/office/officeart/2005/8/layout/gear1"/>
    <dgm:cxn modelId="{D6AEC976-C8A2-4FBC-900B-CC7086506FA2}" type="presParOf" srcId="{FDA69333-7FE1-4449-8872-A0D3B765B3ED}" destId="{EA4948E5-EC32-4A5D-94C0-1FD61F38FEB7}" srcOrd="2" destOrd="0" presId="urn:microsoft.com/office/officeart/2005/8/layout/gear1"/>
    <dgm:cxn modelId="{F211B8BF-19AD-4D40-A79F-CAF75EA38DAF}" type="presParOf" srcId="{FDA69333-7FE1-4449-8872-A0D3B765B3ED}" destId="{C9778CE7-63F9-4F98-92C4-ABAD7861349D}" srcOrd="3" destOrd="0" presId="urn:microsoft.com/office/officeart/2005/8/layout/gear1"/>
    <dgm:cxn modelId="{B06339F8-F445-4C3E-9888-FD387F9BD946}" type="presParOf" srcId="{FDA69333-7FE1-4449-8872-A0D3B765B3ED}" destId="{95586AC7-066D-4074-B0A1-C54BDBB8898E}" srcOrd="4" destOrd="0" presId="urn:microsoft.com/office/officeart/2005/8/layout/gear1"/>
    <dgm:cxn modelId="{C5B1C9BE-0D5F-4513-9E02-7847FDC48205}" type="presParOf" srcId="{FDA69333-7FE1-4449-8872-A0D3B765B3ED}" destId="{134E7CAC-AD57-45D5-A413-DDD5820EFFF3}" srcOrd="5" destOrd="0" presId="urn:microsoft.com/office/officeart/2005/8/layout/gear1"/>
    <dgm:cxn modelId="{8B929803-1D15-4512-B4E9-39D78C482D72}" type="presParOf" srcId="{FDA69333-7FE1-4449-8872-A0D3B765B3ED}" destId="{7D3D0BFA-A71C-4A0F-8B78-3AF28B266665}" srcOrd="6" destOrd="0" presId="urn:microsoft.com/office/officeart/2005/8/layout/gear1"/>
    <dgm:cxn modelId="{9D244E70-92A3-419C-8E03-60B83E29BC4F}" type="presParOf" srcId="{FDA69333-7FE1-4449-8872-A0D3B765B3ED}" destId="{AAD4ADA6-D4C1-4D5E-AE8F-619DF90F0CF9}" srcOrd="7" destOrd="0" presId="urn:microsoft.com/office/officeart/2005/8/layout/gear1"/>
    <dgm:cxn modelId="{F5A9A747-F740-4B18-90CE-D2CAF50E2C0D}" type="presParOf" srcId="{FDA69333-7FE1-4449-8872-A0D3B765B3ED}" destId="{895F97B6-F62F-4727-8C28-0ECDFB855AA3}" srcOrd="8" destOrd="0" presId="urn:microsoft.com/office/officeart/2005/8/layout/gear1"/>
    <dgm:cxn modelId="{732C620E-1D15-4B99-B685-B9CEA4AFE6D7}" type="presParOf" srcId="{FDA69333-7FE1-4449-8872-A0D3B765B3ED}" destId="{3E6E2AE9-CA81-4343-87FB-619F4B387B40}" srcOrd="9" destOrd="0" presId="urn:microsoft.com/office/officeart/2005/8/layout/gear1"/>
    <dgm:cxn modelId="{AFAE324F-DB14-4997-B037-CCC171DA38FF}" type="presParOf" srcId="{FDA69333-7FE1-4449-8872-A0D3B765B3ED}" destId="{5B3B78A4-F839-4DC8-BED7-13AE4A2EC3A4}" srcOrd="10" destOrd="0" presId="urn:microsoft.com/office/officeart/2005/8/layout/gear1"/>
    <dgm:cxn modelId="{D2175FC6-959F-48A5-93B0-D0A350127C21}" type="presParOf" srcId="{FDA69333-7FE1-4449-8872-A0D3B765B3ED}" destId="{F3054EAD-7AA2-42D6-9BF3-87B6F47391B7}" srcOrd="11" destOrd="0" presId="urn:microsoft.com/office/officeart/2005/8/layout/gear1"/>
    <dgm:cxn modelId="{A680E8A3-DD43-41D2-B919-66E3F237A8AD}" type="presParOf" srcId="{FDA69333-7FE1-4449-8872-A0D3B765B3ED}" destId="{8CDD3D2E-D9B0-4CFE-8454-58B34D15793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E7A551-8DBF-40CE-AF60-D3F5C8A5196F}" type="doc">
      <dgm:prSet loTypeId="urn:microsoft.com/office/officeart/2005/8/layout/gear1" loCatId="process" qsTypeId="urn:microsoft.com/office/officeart/2005/8/quickstyle/simple4" qsCatId="simple" csTypeId="urn:microsoft.com/office/officeart/2005/8/colors/colorful4" csCatId="colorful" phldr="1"/>
      <dgm:spPr/>
    </dgm:pt>
    <dgm:pt modelId="{850A5D31-2E49-47C3-9E93-0EBBD3B67955}">
      <dgm:prSet phldrT="[Text]"/>
      <dgm:spPr/>
      <dgm:t>
        <a:bodyPr/>
        <a:lstStyle/>
        <a:p>
          <a:r>
            <a:rPr lang="en-US" dirty="0"/>
            <a:t>A: 95% Reliable</a:t>
          </a:r>
        </a:p>
      </dgm:t>
    </dgm:pt>
    <dgm:pt modelId="{5895259C-893B-4C4C-BBEE-41D49E659E8C}" type="parTrans" cxnId="{F767469B-9F97-4AD1-A858-8CF871005DDF}">
      <dgm:prSet/>
      <dgm:spPr/>
      <dgm:t>
        <a:bodyPr/>
        <a:lstStyle/>
        <a:p>
          <a:endParaRPr lang="en-US"/>
        </a:p>
      </dgm:t>
    </dgm:pt>
    <dgm:pt modelId="{E94AF1B6-7B4F-4EF0-800C-47617B49C153}" type="sibTrans" cxnId="{F767469B-9F97-4AD1-A858-8CF871005DDF}">
      <dgm:prSet/>
      <dgm:spPr/>
      <dgm:t>
        <a:bodyPr/>
        <a:lstStyle/>
        <a:p>
          <a:endParaRPr lang="en-US"/>
        </a:p>
      </dgm:t>
    </dgm:pt>
    <dgm:pt modelId="{7EC9AC6E-3D86-491F-9838-C4D27E85C78D}">
      <dgm:prSet phldrT="[Text]"/>
      <dgm:spPr/>
      <dgm:t>
        <a:bodyPr/>
        <a:lstStyle/>
        <a:p>
          <a:r>
            <a:rPr lang="en-US" dirty="0"/>
            <a:t>B: 95%</a:t>
          </a:r>
        </a:p>
      </dgm:t>
    </dgm:pt>
    <dgm:pt modelId="{1DCB6BAF-DB59-4958-A363-764A8755A23B}" type="parTrans" cxnId="{14009E62-5E94-4414-A277-09C783027F09}">
      <dgm:prSet/>
      <dgm:spPr/>
      <dgm:t>
        <a:bodyPr/>
        <a:lstStyle/>
        <a:p>
          <a:endParaRPr lang="en-US"/>
        </a:p>
      </dgm:t>
    </dgm:pt>
    <dgm:pt modelId="{CE187F19-424F-4F61-8084-2492268A6AD7}" type="sibTrans" cxnId="{14009E62-5E94-4414-A277-09C783027F09}">
      <dgm:prSet/>
      <dgm:spPr/>
      <dgm:t>
        <a:bodyPr/>
        <a:lstStyle/>
        <a:p>
          <a:endParaRPr lang="en-US"/>
        </a:p>
      </dgm:t>
    </dgm:pt>
    <dgm:pt modelId="{49A4802B-2144-474D-8797-55E1F2A855DB}">
      <dgm:prSet phldrT="[Text]"/>
      <dgm:spPr/>
      <dgm:t>
        <a:bodyPr/>
        <a:lstStyle/>
        <a:p>
          <a:r>
            <a:rPr lang="en-US" dirty="0"/>
            <a:t>C: 95%</a:t>
          </a:r>
        </a:p>
      </dgm:t>
    </dgm:pt>
    <dgm:pt modelId="{D43C314C-1AF6-4CE7-BC14-5CA434C814EF}" type="parTrans" cxnId="{F43D756D-1BFC-41BB-9EB7-78870CD87A31}">
      <dgm:prSet/>
      <dgm:spPr/>
      <dgm:t>
        <a:bodyPr/>
        <a:lstStyle/>
        <a:p>
          <a:endParaRPr lang="en-US"/>
        </a:p>
      </dgm:t>
    </dgm:pt>
    <dgm:pt modelId="{3127DE8F-E41A-4D10-BE7C-33510F978ECC}" type="sibTrans" cxnId="{F43D756D-1BFC-41BB-9EB7-78870CD87A31}">
      <dgm:prSet/>
      <dgm:spPr/>
      <dgm:t>
        <a:bodyPr/>
        <a:lstStyle/>
        <a:p>
          <a:endParaRPr lang="en-US"/>
        </a:p>
      </dgm:t>
    </dgm:pt>
    <dgm:pt modelId="{FDA69333-7FE1-4449-8872-A0D3B765B3ED}" type="pres">
      <dgm:prSet presAssocID="{65E7A551-8DBF-40CE-AF60-D3F5C8A5196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F300B70-5C39-4A59-917C-94FDB4CE709C}" type="pres">
      <dgm:prSet presAssocID="{850A5D31-2E49-47C3-9E93-0EBBD3B67955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692E47-0812-49B6-9220-EAD689A8613C}" type="pres">
      <dgm:prSet presAssocID="{850A5D31-2E49-47C3-9E93-0EBBD3B67955}" presName="gear1srcNode" presStyleLbl="node1" presStyleIdx="0" presStyleCnt="3"/>
      <dgm:spPr/>
    </dgm:pt>
    <dgm:pt modelId="{EA4948E5-EC32-4A5D-94C0-1FD61F38FEB7}" type="pres">
      <dgm:prSet presAssocID="{850A5D31-2E49-47C3-9E93-0EBBD3B67955}" presName="gear1dstNode" presStyleLbl="node1" presStyleIdx="0" presStyleCnt="3"/>
      <dgm:spPr/>
    </dgm:pt>
    <dgm:pt modelId="{C9778CE7-63F9-4F98-92C4-ABAD7861349D}" type="pres">
      <dgm:prSet presAssocID="{7EC9AC6E-3D86-491F-9838-C4D27E85C78D}" presName="gear2" presStyleLbl="node1" presStyleIdx="1" presStyleCnt="3">
        <dgm:presLayoutVars>
          <dgm:chMax val="1"/>
          <dgm:bulletEnabled val="1"/>
        </dgm:presLayoutVars>
      </dgm:prSet>
      <dgm:spPr/>
    </dgm:pt>
    <dgm:pt modelId="{95586AC7-066D-4074-B0A1-C54BDBB8898E}" type="pres">
      <dgm:prSet presAssocID="{7EC9AC6E-3D86-491F-9838-C4D27E85C78D}" presName="gear2srcNode" presStyleLbl="node1" presStyleIdx="1" presStyleCnt="3"/>
      <dgm:spPr/>
    </dgm:pt>
    <dgm:pt modelId="{134E7CAC-AD57-45D5-A413-DDD5820EFFF3}" type="pres">
      <dgm:prSet presAssocID="{7EC9AC6E-3D86-491F-9838-C4D27E85C78D}" presName="gear2dstNode" presStyleLbl="node1" presStyleIdx="1" presStyleCnt="3"/>
      <dgm:spPr/>
    </dgm:pt>
    <dgm:pt modelId="{7D3D0BFA-A71C-4A0F-8B78-3AF28B266665}" type="pres">
      <dgm:prSet presAssocID="{49A4802B-2144-474D-8797-55E1F2A855DB}" presName="gear3" presStyleLbl="node1" presStyleIdx="2" presStyleCnt="3"/>
      <dgm:spPr/>
    </dgm:pt>
    <dgm:pt modelId="{AAD4ADA6-D4C1-4D5E-AE8F-619DF90F0CF9}" type="pres">
      <dgm:prSet presAssocID="{49A4802B-2144-474D-8797-55E1F2A855D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95F97B6-F62F-4727-8C28-0ECDFB855AA3}" type="pres">
      <dgm:prSet presAssocID="{49A4802B-2144-474D-8797-55E1F2A855DB}" presName="gear3srcNode" presStyleLbl="node1" presStyleIdx="2" presStyleCnt="3"/>
      <dgm:spPr/>
    </dgm:pt>
    <dgm:pt modelId="{3E6E2AE9-CA81-4343-87FB-619F4B387B40}" type="pres">
      <dgm:prSet presAssocID="{49A4802B-2144-474D-8797-55E1F2A855DB}" presName="gear3dstNode" presStyleLbl="node1" presStyleIdx="2" presStyleCnt="3"/>
      <dgm:spPr/>
    </dgm:pt>
    <dgm:pt modelId="{5B3B78A4-F839-4DC8-BED7-13AE4A2EC3A4}" type="pres">
      <dgm:prSet presAssocID="{E94AF1B6-7B4F-4EF0-800C-47617B49C153}" presName="connector1" presStyleLbl="sibTrans2D1" presStyleIdx="0" presStyleCnt="3"/>
      <dgm:spPr/>
    </dgm:pt>
    <dgm:pt modelId="{F3054EAD-7AA2-42D6-9BF3-87B6F47391B7}" type="pres">
      <dgm:prSet presAssocID="{CE187F19-424F-4F61-8084-2492268A6AD7}" presName="connector2" presStyleLbl="sibTrans2D1" presStyleIdx="1" presStyleCnt="3"/>
      <dgm:spPr/>
    </dgm:pt>
    <dgm:pt modelId="{8CDD3D2E-D9B0-4CFE-8454-58B34D157937}" type="pres">
      <dgm:prSet presAssocID="{3127DE8F-E41A-4D10-BE7C-33510F978ECC}" presName="connector3" presStyleLbl="sibTrans2D1" presStyleIdx="2" presStyleCnt="3"/>
      <dgm:spPr/>
    </dgm:pt>
  </dgm:ptLst>
  <dgm:cxnLst>
    <dgm:cxn modelId="{2FDA4007-07B7-440B-97C5-537081C1E3AF}" type="presOf" srcId="{850A5D31-2E49-47C3-9E93-0EBBD3B67955}" destId="{55692E47-0812-49B6-9220-EAD689A8613C}" srcOrd="1" destOrd="0" presId="urn:microsoft.com/office/officeart/2005/8/layout/gear1"/>
    <dgm:cxn modelId="{FE0EAF07-0BAE-4C6B-AF1A-840DFDB77E37}" type="presOf" srcId="{CE187F19-424F-4F61-8084-2492268A6AD7}" destId="{F3054EAD-7AA2-42D6-9BF3-87B6F47391B7}" srcOrd="0" destOrd="0" presId="urn:microsoft.com/office/officeart/2005/8/layout/gear1"/>
    <dgm:cxn modelId="{4DFE1D13-D77E-451D-BB6A-F56149D71DDA}" type="presOf" srcId="{E94AF1B6-7B4F-4EF0-800C-47617B49C153}" destId="{5B3B78A4-F839-4DC8-BED7-13AE4A2EC3A4}" srcOrd="0" destOrd="0" presId="urn:microsoft.com/office/officeart/2005/8/layout/gear1"/>
    <dgm:cxn modelId="{AC4CC01F-7963-477D-920C-9FDD6A3F710D}" type="presOf" srcId="{7EC9AC6E-3D86-491F-9838-C4D27E85C78D}" destId="{134E7CAC-AD57-45D5-A413-DDD5820EFFF3}" srcOrd="2" destOrd="0" presId="urn:microsoft.com/office/officeart/2005/8/layout/gear1"/>
    <dgm:cxn modelId="{754DB528-A9B2-4CB7-B49A-CD25DE15AAC9}" type="presOf" srcId="{7EC9AC6E-3D86-491F-9838-C4D27E85C78D}" destId="{95586AC7-066D-4074-B0A1-C54BDBB8898E}" srcOrd="1" destOrd="0" presId="urn:microsoft.com/office/officeart/2005/8/layout/gear1"/>
    <dgm:cxn modelId="{643AC331-EA4D-462A-ABF2-48A104E39787}" type="presOf" srcId="{3127DE8F-E41A-4D10-BE7C-33510F978ECC}" destId="{8CDD3D2E-D9B0-4CFE-8454-58B34D157937}" srcOrd="0" destOrd="0" presId="urn:microsoft.com/office/officeart/2005/8/layout/gear1"/>
    <dgm:cxn modelId="{14009E62-5E94-4414-A277-09C783027F09}" srcId="{65E7A551-8DBF-40CE-AF60-D3F5C8A5196F}" destId="{7EC9AC6E-3D86-491F-9838-C4D27E85C78D}" srcOrd="1" destOrd="0" parTransId="{1DCB6BAF-DB59-4958-A363-764A8755A23B}" sibTransId="{CE187F19-424F-4F61-8084-2492268A6AD7}"/>
    <dgm:cxn modelId="{4A616E49-E493-4F2A-BDA2-D3F193EF5455}" type="presOf" srcId="{49A4802B-2144-474D-8797-55E1F2A855DB}" destId="{7D3D0BFA-A71C-4A0F-8B78-3AF28B266665}" srcOrd="0" destOrd="0" presId="urn:microsoft.com/office/officeart/2005/8/layout/gear1"/>
    <dgm:cxn modelId="{F43D756D-1BFC-41BB-9EB7-78870CD87A31}" srcId="{65E7A551-8DBF-40CE-AF60-D3F5C8A5196F}" destId="{49A4802B-2144-474D-8797-55E1F2A855DB}" srcOrd="2" destOrd="0" parTransId="{D43C314C-1AF6-4CE7-BC14-5CA434C814EF}" sibTransId="{3127DE8F-E41A-4D10-BE7C-33510F978ECC}"/>
    <dgm:cxn modelId="{DB05B46D-97AE-4C51-8824-68CF76462FD2}" type="presOf" srcId="{49A4802B-2144-474D-8797-55E1F2A855DB}" destId="{3E6E2AE9-CA81-4343-87FB-619F4B387B40}" srcOrd="3" destOrd="0" presId="urn:microsoft.com/office/officeart/2005/8/layout/gear1"/>
    <dgm:cxn modelId="{DA68E47B-955F-422F-B3C8-3F540C496B23}" type="presOf" srcId="{49A4802B-2144-474D-8797-55E1F2A855DB}" destId="{895F97B6-F62F-4727-8C28-0ECDFB855AA3}" srcOrd="2" destOrd="0" presId="urn:microsoft.com/office/officeart/2005/8/layout/gear1"/>
    <dgm:cxn modelId="{F767469B-9F97-4AD1-A858-8CF871005DDF}" srcId="{65E7A551-8DBF-40CE-AF60-D3F5C8A5196F}" destId="{850A5D31-2E49-47C3-9E93-0EBBD3B67955}" srcOrd="0" destOrd="0" parTransId="{5895259C-893B-4C4C-BBEE-41D49E659E8C}" sibTransId="{E94AF1B6-7B4F-4EF0-800C-47617B49C153}"/>
    <dgm:cxn modelId="{245312A4-FB59-472A-94EE-7A98C484F724}" type="presOf" srcId="{7EC9AC6E-3D86-491F-9838-C4D27E85C78D}" destId="{C9778CE7-63F9-4F98-92C4-ABAD7861349D}" srcOrd="0" destOrd="0" presId="urn:microsoft.com/office/officeart/2005/8/layout/gear1"/>
    <dgm:cxn modelId="{349078A6-7378-4880-8C43-3CC098A443F6}" type="presOf" srcId="{850A5D31-2E49-47C3-9E93-0EBBD3B67955}" destId="{EA4948E5-EC32-4A5D-94C0-1FD61F38FEB7}" srcOrd="2" destOrd="0" presId="urn:microsoft.com/office/officeart/2005/8/layout/gear1"/>
    <dgm:cxn modelId="{546850B5-E873-4350-9042-F9BCC2770042}" type="presOf" srcId="{65E7A551-8DBF-40CE-AF60-D3F5C8A5196F}" destId="{FDA69333-7FE1-4449-8872-A0D3B765B3ED}" srcOrd="0" destOrd="0" presId="urn:microsoft.com/office/officeart/2005/8/layout/gear1"/>
    <dgm:cxn modelId="{6655EAEA-4BB7-4922-B70E-12D3F9C6CF4D}" type="presOf" srcId="{49A4802B-2144-474D-8797-55E1F2A855DB}" destId="{AAD4ADA6-D4C1-4D5E-AE8F-619DF90F0CF9}" srcOrd="1" destOrd="0" presId="urn:microsoft.com/office/officeart/2005/8/layout/gear1"/>
    <dgm:cxn modelId="{1EA818EB-96CF-4B8E-8CA1-D8BF34E363D9}" type="presOf" srcId="{850A5D31-2E49-47C3-9E93-0EBBD3B67955}" destId="{CF300B70-5C39-4A59-917C-94FDB4CE709C}" srcOrd="0" destOrd="0" presId="urn:microsoft.com/office/officeart/2005/8/layout/gear1"/>
    <dgm:cxn modelId="{0ACEA776-8AB4-4A72-B4B5-403CE8E0C337}" type="presParOf" srcId="{FDA69333-7FE1-4449-8872-A0D3B765B3ED}" destId="{CF300B70-5C39-4A59-917C-94FDB4CE709C}" srcOrd="0" destOrd="0" presId="urn:microsoft.com/office/officeart/2005/8/layout/gear1"/>
    <dgm:cxn modelId="{01727379-9720-4DB5-8F47-BE382E826E1F}" type="presParOf" srcId="{FDA69333-7FE1-4449-8872-A0D3B765B3ED}" destId="{55692E47-0812-49B6-9220-EAD689A8613C}" srcOrd="1" destOrd="0" presId="urn:microsoft.com/office/officeart/2005/8/layout/gear1"/>
    <dgm:cxn modelId="{D6AEC976-C8A2-4FBC-900B-CC7086506FA2}" type="presParOf" srcId="{FDA69333-7FE1-4449-8872-A0D3B765B3ED}" destId="{EA4948E5-EC32-4A5D-94C0-1FD61F38FEB7}" srcOrd="2" destOrd="0" presId="urn:microsoft.com/office/officeart/2005/8/layout/gear1"/>
    <dgm:cxn modelId="{F211B8BF-19AD-4D40-A79F-CAF75EA38DAF}" type="presParOf" srcId="{FDA69333-7FE1-4449-8872-A0D3B765B3ED}" destId="{C9778CE7-63F9-4F98-92C4-ABAD7861349D}" srcOrd="3" destOrd="0" presId="urn:microsoft.com/office/officeart/2005/8/layout/gear1"/>
    <dgm:cxn modelId="{B06339F8-F445-4C3E-9888-FD387F9BD946}" type="presParOf" srcId="{FDA69333-7FE1-4449-8872-A0D3B765B3ED}" destId="{95586AC7-066D-4074-B0A1-C54BDBB8898E}" srcOrd="4" destOrd="0" presId="urn:microsoft.com/office/officeart/2005/8/layout/gear1"/>
    <dgm:cxn modelId="{C5B1C9BE-0D5F-4513-9E02-7847FDC48205}" type="presParOf" srcId="{FDA69333-7FE1-4449-8872-A0D3B765B3ED}" destId="{134E7CAC-AD57-45D5-A413-DDD5820EFFF3}" srcOrd="5" destOrd="0" presId="urn:microsoft.com/office/officeart/2005/8/layout/gear1"/>
    <dgm:cxn modelId="{8B929803-1D15-4512-B4E9-39D78C482D72}" type="presParOf" srcId="{FDA69333-7FE1-4449-8872-A0D3B765B3ED}" destId="{7D3D0BFA-A71C-4A0F-8B78-3AF28B266665}" srcOrd="6" destOrd="0" presId="urn:microsoft.com/office/officeart/2005/8/layout/gear1"/>
    <dgm:cxn modelId="{9D244E70-92A3-419C-8E03-60B83E29BC4F}" type="presParOf" srcId="{FDA69333-7FE1-4449-8872-A0D3B765B3ED}" destId="{AAD4ADA6-D4C1-4D5E-AE8F-619DF90F0CF9}" srcOrd="7" destOrd="0" presId="urn:microsoft.com/office/officeart/2005/8/layout/gear1"/>
    <dgm:cxn modelId="{F5A9A747-F740-4B18-90CE-D2CAF50E2C0D}" type="presParOf" srcId="{FDA69333-7FE1-4449-8872-A0D3B765B3ED}" destId="{895F97B6-F62F-4727-8C28-0ECDFB855AA3}" srcOrd="8" destOrd="0" presId="urn:microsoft.com/office/officeart/2005/8/layout/gear1"/>
    <dgm:cxn modelId="{732C620E-1D15-4B99-B685-B9CEA4AFE6D7}" type="presParOf" srcId="{FDA69333-7FE1-4449-8872-A0D3B765B3ED}" destId="{3E6E2AE9-CA81-4343-87FB-619F4B387B40}" srcOrd="9" destOrd="0" presId="urn:microsoft.com/office/officeart/2005/8/layout/gear1"/>
    <dgm:cxn modelId="{AFAE324F-DB14-4997-B037-CCC171DA38FF}" type="presParOf" srcId="{FDA69333-7FE1-4449-8872-A0D3B765B3ED}" destId="{5B3B78A4-F839-4DC8-BED7-13AE4A2EC3A4}" srcOrd="10" destOrd="0" presId="urn:microsoft.com/office/officeart/2005/8/layout/gear1"/>
    <dgm:cxn modelId="{D2175FC6-959F-48A5-93B0-D0A350127C21}" type="presParOf" srcId="{FDA69333-7FE1-4449-8872-A0D3B765B3ED}" destId="{F3054EAD-7AA2-42D6-9BF3-87B6F47391B7}" srcOrd="11" destOrd="0" presId="urn:microsoft.com/office/officeart/2005/8/layout/gear1"/>
    <dgm:cxn modelId="{A680E8A3-DD43-41D2-B919-66E3F237A8AD}" type="presParOf" srcId="{FDA69333-7FE1-4449-8872-A0D3B765B3ED}" destId="{8CDD3D2E-D9B0-4CFE-8454-58B34D15793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E7A551-8DBF-40CE-AF60-D3F5C8A5196F}" type="doc">
      <dgm:prSet loTypeId="urn:microsoft.com/office/officeart/2005/8/layout/gear1" loCatId="process" qsTypeId="urn:microsoft.com/office/officeart/2005/8/quickstyle/simple4" qsCatId="simple" csTypeId="urn:microsoft.com/office/officeart/2005/8/colors/colorful4" csCatId="colorful" phldr="1"/>
      <dgm:spPr/>
    </dgm:pt>
    <dgm:pt modelId="{850A5D31-2E49-47C3-9E93-0EBBD3B67955}">
      <dgm:prSet phldrT="[Text]"/>
      <dgm:spPr/>
      <dgm:t>
        <a:bodyPr/>
        <a:lstStyle/>
        <a:p>
          <a:r>
            <a:rPr lang="en-US" dirty="0"/>
            <a:t>A: 90% Reliable</a:t>
          </a:r>
        </a:p>
      </dgm:t>
    </dgm:pt>
    <dgm:pt modelId="{5895259C-893B-4C4C-BBEE-41D49E659E8C}" type="parTrans" cxnId="{F767469B-9F97-4AD1-A858-8CF871005DDF}">
      <dgm:prSet/>
      <dgm:spPr/>
      <dgm:t>
        <a:bodyPr/>
        <a:lstStyle/>
        <a:p>
          <a:endParaRPr lang="en-US"/>
        </a:p>
      </dgm:t>
    </dgm:pt>
    <dgm:pt modelId="{E94AF1B6-7B4F-4EF0-800C-47617B49C153}" type="sibTrans" cxnId="{F767469B-9F97-4AD1-A858-8CF871005DDF}">
      <dgm:prSet/>
      <dgm:spPr/>
      <dgm:t>
        <a:bodyPr/>
        <a:lstStyle/>
        <a:p>
          <a:endParaRPr lang="en-US"/>
        </a:p>
      </dgm:t>
    </dgm:pt>
    <dgm:pt modelId="{7EC9AC6E-3D86-491F-9838-C4D27E85C78D}">
      <dgm:prSet phldrT="[Text]"/>
      <dgm:spPr/>
      <dgm:t>
        <a:bodyPr/>
        <a:lstStyle/>
        <a:p>
          <a:r>
            <a:rPr lang="en-US" dirty="0"/>
            <a:t>B: 90%</a:t>
          </a:r>
        </a:p>
      </dgm:t>
    </dgm:pt>
    <dgm:pt modelId="{1DCB6BAF-DB59-4958-A363-764A8755A23B}" type="parTrans" cxnId="{14009E62-5E94-4414-A277-09C783027F09}">
      <dgm:prSet/>
      <dgm:spPr/>
      <dgm:t>
        <a:bodyPr/>
        <a:lstStyle/>
        <a:p>
          <a:endParaRPr lang="en-US"/>
        </a:p>
      </dgm:t>
    </dgm:pt>
    <dgm:pt modelId="{CE187F19-424F-4F61-8084-2492268A6AD7}" type="sibTrans" cxnId="{14009E62-5E94-4414-A277-09C783027F09}">
      <dgm:prSet/>
      <dgm:spPr/>
      <dgm:t>
        <a:bodyPr/>
        <a:lstStyle/>
        <a:p>
          <a:endParaRPr lang="en-US"/>
        </a:p>
      </dgm:t>
    </dgm:pt>
    <dgm:pt modelId="{49A4802B-2144-474D-8797-55E1F2A855DB}">
      <dgm:prSet phldrT="[Text]"/>
      <dgm:spPr/>
      <dgm:t>
        <a:bodyPr/>
        <a:lstStyle/>
        <a:p>
          <a:r>
            <a:rPr lang="en-US" dirty="0"/>
            <a:t>C: 90%</a:t>
          </a:r>
        </a:p>
      </dgm:t>
    </dgm:pt>
    <dgm:pt modelId="{D43C314C-1AF6-4CE7-BC14-5CA434C814EF}" type="parTrans" cxnId="{F43D756D-1BFC-41BB-9EB7-78870CD87A31}">
      <dgm:prSet/>
      <dgm:spPr/>
      <dgm:t>
        <a:bodyPr/>
        <a:lstStyle/>
        <a:p>
          <a:endParaRPr lang="en-US"/>
        </a:p>
      </dgm:t>
    </dgm:pt>
    <dgm:pt modelId="{3127DE8F-E41A-4D10-BE7C-33510F978ECC}" type="sibTrans" cxnId="{F43D756D-1BFC-41BB-9EB7-78870CD87A31}">
      <dgm:prSet/>
      <dgm:spPr/>
      <dgm:t>
        <a:bodyPr/>
        <a:lstStyle/>
        <a:p>
          <a:endParaRPr lang="en-US"/>
        </a:p>
      </dgm:t>
    </dgm:pt>
    <dgm:pt modelId="{FDA69333-7FE1-4449-8872-A0D3B765B3ED}" type="pres">
      <dgm:prSet presAssocID="{65E7A551-8DBF-40CE-AF60-D3F5C8A5196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F300B70-5C39-4A59-917C-94FDB4CE709C}" type="pres">
      <dgm:prSet presAssocID="{850A5D31-2E49-47C3-9E93-0EBBD3B67955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692E47-0812-49B6-9220-EAD689A8613C}" type="pres">
      <dgm:prSet presAssocID="{850A5D31-2E49-47C3-9E93-0EBBD3B67955}" presName="gear1srcNode" presStyleLbl="node1" presStyleIdx="0" presStyleCnt="3"/>
      <dgm:spPr/>
    </dgm:pt>
    <dgm:pt modelId="{EA4948E5-EC32-4A5D-94C0-1FD61F38FEB7}" type="pres">
      <dgm:prSet presAssocID="{850A5D31-2E49-47C3-9E93-0EBBD3B67955}" presName="gear1dstNode" presStyleLbl="node1" presStyleIdx="0" presStyleCnt="3"/>
      <dgm:spPr/>
    </dgm:pt>
    <dgm:pt modelId="{C9778CE7-63F9-4F98-92C4-ABAD7861349D}" type="pres">
      <dgm:prSet presAssocID="{7EC9AC6E-3D86-491F-9838-C4D27E85C78D}" presName="gear2" presStyleLbl="node1" presStyleIdx="1" presStyleCnt="3">
        <dgm:presLayoutVars>
          <dgm:chMax val="1"/>
          <dgm:bulletEnabled val="1"/>
        </dgm:presLayoutVars>
      </dgm:prSet>
      <dgm:spPr/>
    </dgm:pt>
    <dgm:pt modelId="{95586AC7-066D-4074-B0A1-C54BDBB8898E}" type="pres">
      <dgm:prSet presAssocID="{7EC9AC6E-3D86-491F-9838-C4D27E85C78D}" presName="gear2srcNode" presStyleLbl="node1" presStyleIdx="1" presStyleCnt="3"/>
      <dgm:spPr/>
    </dgm:pt>
    <dgm:pt modelId="{134E7CAC-AD57-45D5-A413-DDD5820EFFF3}" type="pres">
      <dgm:prSet presAssocID="{7EC9AC6E-3D86-491F-9838-C4D27E85C78D}" presName="gear2dstNode" presStyleLbl="node1" presStyleIdx="1" presStyleCnt="3"/>
      <dgm:spPr/>
    </dgm:pt>
    <dgm:pt modelId="{7D3D0BFA-A71C-4A0F-8B78-3AF28B266665}" type="pres">
      <dgm:prSet presAssocID="{49A4802B-2144-474D-8797-55E1F2A855DB}" presName="gear3" presStyleLbl="node1" presStyleIdx="2" presStyleCnt="3"/>
      <dgm:spPr/>
    </dgm:pt>
    <dgm:pt modelId="{AAD4ADA6-D4C1-4D5E-AE8F-619DF90F0CF9}" type="pres">
      <dgm:prSet presAssocID="{49A4802B-2144-474D-8797-55E1F2A855D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95F97B6-F62F-4727-8C28-0ECDFB855AA3}" type="pres">
      <dgm:prSet presAssocID="{49A4802B-2144-474D-8797-55E1F2A855DB}" presName="gear3srcNode" presStyleLbl="node1" presStyleIdx="2" presStyleCnt="3"/>
      <dgm:spPr/>
    </dgm:pt>
    <dgm:pt modelId="{3E6E2AE9-CA81-4343-87FB-619F4B387B40}" type="pres">
      <dgm:prSet presAssocID="{49A4802B-2144-474D-8797-55E1F2A855DB}" presName="gear3dstNode" presStyleLbl="node1" presStyleIdx="2" presStyleCnt="3"/>
      <dgm:spPr/>
    </dgm:pt>
    <dgm:pt modelId="{5B3B78A4-F839-4DC8-BED7-13AE4A2EC3A4}" type="pres">
      <dgm:prSet presAssocID="{E94AF1B6-7B4F-4EF0-800C-47617B49C153}" presName="connector1" presStyleLbl="sibTrans2D1" presStyleIdx="0" presStyleCnt="3"/>
      <dgm:spPr/>
    </dgm:pt>
    <dgm:pt modelId="{F3054EAD-7AA2-42D6-9BF3-87B6F47391B7}" type="pres">
      <dgm:prSet presAssocID="{CE187F19-424F-4F61-8084-2492268A6AD7}" presName="connector2" presStyleLbl="sibTrans2D1" presStyleIdx="1" presStyleCnt="3"/>
      <dgm:spPr/>
    </dgm:pt>
    <dgm:pt modelId="{8CDD3D2E-D9B0-4CFE-8454-58B34D157937}" type="pres">
      <dgm:prSet presAssocID="{3127DE8F-E41A-4D10-BE7C-33510F978ECC}" presName="connector3" presStyleLbl="sibTrans2D1" presStyleIdx="2" presStyleCnt="3"/>
      <dgm:spPr/>
    </dgm:pt>
  </dgm:ptLst>
  <dgm:cxnLst>
    <dgm:cxn modelId="{2FDA4007-07B7-440B-97C5-537081C1E3AF}" type="presOf" srcId="{850A5D31-2E49-47C3-9E93-0EBBD3B67955}" destId="{55692E47-0812-49B6-9220-EAD689A8613C}" srcOrd="1" destOrd="0" presId="urn:microsoft.com/office/officeart/2005/8/layout/gear1"/>
    <dgm:cxn modelId="{FE0EAF07-0BAE-4C6B-AF1A-840DFDB77E37}" type="presOf" srcId="{CE187F19-424F-4F61-8084-2492268A6AD7}" destId="{F3054EAD-7AA2-42D6-9BF3-87B6F47391B7}" srcOrd="0" destOrd="0" presId="urn:microsoft.com/office/officeart/2005/8/layout/gear1"/>
    <dgm:cxn modelId="{4DFE1D13-D77E-451D-BB6A-F56149D71DDA}" type="presOf" srcId="{E94AF1B6-7B4F-4EF0-800C-47617B49C153}" destId="{5B3B78A4-F839-4DC8-BED7-13AE4A2EC3A4}" srcOrd="0" destOrd="0" presId="urn:microsoft.com/office/officeart/2005/8/layout/gear1"/>
    <dgm:cxn modelId="{AC4CC01F-7963-477D-920C-9FDD6A3F710D}" type="presOf" srcId="{7EC9AC6E-3D86-491F-9838-C4D27E85C78D}" destId="{134E7CAC-AD57-45D5-A413-DDD5820EFFF3}" srcOrd="2" destOrd="0" presId="urn:microsoft.com/office/officeart/2005/8/layout/gear1"/>
    <dgm:cxn modelId="{754DB528-A9B2-4CB7-B49A-CD25DE15AAC9}" type="presOf" srcId="{7EC9AC6E-3D86-491F-9838-C4D27E85C78D}" destId="{95586AC7-066D-4074-B0A1-C54BDBB8898E}" srcOrd="1" destOrd="0" presId="urn:microsoft.com/office/officeart/2005/8/layout/gear1"/>
    <dgm:cxn modelId="{643AC331-EA4D-462A-ABF2-48A104E39787}" type="presOf" srcId="{3127DE8F-E41A-4D10-BE7C-33510F978ECC}" destId="{8CDD3D2E-D9B0-4CFE-8454-58B34D157937}" srcOrd="0" destOrd="0" presId="urn:microsoft.com/office/officeart/2005/8/layout/gear1"/>
    <dgm:cxn modelId="{14009E62-5E94-4414-A277-09C783027F09}" srcId="{65E7A551-8DBF-40CE-AF60-D3F5C8A5196F}" destId="{7EC9AC6E-3D86-491F-9838-C4D27E85C78D}" srcOrd="1" destOrd="0" parTransId="{1DCB6BAF-DB59-4958-A363-764A8755A23B}" sibTransId="{CE187F19-424F-4F61-8084-2492268A6AD7}"/>
    <dgm:cxn modelId="{4A616E49-E493-4F2A-BDA2-D3F193EF5455}" type="presOf" srcId="{49A4802B-2144-474D-8797-55E1F2A855DB}" destId="{7D3D0BFA-A71C-4A0F-8B78-3AF28B266665}" srcOrd="0" destOrd="0" presId="urn:microsoft.com/office/officeart/2005/8/layout/gear1"/>
    <dgm:cxn modelId="{F43D756D-1BFC-41BB-9EB7-78870CD87A31}" srcId="{65E7A551-8DBF-40CE-AF60-D3F5C8A5196F}" destId="{49A4802B-2144-474D-8797-55E1F2A855DB}" srcOrd="2" destOrd="0" parTransId="{D43C314C-1AF6-4CE7-BC14-5CA434C814EF}" sibTransId="{3127DE8F-E41A-4D10-BE7C-33510F978ECC}"/>
    <dgm:cxn modelId="{DB05B46D-97AE-4C51-8824-68CF76462FD2}" type="presOf" srcId="{49A4802B-2144-474D-8797-55E1F2A855DB}" destId="{3E6E2AE9-CA81-4343-87FB-619F4B387B40}" srcOrd="3" destOrd="0" presId="urn:microsoft.com/office/officeart/2005/8/layout/gear1"/>
    <dgm:cxn modelId="{DA68E47B-955F-422F-B3C8-3F540C496B23}" type="presOf" srcId="{49A4802B-2144-474D-8797-55E1F2A855DB}" destId="{895F97B6-F62F-4727-8C28-0ECDFB855AA3}" srcOrd="2" destOrd="0" presId="urn:microsoft.com/office/officeart/2005/8/layout/gear1"/>
    <dgm:cxn modelId="{F767469B-9F97-4AD1-A858-8CF871005DDF}" srcId="{65E7A551-8DBF-40CE-AF60-D3F5C8A5196F}" destId="{850A5D31-2E49-47C3-9E93-0EBBD3B67955}" srcOrd="0" destOrd="0" parTransId="{5895259C-893B-4C4C-BBEE-41D49E659E8C}" sibTransId="{E94AF1B6-7B4F-4EF0-800C-47617B49C153}"/>
    <dgm:cxn modelId="{245312A4-FB59-472A-94EE-7A98C484F724}" type="presOf" srcId="{7EC9AC6E-3D86-491F-9838-C4D27E85C78D}" destId="{C9778CE7-63F9-4F98-92C4-ABAD7861349D}" srcOrd="0" destOrd="0" presId="urn:microsoft.com/office/officeart/2005/8/layout/gear1"/>
    <dgm:cxn modelId="{349078A6-7378-4880-8C43-3CC098A443F6}" type="presOf" srcId="{850A5D31-2E49-47C3-9E93-0EBBD3B67955}" destId="{EA4948E5-EC32-4A5D-94C0-1FD61F38FEB7}" srcOrd="2" destOrd="0" presId="urn:microsoft.com/office/officeart/2005/8/layout/gear1"/>
    <dgm:cxn modelId="{546850B5-E873-4350-9042-F9BCC2770042}" type="presOf" srcId="{65E7A551-8DBF-40CE-AF60-D3F5C8A5196F}" destId="{FDA69333-7FE1-4449-8872-A0D3B765B3ED}" srcOrd="0" destOrd="0" presId="urn:microsoft.com/office/officeart/2005/8/layout/gear1"/>
    <dgm:cxn modelId="{6655EAEA-4BB7-4922-B70E-12D3F9C6CF4D}" type="presOf" srcId="{49A4802B-2144-474D-8797-55E1F2A855DB}" destId="{AAD4ADA6-D4C1-4D5E-AE8F-619DF90F0CF9}" srcOrd="1" destOrd="0" presId="urn:microsoft.com/office/officeart/2005/8/layout/gear1"/>
    <dgm:cxn modelId="{1EA818EB-96CF-4B8E-8CA1-D8BF34E363D9}" type="presOf" srcId="{850A5D31-2E49-47C3-9E93-0EBBD3B67955}" destId="{CF300B70-5C39-4A59-917C-94FDB4CE709C}" srcOrd="0" destOrd="0" presId="urn:microsoft.com/office/officeart/2005/8/layout/gear1"/>
    <dgm:cxn modelId="{0ACEA776-8AB4-4A72-B4B5-403CE8E0C337}" type="presParOf" srcId="{FDA69333-7FE1-4449-8872-A0D3B765B3ED}" destId="{CF300B70-5C39-4A59-917C-94FDB4CE709C}" srcOrd="0" destOrd="0" presId="urn:microsoft.com/office/officeart/2005/8/layout/gear1"/>
    <dgm:cxn modelId="{01727379-9720-4DB5-8F47-BE382E826E1F}" type="presParOf" srcId="{FDA69333-7FE1-4449-8872-A0D3B765B3ED}" destId="{55692E47-0812-49B6-9220-EAD689A8613C}" srcOrd="1" destOrd="0" presId="urn:microsoft.com/office/officeart/2005/8/layout/gear1"/>
    <dgm:cxn modelId="{D6AEC976-C8A2-4FBC-900B-CC7086506FA2}" type="presParOf" srcId="{FDA69333-7FE1-4449-8872-A0D3B765B3ED}" destId="{EA4948E5-EC32-4A5D-94C0-1FD61F38FEB7}" srcOrd="2" destOrd="0" presId="urn:microsoft.com/office/officeart/2005/8/layout/gear1"/>
    <dgm:cxn modelId="{F211B8BF-19AD-4D40-A79F-CAF75EA38DAF}" type="presParOf" srcId="{FDA69333-7FE1-4449-8872-A0D3B765B3ED}" destId="{C9778CE7-63F9-4F98-92C4-ABAD7861349D}" srcOrd="3" destOrd="0" presId="urn:microsoft.com/office/officeart/2005/8/layout/gear1"/>
    <dgm:cxn modelId="{B06339F8-F445-4C3E-9888-FD387F9BD946}" type="presParOf" srcId="{FDA69333-7FE1-4449-8872-A0D3B765B3ED}" destId="{95586AC7-066D-4074-B0A1-C54BDBB8898E}" srcOrd="4" destOrd="0" presId="urn:microsoft.com/office/officeart/2005/8/layout/gear1"/>
    <dgm:cxn modelId="{C5B1C9BE-0D5F-4513-9E02-7847FDC48205}" type="presParOf" srcId="{FDA69333-7FE1-4449-8872-A0D3B765B3ED}" destId="{134E7CAC-AD57-45D5-A413-DDD5820EFFF3}" srcOrd="5" destOrd="0" presId="urn:microsoft.com/office/officeart/2005/8/layout/gear1"/>
    <dgm:cxn modelId="{8B929803-1D15-4512-B4E9-39D78C482D72}" type="presParOf" srcId="{FDA69333-7FE1-4449-8872-A0D3B765B3ED}" destId="{7D3D0BFA-A71C-4A0F-8B78-3AF28B266665}" srcOrd="6" destOrd="0" presId="urn:microsoft.com/office/officeart/2005/8/layout/gear1"/>
    <dgm:cxn modelId="{9D244E70-92A3-419C-8E03-60B83E29BC4F}" type="presParOf" srcId="{FDA69333-7FE1-4449-8872-A0D3B765B3ED}" destId="{AAD4ADA6-D4C1-4D5E-AE8F-619DF90F0CF9}" srcOrd="7" destOrd="0" presId="urn:microsoft.com/office/officeart/2005/8/layout/gear1"/>
    <dgm:cxn modelId="{F5A9A747-F740-4B18-90CE-D2CAF50E2C0D}" type="presParOf" srcId="{FDA69333-7FE1-4449-8872-A0D3B765B3ED}" destId="{895F97B6-F62F-4727-8C28-0ECDFB855AA3}" srcOrd="8" destOrd="0" presId="urn:microsoft.com/office/officeart/2005/8/layout/gear1"/>
    <dgm:cxn modelId="{732C620E-1D15-4B99-B685-B9CEA4AFE6D7}" type="presParOf" srcId="{FDA69333-7FE1-4449-8872-A0D3B765B3ED}" destId="{3E6E2AE9-CA81-4343-87FB-619F4B387B40}" srcOrd="9" destOrd="0" presId="urn:microsoft.com/office/officeart/2005/8/layout/gear1"/>
    <dgm:cxn modelId="{AFAE324F-DB14-4997-B037-CCC171DA38FF}" type="presParOf" srcId="{FDA69333-7FE1-4449-8872-A0D3B765B3ED}" destId="{5B3B78A4-F839-4DC8-BED7-13AE4A2EC3A4}" srcOrd="10" destOrd="0" presId="urn:microsoft.com/office/officeart/2005/8/layout/gear1"/>
    <dgm:cxn modelId="{D2175FC6-959F-48A5-93B0-D0A350127C21}" type="presParOf" srcId="{FDA69333-7FE1-4449-8872-A0D3B765B3ED}" destId="{F3054EAD-7AA2-42D6-9BF3-87B6F47391B7}" srcOrd="11" destOrd="0" presId="urn:microsoft.com/office/officeart/2005/8/layout/gear1"/>
    <dgm:cxn modelId="{A680E8A3-DD43-41D2-B919-66E3F237A8AD}" type="presParOf" srcId="{FDA69333-7FE1-4449-8872-A0D3B765B3ED}" destId="{8CDD3D2E-D9B0-4CFE-8454-58B34D15793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00B70-5C39-4A59-917C-94FDB4CE709C}">
      <dsp:nvSpPr>
        <dsp:cNvPr id="0" name=""/>
        <dsp:cNvSpPr/>
      </dsp:nvSpPr>
      <dsp:spPr>
        <a:xfrm>
          <a:off x="2214879" y="1325880"/>
          <a:ext cx="1620520" cy="1620520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</a:t>
          </a:r>
        </a:p>
      </dsp:txBody>
      <dsp:txXfrm>
        <a:off x="2540676" y="1705479"/>
        <a:ext cx="968926" cy="832981"/>
      </dsp:txXfrm>
    </dsp:sp>
    <dsp:sp modelId="{C9778CE7-63F9-4F98-92C4-ABAD7861349D}">
      <dsp:nvSpPr>
        <dsp:cNvPr id="0" name=""/>
        <dsp:cNvSpPr/>
      </dsp:nvSpPr>
      <dsp:spPr>
        <a:xfrm>
          <a:off x="1272031" y="942848"/>
          <a:ext cx="1178560" cy="1178560"/>
        </a:xfrm>
        <a:prstGeom prst="gear6">
          <a:avLst/>
        </a:prstGeom>
        <a:gradFill rotWithShape="0">
          <a:gsLst>
            <a:gs pos="0">
              <a:schemeClr val="accent4">
                <a:hueOff val="4706656"/>
                <a:satOff val="-11638"/>
                <a:lumOff val="-6177"/>
                <a:alphaOff val="0"/>
                <a:tint val="73000"/>
                <a:satMod val="150000"/>
              </a:schemeClr>
            </a:gs>
            <a:gs pos="25000">
              <a:schemeClr val="accent4">
                <a:hueOff val="4706656"/>
                <a:satOff val="-11638"/>
                <a:lumOff val="-6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4706656"/>
                <a:satOff val="-11638"/>
                <a:lumOff val="-6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4706656"/>
                <a:satOff val="-11638"/>
                <a:lumOff val="-6177"/>
                <a:alphaOff val="0"/>
                <a:shade val="57000"/>
                <a:satMod val="120000"/>
              </a:schemeClr>
            </a:gs>
            <a:gs pos="80000">
              <a:schemeClr val="accent4">
                <a:hueOff val="4706656"/>
                <a:satOff val="-11638"/>
                <a:lumOff val="-6177"/>
                <a:alphaOff val="0"/>
                <a:shade val="56000"/>
                <a:satMod val="145000"/>
              </a:schemeClr>
            </a:gs>
            <a:gs pos="88000">
              <a:schemeClr val="accent4">
                <a:hueOff val="4706656"/>
                <a:satOff val="-11638"/>
                <a:lumOff val="-6177"/>
                <a:alphaOff val="0"/>
                <a:shade val="63000"/>
                <a:satMod val="160000"/>
              </a:schemeClr>
            </a:gs>
            <a:gs pos="100000">
              <a:schemeClr val="accent4">
                <a:hueOff val="4706656"/>
                <a:satOff val="-11638"/>
                <a:lumOff val="-617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4706656"/>
              <a:satOff val="-11638"/>
              <a:lumOff val="-6177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</a:t>
          </a:r>
        </a:p>
      </dsp:txBody>
      <dsp:txXfrm>
        <a:off x="1568737" y="1241347"/>
        <a:ext cx="585148" cy="581562"/>
      </dsp:txXfrm>
    </dsp:sp>
    <dsp:sp modelId="{7D3D0BFA-A71C-4A0F-8B78-3AF28B266665}">
      <dsp:nvSpPr>
        <dsp:cNvPr id="0" name=""/>
        <dsp:cNvSpPr/>
      </dsp:nvSpPr>
      <dsp:spPr>
        <a:xfrm rot="20700000">
          <a:off x="1932145" y="129761"/>
          <a:ext cx="1154748" cy="1154748"/>
        </a:xfrm>
        <a:prstGeom prst="gear6">
          <a:avLst/>
        </a:prstGeom>
        <a:gradFill rotWithShape="0">
          <a:gsLst>
            <a:gs pos="0">
              <a:schemeClr val="accent4">
                <a:hueOff val="9413312"/>
                <a:satOff val="-23276"/>
                <a:lumOff val="-12353"/>
                <a:alphaOff val="0"/>
                <a:tint val="73000"/>
                <a:satMod val="150000"/>
              </a:schemeClr>
            </a:gs>
            <a:gs pos="25000">
              <a:schemeClr val="accent4">
                <a:hueOff val="9413312"/>
                <a:satOff val="-23276"/>
                <a:lumOff val="-12353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9413312"/>
                <a:satOff val="-23276"/>
                <a:lumOff val="-12353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9413312"/>
                <a:satOff val="-23276"/>
                <a:lumOff val="-12353"/>
                <a:alphaOff val="0"/>
                <a:shade val="57000"/>
                <a:satMod val="120000"/>
              </a:schemeClr>
            </a:gs>
            <a:gs pos="80000">
              <a:schemeClr val="accent4">
                <a:hueOff val="9413312"/>
                <a:satOff val="-23276"/>
                <a:lumOff val="-12353"/>
                <a:alphaOff val="0"/>
                <a:shade val="56000"/>
                <a:satMod val="145000"/>
              </a:schemeClr>
            </a:gs>
            <a:gs pos="88000">
              <a:schemeClr val="accent4">
                <a:hueOff val="9413312"/>
                <a:satOff val="-23276"/>
                <a:lumOff val="-12353"/>
                <a:alphaOff val="0"/>
                <a:shade val="63000"/>
                <a:satMod val="160000"/>
              </a:schemeClr>
            </a:gs>
            <a:gs pos="100000">
              <a:schemeClr val="accent4">
                <a:hueOff val="9413312"/>
                <a:satOff val="-23276"/>
                <a:lumOff val="-1235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9413312"/>
              <a:satOff val="-23276"/>
              <a:lumOff val="-12353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</a:t>
          </a:r>
          <a:endParaRPr lang="en-US" sz="3700" kern="1200" dirty="0"/>
        </a:p>
      </dsp:txBody>
      <dsp:txXfrm rot="-20700000">
        <a:off x="2185415" y="383031"/>
        <a:ext cx="648208" cy="648208"/>
      </dsp:txXfrm>
    </dsp:sp>
    <dsp:sp modelId="{5B3B78A4-F839-4DC8-BED7-13AE4A2EC3A4}">
      <dsp:nvSpPr>
        <dsp:cNvPr id="0" name=""/>
        <dsp:cNvSpPr/>
      </dsp:nvSpPr>
      <dsp:spPr>
        <a:xfrm>
          <a:off x="2077085" y="1088755"/>
          <a:ext cx="2074265" cy="2074265"/>
        </a:xfrm>
        <a:prstGeom prst="circularArrow">
          <a:avLst>
            <a:gd name="adj1" fmla="val 4687"/>
            <a:gd name="adj2" fmla="val 299029"/>
            <a:gd name="adj3" fmla="val 2476471"/>
            <a:gd name="adj4" fmla="val 15949600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054EAD-7AA2-42D6-9BF3-87B6F47391B7}">
      <dsp:nvSpPr>
        <dsp:cNvPr id="0" name=""/>
        <dsp:cNvSpPr/>
      </dsp:nvSpPr>
      <dsp:spPr>
        <a:xfrm>
          <a:off x="1063311" y="687432"/>
          <a:ext cx="1507083" cy="15070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4706656"/>
                <a:satOff val="-11638"/>
                <a:lumOff val="-6177"/>
                <a:alphaOff val="0"/>
                <a:tint val="73000"/>
                <a:satMod val="150000"/>
              </a:schemeClr>
            </a:gs>
            <a:gs pos="25000">
              <a:schemeClr val="accent4">
                <a:hueOff val="4706656"/>
                <a:satOff val="-11638"/>
                <a:lumOff val="-6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4706656"/>
                <a:satOff val="-11638"/>
                <a:lumOff val="-6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4706656"/>
                <a:satOff val="-11638"/>
                <a:lumOff val="-6177"/>
                <a:alphaOff val="0"/>
                <a:shade val="57000"/>
                <a:satMod val="120000"/>
              </a:schemeClr>
            </a:gs>
            <a:gs pos="80000">
              <a:schemeClr val="accent4">
                <a:hueOff val="4706656"/>
                <a:satOff val="-11638"/>
                <a:lumOff val="-6177"/>
                <a:alphaOff val="0"/>
                <a:shade val="56000"/>
                <a:satMod val="145000"/>
              </a:schemeClr>
            </a:gs>
            <a:gs pos="88000">
              <a:schemeClr val="accent4">
                <a:hueOff val="4706656"/>
                <a:satOff val="-11638"/>
                <a:lumOff val="-6177"/>
                <a:alphaOff val="0"/>
                <a:shade val="63000"/>
                <a:satMod val="160000"/>
              </a:schemeClr>
            </a:gs>
            <a:gs pos="100000">
              <a:schemeClr val="accent4">
                <a:hueOff val="4706656"/>
                <a:satOff val="-11638"/>
                <a:lumOff val="-617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4706656"/>
              <a:satOff val="-11638"/>
              <a:lumOff val="-6177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DD3D2E-D9B0-4CFE-8454-58B34D157937}">
      <dsp:nvSpPr>
        <dsp:cNvPr id="0" name=""/>
        <dsp:cNvSpPr/>
      </dsp:nvSpPr>
      <dsp:spPr>
        <a:xfrm>
          <a:off x="1665040" y="-117815"/>
          <a:ext cx="1624939" cy="162493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9413312"/>
                <a:satOff val="-23276"/>
                <a:lumOff val="-12353"/>
                <a:alphaOff val="0"/>
                <a:tint val="73000"/>
                <a:satMod val="150000"/>
              </a:schemeClr>
            </a:gs>
            <a:gs pos="25000">
              <a:schemeClr val="accent4">
                <a:hueOff val="9413312"/>
                <a:satOff val="-23276"/>
                <a:lumOff val="-12353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9413312"/>
                <a:satOff val="-23276"/>
                <a:lumOff val="-12353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9413312"/>
                <a:satOff val="-23276"/>
                <a:lumOff val="-12353"/>
                <a:alphaOff val="0"/>
                <a:shade val="57000"/>
                <a:satMod val="120000"/>
              </a:schemeClr>
            </a:gs>
            <a:gs pos="80000">
              <a:schemeClr val="accent4">
                <a:hueOff val="9413312"/>
                <a:satOff val="-23276"/>
                <a:lumOff val="-12353"/>
                <a:alphaOff val="0"/>
                <a:shade val="56000"/>
                <a:satMod val="145000"/>
              </a:schemeClr>
            </a:gs>
            <a:gs pos="88000">
              <a:schemeClr val="accent4">
                <a:hueOff val="9413312"/>
                <a:satOff val="-23276"/>
                <a:lumOff val="-12353"/>
                <a:alphaOff val="0"/>
                <a:shade val="63000"/>
                <a:satMod val="160000"/>
              </a:schemeClr>
            </a:gs>
            <a:gs pos="100000">
              <a:schemeClr val="accent4">
                <a:hueOff val="9413312"/>
                <a:satOff val="-23276"/>
                <a:lumOff val="-1235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9413312"/>
              <a:satOff val="-23276"/>
              <a:lumOff val="-12353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00B70-5C39-4A59-917C-94FDB4CE709C}">
      <dsp:nvSpPr>
        <dsp:cNvPr id="0" name=""/>
        <dsp:cNvSpPr/>
      </dsp:nvSpPr>
      <dsp:spPr>
        <a:xfrm>
          <a:off x="2214879" y="1325880"/>
          <a:ext cx="1620520" cy="1620520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A: 95% Reliable</a:t>
          </a:r>
        </a:p>
      </dsp:txBody>
      <dsp:txXfrm>
        <a:off x="2540676" y="1705479"/>
        <a:ext cx="968926" cy="832981"/>
      </dsp:txXfrm>
    </dsp:sp>
    <dsp:sp modelId="{C9778CE7-63F9-4F98-92C4-ABAD7861349D}">
      <dsp:nvSpPr>
        <dsp:cNvPr id="0" name=""/>
        <dsp:cNvSpPr/>
      </dsp:nvSpPr>
      <dsp:spPr>
        <a:xfrm>
          <a:off x="1272031" y="942848"/>
          <a:ext cx="1178560" cy="1178560"/>
        </a:xfrm>
        <a:prstGeom prst="gear6">
          <a:avLst/>
        </a:prstGeom>
        <a:gradFill rotWithShape="0">
          <a:gsLst>
            <a:gs pos="0">
              <a:schemeClr val="accent4">
                <a:hueOff val="4706656"/>
                <a:satOff val="-11638"/>
                <a:lumOff val="-6177"/>
                <a:alphaOff val="0"/>
                <a:tint val="73000"/>
                <a:satMod val="150000"/>
              </a:schemeClr>
            </a:gs>
            <a:gs pos="25000">
              <a:schemeClr val="accent4">
                <a:hueOff val="4706656"/>
                <a:satOff val="-11638"/>
                <a:lumOff val="-6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4706656"/>
                <a:satOff val="-11638"/>
                <a:lumOff val="-6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4706656"/>
                <a:satOff val="-11638"/>
                <a:lumOff val="-6177"/>
                <a:alphaOff val="0"/>
                <a:shade val="57000"/>
                <a:satMod val="120000"/>
              </a:schemeClr>
            </a:gs>
            <a:gs pos="80000">
              <a:schemeClr val="accent4">
                <a:hueOff val="4706656"/>
                <a:satOff val="-11638"/>
                <a:lumOff val="-6177"/>
                <a:alphaOff val="0"/>
                <a:shade val="56000"/>
                <a:satMod val="145000"/>
              </a:schemeClr>
            </a:gs>
            <a:gs pos="88000">
              <a:schemeClr val="accent4">
                <a:hueOff val="4706656"/>
                <a:satOff val="-11638"/>
                <a:lumOff val="-6177"/>
                <a:alphaOff val="0"/>
                <a:shade val="63000"/>
                <a:satMod val="160000"/>
              </a:schemeClr>
            </a:gs>
            <a:gs pos="100000">
              <a:schemeClr val="accent4">
                <a:hueOff val="4706656"/>
                <a:satOff val="-11638"/>
                <a:lumOff val="-617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4706656"/>
              <a:satOff val="-11638"/>
              <a:lumOff val="-6177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B: 95%</a:t>
          </a:r>
        </a:p>
      </dsp:txBody>
      <dsp:txXfrm>
        <a:off x="1568737" y="1241347"/>
        <a:ext cx="585148" cy="581562"/>
      </dsp:txXfrm>
    </dsp:sp>
    <dsp:sp modelId="{7D3D0BFA-A71C-4A0F-8B78-3AF28B266665}">
      <dsp:nvSpPr>
        <dsp:cNvPr id="0" name=""/>
        <dsp:cNvSpPr/>
      </dsp:nvSpPr>
      <dsp:spPr>
        <a:xfrm rot="20700000">
          <a:off x="1932145" y="129761"/>
          <a:ext cx="1154748" cy="1154748"/>
        </a:xfrm>
        <a:prstGeom prst="gear6">
          <a:avLst/>
        </a:prstGeom>
        <a:gradFill rotWithShape="0">
          <a:gsLst>
            <a:gs pos="0">
              <a:schemeClr val="accent4">
                <a:hueOff val="9413312"/>
                <a:satOff val="-23276"/>
                <a:lumOff val="-12353"/>
                <a:alphaOff val="0"/>
                <a:tint val="73000"/>
                <a:satMod val="150000"/>
              </a:schemeClr>
            </a:gs>
            <a:gs pos="25000">
              <a:schemeClr val="accent4">
                <a:hueOff val="9413312"/>
                <a:satOff val="-23276"/>
                <a:lumOff val="-12353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9413312"/>
                <a:satOff val="-23276"/>
                <a:lumOff val="-12353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9413312"/>
                <a:satOff val="-23276"/>
                <a:lumOff val="-12353"/>
                <a:alphaOff val="0"/>
                <a:shade val="57000"/>
                <a:satMod val="120000"/>
              </a:schemeClr>
            </a:gs>
            <a:gs pos="80000">
              <a:schemeClr val="accent4">
                <a:hueOff val="9413312"/>
                <a:satOff val="-23276"/>
                <a:lumOff val="-12353"/>
                <a:alphaOff val="0"/>
                <a:shade val="56000"/>
                <a:satMod val="145000"/>
              </a:schemeClr>
            </a:gs>
            <a:gs pos="88000">
              <a:schemeClr val="accent4">
                <a:hueOff val="9413312"/>
                <a:satOff val="-23276"/>
                <a:lumOff val="-12353"/>
                <a:alphaOff val="0"/>
                <a:shade val="63000"/>
                <a:satMod val="160000"/>
              </a:schemeClr>
            </a:gs>
            <a:gs pos="100000">
              <a:schemeClr val="accent4">
                <a:hueOff val="9413312"/>
                <a:satOff val="-23276"/>
                <a:lumOff val="-1235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9413312"/>
              <a:satOff val="-23276"/>
              <a:lumOff val="-12353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C: 95%</a:t>
          </a:r>
        </a:p>
      </dsp:txBody>
      <dsp:txXfrm rot="-20700000">
        <a:off x="2185415" y="383031"/>
        <a:ext cx="648208" cy="648208"/>
      </dsp:txXfrm>
    </dsp:sp>
    <dsp:sp modelId="{5B3B78A4-F839-4DC8-BED7-13AE4A2EC3A4}">
      <dsp:nvSpPr>
        <dsp:cNvPr id="0" name=""/>
        <dsp:cNvSpPr/>
      </dsp:nvSpPr>
      <dsp:spPr>
        <a:xfrm>
          <a:off x="2077085" y="1088755"/>
          <a:ext cx="2074265" cy="2074265"/>
        </a:xfrm>
        <a:prstGeom prst="circularArrow">
          <a:avLst>
            <a:gd name="adj1" fmla="val 4687"/>
            <a:gd name="adj2" fmla="val 299029"/>
            <a:gd name="adj3" fmla="val 2476471"/>
            <a:gd name="adj4" fmla="val 15949600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054EAD-7AA2-42D6-9BF3-87B6F47391B7}">
      <dsp:nvSpPr>
        <dsp:cNvPr id="0" name=""/>
        <dsp:cNvSpPr/>
      </dsp:nvSpPr>
      <dsp:spPr>
        <a:xfrm>
          <a:off x="1063311" y="687432"/>
          <a:ext cx="1507083" cy="15070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4706656"/>
                <a:satOff val="-11638"/>
                <a:lumOff val="-6177"/>
                <a:alphaOff val="0"/>
                <a:tint val="73000"/>
                <a:satMod val="150000"/>
              </a:schemeClr>
            </a:gs>
            <a:gs pos="25000">
              <a:schemeClr val="accent4">
                <a:hueOff val="4706656"/>
                <a:satOff val="-11638"/>
                <a:lumOff val="-6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4706656"/>
                <a:satOff val="-11638"/>
                <a:lumOff val="-6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4706656"/>
                <a:satOff val="-11638"/>
                <a:lumOff val="-6177"/>
                <a:alphaOff val="0"/>
                <a:shade val="57000"/>
                <a:satMod val="120000"/>
              </a:schemeClr>
            </a:gs>
            <a:gs pos="80000">
              <a:schemeClr val="accent4">
                <a:hueOff val="4706656"/>
                <a:satOff val="-11638"/>
                <a:lumOff val="-6177"/>
                <a:alphaOff val="0"/>
                <a:shade val="56000"/>
                <a:satMod val="145000"/>
              </a:schemeClr>
            </a:gs>
            <a:gs pos="88000">
              <a:schemeClr val="accent4">
                <a:hueOff val="4706656"/>
                <a:satOff val="-11638"/>
                <a:lumOff val="-6177"/>
                <a:alphaOff val="0"/>
                <a:shade val="63000"/>
                <a:satMod val="160000"/>
              </a:schemeClr>
            </a:gs>
            <a:gs pos="100000">
              <a:schemeClr val="accent4">
                <a:hueOff val="4706656"/>
                <a:satOff val="-11638"/>
                <a:lumOff val="-617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4706656"/>
              <a:satOff val="-11638"/>
              <a:lumOff val="-6177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DD3D2E-D9B0-4CFE-8454-58B34D157937}">
      <dsp:nvSpPr>
        <dsp:cNvPr id="0" name=""/>
        <dsp:cNvSpPr/>
      </dsp:nvSpPr>
      <dsp:spPr>
        <a:xfrm>
          <a:off x="1665040" y="-117815"/>
          <a:ext cx="1624939" cy="162493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9413312"/>
                <a:satOff val="-23276"/>
                <a:lumOff val="-12353"/>
                <a:alphaOff val="0"/>
                <a:tint val="73000"/>
                <a:satMod val="150000"/>
              </a:schemeClr>
            </a:gs>
            <a:gs pos="25000">
              <a:schemeClr val="accent4">
                <a:hueOff val="9413312"/>
                <a:satOff val="-23276"/>
                <a:lumOff val="-12353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9413312"/>
                <a:satOff val="-23276"/>
                <a:lumOff val="-12353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9413312"/>
                <a:satOff val="-23276"/>
                <a:lumOff val="-12353"/>
                <a:alphaOff val="0"/>
                <a:shade val="57000"/>
                <a:satMod val="120000"/>
              </a:schemeClr>
            </a:gs>
            <a:gs pos="80000">
              <a:schemeClr val="accent4">
                <a:hueOff val="9413312"/>
                <a:satOff val="-23276"/>
                <a:lumOff val="-12353"/>
                <a:alphaOff val="0"/>
                <a:shade val="56000"/>
                <a:satMod val="145000"/>
              </a:schemeClr>
            </a:gs>
            <a:gs pos="88000">
              <a:schemeClr val="accent4">
                <a:hueOff val="9413312"/>
                <a:satOff val="-23276"/>
                <a:lumOff val="-12353"/>
                <a:alphaOff val="0"/>
                <a:shade val="63000"/>
                <a:satMod val="160000"/>
              </a:schemeClr>
            </a:gs>
            <a:gs pos="100000">
              <a:schemeClr val="accent4">
                <a:hueOff val="9413312"/>
                <a:satOff val="-23276"/>
                <a:lumOff val="-1235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9413312"/>
              <a:satOff val="-23276"/>
              <a:lumOff val="-12353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00B70-5C39-4A59-917C-94FDB4CE709C}">
      <dsp:nvSpPr>
        <dsp:cNvPr id="0" name=""/>
        <dsp:cNvSpPr/>
      </dsp:nvSpPr>
      <dsp:spPr>
        <a:xfrm>
          <a:off x="2214879" y="1325880"/>
          <a:ext cx="1620520" cy="1620520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A: 95% Reliable</a:t>
          </a:r>
        </a:p>
      </dsp:txBody>
      <dsp:txXfrm>
        <a:off x="2540676" y="1705479"/>
        <a:ext cx="968926" cy="832981"/>
      </dsp:txXfrm>
    </dsp:sp>
    <dsp:sp modelId="{C9778CE7-63F9-4F98-92C4-ABAD7861349D}">
      <dsp:nvSpPr>
        <dsp:cNvPr id="0" name=""/>
        <dsp:cNvSpPr/>
      </dsp:nvSpPr>
      <dsp:spPr>
        <a:xfrm>
          <a:off x="1272031" y="942848"/>
          <a:ext cx="1178560" cy="1178560"/>
        </a:xfrm>
        <a:prstGeom prst="gear6">
          <a:avLst/>
        </a:prstGeom>
        <a:gradFill rotWithShape="0">
          <a:gsLst>
            <a:gs pos="0">
              <a:schemeClr val="accent4">
                <a:hueOff val="4706656"/>
                <a:satOff val="-11638"/>
                <a:lumOff val="-6177"/>
                <a:alphaOff val="0"/>
                <a:tint val="73000"/>
                <a:satMod val="150000"/>
              </a:schemeClr>
            </a:gs>
            <a:gs pos="25000">
              <a:schemeClr val="accent4">
                <a:hueOff val="4706656"/>
                <a:satOff val="-11638"/>
                <a:lumOff val="-6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4706656"/>
                <a:satOff val="-11638"/>
                <a:lumOff val="-6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4706656"/>
                <a:satOff val="-11638"/>
                <a:lumOff val="-6177"/>
                <a:alphaOff val="0"/>
                <a:shade val="57000"/>
                <a:satMod val="120000"/>
              </a:schemeClr>
            </a:gs>
            <a:gs pos="80000">
              <a:schemeClr val="accent4">
                <a:hueOff val="4706656"/>
                <a:satOff val="-11638"/>
                <a:lumOff val="-6177"/>
                <a:alphaOff val="0"/>
                <a:shade val="56000"/>
                <a:satMod val="145000"/>
              </a:schemeClr>
            </a:gs>
            <a:gs pos="88000">
              <a:schemeClr val="accent4">
                <a:hueOff val="4706656"/>
                <a:satOff val="-11638"/>
                <a:lumOff val="-6177"/>
                <a:alphaOff val="0"/>
                <a:shade val="63000"/>
                <a:satMod val="160000"/>
              </a:schemeClr>
            </a:gs>
            <a:gs pos="100000">
              <a:schemeClr val="accent4">
                <a:hueOff val="4706656"/>
                <a:satOff val="-11638"/>
                <a:lumOff val="-617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4706656"/>
              <a:satOff val="-11638"/>
              <a:lumOff val="-6177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B: 95%</a:t>
          </a:r>
        </a:p>
      </dsp:txBody>
      <dsp:txXfrm>
        <a:off x="1568737" y="1241347"/>
        <a:ext cx="585148" cy="581562"/>
      </dsp:txXfrm>
    </dsp:sp>
    <dsp:sp modelId="{7D3D0BFA-A71C-4A0F-8B78-3AF28B266665}">
      <dsp:nvSpPr>
        <dsp:cNvPr id="0" name=""/>
        <dsp:cNvSpPr/>
      </dsp:nvSpPr>
      <dsp:spPr>
        <a:xfrm rot="20700000">
          <a:off x="1932145" y="129761"/>
          <a:ext cx="1154748" cy="1154748"/>
        </a:xfrm>
        <a:prstGeom prst="gear6">
          <a:avLst/>
        </a:prstGeom>
        <a:gradFill rotWithShape="0">
          <a:gsLst>
            <a:gs pos="0">
              <a:schemeClr val="accent4">
                <a:hueOff val="9413312"/>
                <a:satOff val="-23276"/>
                <a:lumOff val="-12353"/>
                <a:alphaOff val="0"/>
                <a:tint val="73000"/>
                <a:satMod val="150000"/>
              </a:schemeClr>
            </a:gs>
            <a:gs pos="25000">
              <a:schemeClr val="accent4">
                <a:hueOff val="9413312"/>
                <a:satOff val="-23276"/>
                <a:lumOff val="-12353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9413312"/>
                <a:satOff val="-23276"/>
                <a:lumOff val="-12353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9413312"/>
                <a:satOff val="-23276"/>
                <a:lumOff val="-12353"/>
                <a:alphaOff val="0"/>
                <a:shade val="57000"/>
                <a:satMod val="120000"/>
              </a:schemeClr>
            </a:gs>
            <a:gs pos="80000">
              <a:schemeClr val="accent4">
                <a:hueOff val="9413312"/>
                <a:satOff val="-23276"/>
                <a:lumOff val="-12353"/>
                <a:alphaOff val="0"/>
                <a:shade val="56000"/>
                <a:satMod val="145000"/>
              </a:schemeClr>
            </a:gs>
            <a:gs pos="88000">
              <a:schemeClr val="accent4">
                <a:hueOff val="9413312"/>
                <a:satOff val="-23276"/>
                <a:lumOff val="-12353"/>
                <a:alphaOff val="0"/>
                <a:shade val="63000"/>
                <a:satMod val="160000"/>
              </a:schemeClr>
            </a:gs>
            <a:gs pos="100000">
              <a:schemeClr val="accent4">
                <a:hueOff val="9413312"/>
                <a:satOff val="-23276"/>
                <a:lumOff val="-1235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9413312"/>
              <a:satOff val="-23276"/>
              <a:lumOff val="-12353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C: 95%</a:t>
          </a:r>
        </a:p>
      </dsp:txBody>
      <dsp:txXfrm rot="-20700000">
        <a:off x="2185415" y="383031"/>
        <a:ext cx="648208" cy="648208"/>
      </dsp:txXfrm>
    </dsp:sp>
    <dsp:sp modelId="{5B3B78A4-F839-4DC8-BED7-13AE4A2EC3A4}">
      <dsp:nvSpPr>
        <dsp:cNvPr id="0" name=""/>
        <dsp:cNvSpPr/>
      </dsp:nvSpPr>
      <dsp:spPr>
        <a:xfrm>
          <a:off x="2077085" y="1088755"/>
          <a:ext cx="2074265" cy="2074265"/>
        </a:xfrm>
        <a:prstGeom prst="circularArrow">
          <a:avLst>
            <a:gd name="adj1" fmla="val 4687"/>
            <a:gd name="adj2" fmla="val 299029"/>
            <a:gd name="adj3" fmla="val 2476471"/>
            <a:gd name="adj4" fmla="val 15949600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054EAD-7AA2-42D6-9BF3-87B6F47391B7}">
      <dsp:nvSpPr>
        <dsp:cNvPr id="0" name=""/>
        <dsp:cNvSpPr/>
      </dsp:nvSpPr>
      <dsp:spPr>
        <a:xfrm>
          <a:off x="1063311" y="687432"/>
          <a:ext cx="1507083" cy="15070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4706656"/>
                <a:satOff val="-11638"/>
                <a:lumOff val="-6177"/>
                <a:alphaOff val="0"/>
                <a:tint val="73000"/>
                <a:satMod val="150000"/>
              </a:schemeClr>
            </a:gs>
            <a:gs pos="25000">
              <a:schemeClr val="accent4">
                <a:hueOff val="4706656"/>
                <a:satOff val="-11638"/>
                <a:lumOff val="-6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4706656"/>
                <a:satOff val="-11638"/>
                <a:lumOff val="-6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4706656"/>
                <a:satOff val="-11638"/>
                <a:lumOff val="-6177"/>
                <a:alphaOff val="0"/>
                <a:shade val="57000"/>
                <a:satMod val="120000"/>
              </a:schemeClr>
            </a:gs>
            <a:gs pos="80000">
              <a:schemeClr val="accent4">
                <a:hueOff val="4706656"/>
                <a:satOff val="-11638"/>
                <a:lumOff val="-6177"/>
                <a:alphaOff val="0"/>
                <a:shade val="56000"/>
                <a:satMod val="145000"/>
              </a:schemeClr>
            </a:gs>
            <a:gs pos="88000">
              <a:schemeClr val="accent4">
                <a:hueOff val="4706656"/>
                <a:satOff val="-11638"/>
                <a:lumOff val="-6177"/>
                <a:alphaOff val="0"/>
                <a:shade val="63000"/>
                <a:satMod val="160000"/>
              </a:schemeClr>
            </a:gs>
            <a:gs pos="100000">
              <a:schemeClr val="accent4">
                <a:hueOff val="4706656"/>
                <a:satOff val="-11638"/>
                <a:lumOff val="-617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4706656"/>
              <a:satOff val="-11638"/>
              <a:lumOff val="-6177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DD3D2E-D9B0-4CFE-8454-58B34D157937}">
      <dsp:nvSpPr>
        <dsp:cNvPr id="0" name=""/>
        <dsp:cNvSpPr/>
      </dsp:nvSpPr>
      <dsp:spPr>
        <a:xfrm>
          <a:off x="1665040" y="-117815"/>
          <a:ext cx="1624939" cy="162493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9413312"/>
                <a:satOff val="-23276"/>
                <a:lumOff val="-12353"/>
                <a:alphaOff val="0"/>
                <a:tint val="73000"/>
                <a:satMod val="150000"/>
              </a:schemeClr>
            </a:gs>
            <a:gs pos="25000">
              <a:schemeClr val="accent4">
                <a:hueOff val="9413312"/>
                <a:satOff val="-23276"/>
                <a:lumOff val="-12353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9413312"/>
                <a:satOff val="-23276"/>
                <a:lumOff val="-12353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9413312"/>
                <a:satOff val="-23276"/>
                <a:lumOff val="-12353"/>
                <a:alphaOff val="0"/>
                <a:shade val="57000"/>
                <a:satMod val="120000"/>
              </a:schemeClr>
            </a:gs>
            <a:gs pos="80000">
              <a:schemeClr val="accent4">
                <a:hueOff val="9413312"/>
                <a:satOff val="-23276"/>
                <a:lumOff val="-12353"/>
                <a:alphaOff val="0"/>
                <a:shade val="56000"/>
                <a:satMod val="145000"/>
              </a:schemeClr>
            </a:gs>
            <a:gs pos="88000">
              <a:schemeClr val="accent4">
                <a:hueOff val="9413312"/>
                <a:satOff val="-23276"/>
                <a:lumOff val="-12353"/>
                <a:alphaOff val="0"/>
                <a:shade val="63000"/>
                <a:satMod val="160000"/>
              </a:schemeClr>
            </a:gs>
            <a:gs pos="100000">
              <a:schemeClr val="accent4">
                <a:hueOff val="9413312"/>
                <a:satOff val="-23276"/>
                <a:lumOff val="-1235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9413312"/>
              <a:satOff val="-23276"/>
              <a:lumOff val="-12353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00B70-5C39-4A59-917C-94FDB4CE709C}">
      <dsp:nvSpPr>
        <dsp:cNvPr id="0" name=""/>
        <dsp:cNvSpPr/>
      </dsp:nvSpPr>
      <dsp:spPr>
        <a:xfrm>
          <a:off x="2214879" y="1325880"/>
          <a:ext cx="1620520" cy="1620520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A: 90% Reliable</a:t>
          </a:r>
        </a:p>
      </dsp:txBody>
      <dsp:txXfrm>
        <a:off x="2540676" y="1705479"/>
        <a:ext cx="968926" cy="832981"/>
      </dsp:txXfrm>
    </dsp:sp>
    <dsp:sp modelId="{C9778CE7-63F9-4F98-92C4-ABAD7861349D}">
      <dsp:nvSpPr>
        <dsp:cNvPr id="0" name=""/>
        <dsp:cNvSpPr/>
      </dsp:nvSpPr>
      <dsp:spPr>
        <a:xfrm>
          <a:off x="1272031" y="942848"/>
          <a:ext cx="1178560" cy="1178560"/>
        </a:xfrm>
        <a:prstGeom prst="gear6">
          <a:avLst/>
        </a:prstGeom>
        <a:gradFill rotWithShape="0">
          <a:gsLst>
            <a:gs pos="0">
              <a:schemeClr val="accent4">
                <a:hueOff val="4706656"/>
                <a:satOff val="-11638"/>
                <a:lumOff val="-6177"/>
                <a:alphaOff val="0"/>
                <a:tint val="73000"/>
                <a:satMod val="150000"/>
              </a:schemeClr>
            </a:gs>
            <a:gs pos="25000">
              <a:schemeClr val="accent4">
                <a:hueOff val="4706656"/>
                <a:satOff val="-11638"/>
                <a:lumOff val="-6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4706656"/>
                <a:satOff val="-11638"/>
                <a:lumOff val="-6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4706656"/>
                <a:satOff val="-11638"/>
                <a:lumOff val="-6177"/>
                <a:alphaOff val="0"/>
                <a:shade val="57000"/>
                <a:satMod val="120000"/>
              </a:schemeClr>
            </a:gs>
            <a:gs pos="80000">
              <a:schemeClr val="accent4">
                <a:hueOff val="4706656"/>
                <a:satOff val="-11638"/>
                <a:lumOff val="-6177"/>
                <a:alphaOff val="0"/>
                <a:shade val="56000"/>
                <a:satMod val="145000"/>
              </a:schemeClr>
            </a:gs>
            <a:gs pos="88000">
              <a:schemeClr val="accent4">
                <a:hueOff val="4706656"/>
                <a:satOff val="-11638"/>
                <a:lumOff val="-6177"/>
                <a:alphaOff val="0"/>
                <a:shade val="63000"/>
                <a:satMod val="160000"/>
              </a:schemeClr>
            </a:gs>
            <a:gs pos="100000">
              <a:schemeClr val="accent4">
                <a:hueOff val="4706656"/>
                <a:satOff val="-11638"/>
                <a:lumOff val="-617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4706656"/>
              <a:satOff val="-11638"/>
              <a:lumOff val="-6177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B: 90%</a:t>
          </a:r>
        </a:p>
      </dsp:txBody>
      <dsp:txXfrm>
        <a:off x="1568737" y="1241347"/>
        <a:ext cx="585148" cy="581562"/>
      </dsp:txXfrm>
    </dsp:sp>
    <dsp:sp modelId="{7D3D0BFA-A71C-4A0F-8B78-3AF28B266665}">
      <dsp:nvSpPr>
        <dsp:cNvPr id="0" name=""/>
        <dsp:cNvSpPr/>
      </dsp:nvSpPr>
      <dsp:spPr>
        <a:xfrm rot="20700000">
          <a:off x="1932145" y="129761"/>
          <a:ext cx="1154748" cy="1154748"/>
        </a:xfrm>
        <a:prstGeom prst="gear6">
          <a:avLst/>
        </a:prstGeom>
        <a:gradFill rotWithShape="0">
          <a:gsLst>
            <a:gs pos="0">
              <a:schemeClr val="accent4">
                <a:hueOff val="9413312"/>
                <a:satOff val="-23276"/>
                <a:lumOff val="-12353"/>
                <a:alphaOff val="0"/>
                <a:tint val="73000"/>
                <a:satMod val="150000"/>
              </a:schemeClr>
            </a:gs>
            <a:gs pos="25000">
              <a:schemeClr val="accent4">
                <a:hueOff val="9413312"/>
                <a:satOff val="-23276"/>
                <a:lumOff val="-12353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9413312"/>
                <a:satOff val="-23276"/>
                <a:lumOff val="-12353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9413312"/>
                <a:satOff val="-23276"/>
                <a:lumOff val="-12353"/>
                <a:alphaOff val="0"/>
                <a:shade val="57000"/>
                <a:satMod val="120000"/>
              </a:schemeClr>
            </a:gs>
            <a:gs pos="80000">
              <a:schemeClr val="accent4">
                <a:hueOff val="9413312"/>
                <a:satOff val="-23276"/>
                <a:lumOff val="-12353"/>
                <a:alphaOff val="0"/>
                <a:shade val="56000"/>
                <a:satMod val="145000"/>
              </a:schemeClr>
            </a:gs>
            <a:gs pos="88000">
              <a:schemeClr val="accent4">
                <a:hueOff val="9413312"/>
                <a:satOff val="-23276"/>
                <a:lumOff val="-12353"/>
                <a:alphaOff val="0"/>
                <a:shade val="63000"/>
                <a:satMod val="160000"/>
              </a:schemeClr>
            </a:gs>
            <a:gs pos="100000">
              <a:schemeClr val="accent4">
                <a:hueOff val="9413312"/>
                <a:satOff val="-23276"/>
                <a:lumOff val="-1235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9413312"/>
              <a:satOff val="-23276"/>
              <a:lumOff val="-12353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C: 90%</a:t>
          </a:r>
        </a:p>
      </dsp:txBody>
      <dsp:txXfrm rot="-20700000">
        <a:off x="2185415" y="383031"/>
        <a:ext cx="648208" cy="648208"/>
      </dsp:txXfrm>
    </dsp:sp>
    <dsp:sp modelId="{5B3B78A4-F839-4DC8-BED7-13AE4A2EC3A4}">
      <dsp:nvSpPr>
        <dsp:cNvPr id="0" name=""/>
        <dsp:cNvSpPr/>
      </dsp:nvSpPr>
      <dsp:spPr>
        <a:xfrm>
          <a:off x="2077085" y="1088755"/>
          <a:ext cx="2074265" cy="2074265"/>
        </a:xfrm>
        <a:prstGeom prst="circularArrow">
          <a:avLst>
            <a:gd name="adj1" fmla="val 4687"/>
            <a:gd name="adj2" fmla="val 299029"/>
            <a:gd name="adj3" fmla="val 2476471"/>
            <a:gd name="adj4" fmla="val 15949600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054EAD-7AA2-42D6-9BF3-87B6F47391B7}">
      <dsp:nvSpPr>
        <dsp:cNvPr id="0" name=""/>
        <dsp:cNvSpPr/>
      </dsp:nvSpPr>
      <dsp:spPr>
        <a:xfrm>
          <a:off x="1063311" y="687432"/>
          <a:ext cx="1507083" cy="15070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4706656"/>
                <a:satOff val="-11638"/>
                <a:lumOff val="-6177"/>
                <a:alphaOff val="0"/>
                <a:tint val="73000"/>
                <a:satMod val="150000"/>
              </a:schemeClr>
            </a:gs>
            <a:gs pos="25000">
              <a:schemeClr val="accent4">
                <a:hueOff val="4706656"/>
                <a:satOff val="-11638"/>
                <a:lumOff val="-6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4706656"/>
                <a:satOff val="-11638"/>
                <a:lumOff val="-6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4706656"/>
                <a:satOff val="-11638"/>
                <a:lumOff val="-6177"/>
                <a:alphaOff val="0"/>
                <a:shade val="57000"/>
                <a:satMod val="120000"/>
              </a:schemeClr>
            </a:gs>
            <a:gs pos="80000">
              <a:schemeClr val="accent4">
                <a:hueOff val="4706656"/>
                <a:satOff val="-11638"/>
                <a:lumOff val="-6177"/>
                <a:alphaOff val="0"/>
                <a:shade val="56000"/>
                <a:satMod val="145000"/>
              </a:schemeClr>
            </a:gs>
            <a:gs pos="88000">
              <a:schemeClr val="accent4">
                <a:hueOff val="4706656"/>
                <a:satOff val="-11638"/>
                <a:lumOff val="-6177"/>
                <a:alphaOff val="0"/>
                <a:shade val="63000"/>
                <a:satMod val="160000"/>
              </a:schemeClr>
            </a:gs>
            <a:gs pos="100000">
              <a:schemeClr val="accent4">
                <a:hueOff val="4706656"/>
                <a:satOff val="-11638"/>
                <a:lumOff val="-617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4706656"/>
              <a:satOff val="-11638"/>
              <a:lumOff val="-6177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DD3D2E-D9B0-4CFE-8454-58B34D157937}">
      <dsp:nvSpPr>
        <dsp:cNvPr id="0" name=""/>
        <dsp:cNvSpPr/>
      </dsp:nvSpPr>
      <dsp:spPr>
        <a:xfrm>
          <a:off x="1665040" y="-117815"/>
          <a:ext cx="1624939" cy="162493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9413312"/>
                <a:satOff val="-23276"/>
                <a:lumOff val="-12353"/>
                <a:alphaOff val="0"/>
                <a:tint val="73000"/>
                <a:satMod val="150000"/>
              </a:schemeClr>
            </a:gs>
            <a:gs pos="25000">
              <a:schemeClr val="accent4">
                <a:hueOff val="9413312"/>
                <a:satOff val="-23276"/>
                <a:lumOff val="-12353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9413312"/>
                <a:satOff val="-23276"/>
                <a:lumOff val="-12353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9413312"/>
                <a:satOff val="-23276"/>
                <a:lumOff val="-12353"/>
                <a:alphaOff val="0"/>
                <a:shade val="57000"/>
                <a:satMod val="120000"/>
              </a:schemeClr>
            </a:gs>
            <a:gs pos="80000">
              <a:schemeClr val="accent4">
                <a:hueOff val="9413312"/>
                <a:satOff val="-23276"/>
                <a:lumOff val="-12353"/>
                <a:alphaOff val="0"/>
                <a:shade val="56000"/>
                <a:satMod val="145000"/>
              </a:schemeClr>
            </a:gs>
            <a:gs pos="88000">
              <a:schemeClr val="accent4">
                <a:hueOff val="9413312"/>
                <a:satOff val="-23276"/>
                <a:lumOff val="-12353"/>
                <a:alphaOff val="0"/>
                <a:shade val="63000"/>
                <a:satMod val="160000"/>
              </a:schemeClr>
            </a:gs>
            <a:gs pos="100000">
              <a:schemeClr val="accent4">
                <a:hueOff val="9413312"/>
                <a:satOff val="-23276"/>
                <a:lumOff val="-1235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9413312"/>
              <a:satOff val="-23276"/>
              <a:lumOff val="-12353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FB2BC-35B0-4DAE-B67F-8E3189ED9A96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19BB8-267D-4550-85FF-BF959D65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4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51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SE 2832; chart based</a:t>
            </a:r>
            <a:r>
              <a:rPr lang="en-US" baseline="0" dirty="0"/>
              <a:t> on</a:t>
            </a:r>
            <a:r>
              <a:rPr lang="en-US" dirty="0"/>
              <a:t> Software</a:t>
            </a:r>
            <a:r>
              <a:rPr lang="en-US" baseline="0" dirty="0"/>
              <a:t> Quality Engineering, Jeff Tian, Wiley Press, 2005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63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https://thomassundberg.wordpress.com/2014/05/29/cucumber-jvm-hello-world/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00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from https://thomassundberg.wordpress.com/2014/05/29/cucumber-jvm-hello-world/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02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from https://thomassundberg.wordpress.com/2014/05/29/cucumber-jvm-hello-world/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31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based on the acceptance criteria for the sample locksmith story in note 3.</a:t>
            </a:r>
          </a:p>
          <a:p>
            <a:r>
              <a:rPr lang="en-US" dirty="0"/>
              <a:t>Issue: building a robot to test this would be expensive and overkill – don’t need to check that keypad entry works, just that the code unlocks the lock. But do need strong test – this is critical functionality.</a:t>
            </a:r>
          </a:p>
          <a:p>
            <a:r>
              <a:rPr lang="en-US" dirty="0"/>
              <a:t>Solution: take a keypad, revise to take codes from a serial port, configure lock with sensor to check release – not terribly expensive!</a:t>
            </a:r>
          </a:p>
          <a:p>
            <a:r>
              <a:rPr lang="en-US" dirty="0"/>
              <a:t>Note VP, sales, lots of people can read, confirm this test works </a:t>
            </a:r>
            <a:r>
              <a:rPr lang="en-US"/>
              <a:t>as intended.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46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discussion is geared towards web services, but applies across the board (with Service layer substituted by policy/business logic).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90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on BDD &amp; unit tests: unlikely!!</a:t>
            </a:r>
          </a:p>
          <a:p>
            <a:r>
              <a:rPr lang="en-US" dirty="0"/>
              <a:t>BDD &amp; UI tests: hopefully rare – these are expensive to maintain with Cucumber as well!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5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40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89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Once</a:t>
            </a:r>
            <a:r>
              <a:rPr lang="en-US" baseline="0" dirty="0"/>
              <a:t> upon a time: seen as constricting to force every build to pass tests – need branching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30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12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62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“grandma testing”: sexist, </a:t>
            </a:r>
            <a:r>
              <a:rPr lang="en-US" dirty="0" err="1"/>
              <a:t>agist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74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SE 2832; chart based</a:t>
            </a:r>
            <a:r>
              <a:rPr lang="en-US" baseline="0" dirty="0"/>
              <a:t> on</a:t>
            </a:r>
            <a:r>
              <a:rPr lang="en-US" dirty="0"/>
              <a:t> Software</a:t>
            </a:r>
            <a:r>
              <a:rPr lang="en-US" baseline="0" dirty="0"/>
              <a:t> Quality Engineering, Jeff Tian, Wiley Press, 2005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47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phrase: verification = checking we built the system right, validation = checking we built the right system</a:t>
            </a:r>
          </a:p>
          <a:p>
            <a:r>
              <a:rPr lang="en-US" dirty="0"/>
              <a:t>This turn of phrase is too confusing; simply remember validation is validating that the system has the correct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9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7A98-8A6A-4539-AEF0-994E5307E704}" type="datetime1">
              <a:rPr lang="en-US" smtClean="0"/>
              <a:t>10/6/2021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56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E808-58BD-4603-A1D6-9AE8F2307EEC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5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E25B-23E6-4332-81E4-58C8EBA45276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7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4C24-7018-4E24-AEEA-DE8293661783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0A89-4194-4BF1-B07F-03FCFEFADD6E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1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9C44-A4CD-4675-A7AF-0D20B7945631}" type="datetime1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0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1C6B-577F-45EA-8CE8-561105D223AD}" type="datetime1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4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82D-CF4D-424D-8898-C5AD71677BAD}" type="datetime1">
              <a:rPr lang="en-US" smtClean="0"/>
              <a:t>10/6/2021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</p:spTree>
    <p:extLst>
      <p:ext uri="{BB962C8B-B14F-4D97-AF65-F5344CB8AC3E}">
        <p14:creationId xmlns:p14="http://schemas.microsoft.com/office/powerpoint/2010/main" val="48740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71A6-5912-49D6-A75D-C88CA77C717B}" type="datetime1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3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9EEE-6654-46A7-93E0-9B8742BA19CE}" type="datetime1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0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CC657D7-203E-4913-9816-C5B26CE756E5}" type="datetime1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91CAE7-D0C3-4D64-BEEA-054169416980}" type="datetime1">
              <a:rPr lang="en-US" smtClean="0"/>
              <a:t>10/6/2021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/>
              <a:t>Copyright 2013-2014 Robert W. Hasker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24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ucumber.io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thomassundberg.wordpress.com/2014/05/29/cucumber-jvm-hello-world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thomassundberg.wordpress.com/2014/05/29/cucumber-jvm-hello-world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artinfowler.com/bliki/TestPyramid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81464" y="3489960"/>
            <a:ext cx="6657536" cy="291084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 3800</a:t>
            </a:r>
            <a:br>
              <a:rPr lang="en-US" dirty="0"/>
            </a:br>
            <a:r>
              <a:rPr lang="en-US" dirty="0"/>
              <a:t>Note 5</a:t>
            </a:r>
            <a:br>
              <a:rPr lang="en-US" dirty="0"/>
            </a:br>
            <a:r>
              <a:rPr lang="en-US" dirty="0"/>
              <a:t>Beyond Functional Testing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58952" y="1737360"/>
            <a:ext cx="6480048" cy="17526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Dr. Rob Hasker</a:t>
            </a:r>
          </a:p>
        </p:txBody>
      </p:sp>
    </p:spTree>
    <p:extLst>
      <p:ext uri="{BB962C8B-B14F-4D97-AF65-F5344CB8AC3E}">
        <p14:creationId xmlns:p14="http://schemas.microsoft.com/office/powerpoint/2010/main" val="119295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testing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Fuzz testing: randomized input testing</a:t>
            </a:r>
          </a:p>
          <a:p>
            <a:pPr lvl="1"/>
            <a:r>
              <a:rPr lang="en-US" dirty="0"/>
              <a:t>Typically random variations based on a pattern</a:t>
            </a:r>
          </a:p>
          <a:p>
            <a:pPr lvl="1"/>
            <a:r>
              <a:rPr lang="en-US" dirty="0"/>
              <a:t>Examples: random numeric values, random names</a:t>
            </a:r>
          </a:p>
          <a:p>
            <a:pPr lvl="1"/>
            <a:r>
              <a:rPr lang="en-US" dirty="0"/>
              <a:t>Useful for checking for cross-site scripting vulnerabilities</a:t>
            </a:r>
          </a:p>
          <a:p>
            <a:pPr lvl="1"/>
            <a:r>
              <a:rPr lang="en-US" dirty="0"/>
              <a:t>Weakness?</a:t>
            </a:r>
          </a:p>
          <a:p>
            <a:r>
              <a:rPr lang="en-US" dirty="0"/>
              <a:t>Test oracles</a:t>
            </a:r>
          </a:p>
          <a:p>
            <a:pPr lvl="1"/>
            <a:r>
              <a:rPr lang="en-US" dirty="0"/>
              <a:t>If use large data set, how to know if results are correct?</a:t>
            </a:r>
          </a:p>
          <a:p>
            <a:pPr lvl="1"/>
            <a:r>
              <a:rPr lang="en-US" dirty="0"/>
              <a:t>Test oracle: check result – often easier than producing it</a:t>
            </a:r>
          </a:p>
          <a:p>
            <a:pPr lvl="1"/>
            <a:r>
              <a:rPr lang="en-US" dirty="0"/>
              <a:t>Common form: matching output between versions</a:t>
            </a:r>
          </a:p>
          <a:p>
            <a:r>
              <a:rPr lang="en-US" dirty="0"/>
              <a:t>Key: differentiate between tests for robustness and correctness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6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Primary focus: functional testing</a:t>
            </a:r>
          </a:p>
          <a:p>
            <a:pPr lvl="1"/>
            <a:r>
              <a:rPr lang="en-US" dirty="0"/>
              <a:t>That is, are there errors in features?</a:t>
            </a:r>
          </a:p>
          <a:p>
            <a:pPr lvl="1"/>
            <a:r>
              <a:rPr lang="en-US" dirty="0"/>
              <a:t>Test all </a:t>
            </a: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observable</a:t>
            </a:r>
            <a:r>
              <a:rPr lang="en-US" dirty="0"/>
              <a:t> functionality</a:t>
            </a:r>
          </a:p>
          <a:p>
            <a:r>
              <a:rPr lang="en-US" dirty="0"/>
              <a:t>In some sense, this is the only test that matters</a:t>
            </a:r>
          </a:p>
          <a:p>
            <a:pPr lvl="1"/>
            <a:r>
              <a:rPr lang="en-US" dirty="0"/>
              <a:t>If can’t exercise a bug, then the bug doesn’t exist! </a:t>
            </a:r>
          </a:p>
          <a:p>
            <a:pPr lvl="1"/>
            <a:r>
              <a:rPr lang="en-US" b="1" dirty="0"/>
              <a:t>So why not do all testing at this level?</a:t>
            </a:r>
            <a:endParaRPr lang="en-US" dirty="0"/>
          </a:p>
          <a:p>
            <a:pPr lvl="2"/>
            <a:r>
              <a:rPr lang="en-US" dirty="0"/>
              <a:t>harder to test deeply</a:t>
            </a:r>
          </a:p>
          <a:p>
            <a:pPr lvl="2"/>
            <a:r>
              <a:rPr lang="en-US" dirty="0"/>
              <a:t>harder to know how to fix system if test fails</a:t>
            </a:r>
          </a:p>
          <a:p>
            <a:r>
              <a:rPr lang="en-US" dirty="0"/>
              <a:t>Acceptance testing: system testing w/ focus on common scenarios</a:t>
            </a:r>
          </a:p>
        </p:txBody>
      </p:sp>
    </p:spTree>
    <p:extLst>
      <p:ext uri="{BB962C8B-B14F-4D97-AF65-F5344CB8AC3E}">
        <p14:creationId xmlns:p14="http://schemas.microsoft.com/office/powerpoint/2010/main" val="284846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Functional/unit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functional/system testing different from unit testing?</a:t>
            </a:r>
          </a:p>
          <a:p>
            <a:pPr lvl="1"/>
            <a:r>
              <a:rPr lang="en-US" dirty="0"/>
              <a:t>Scope: unit test exercises pieces, functional is end-to-end</a:t>
            </a:r>
          </a:p>
          <a:p>
            <a:r>
              <a:rPr lang="en-US" dirty="0"/>
              <a:t>How are they the same?</a:t>
            </a:r>
          </a:p>
          <a:p>
            <a:pPr lvl="1"/>
            <a:r>
              <a:rPr lang="en-US" dirty="0"/>
              <a:t>Written by developer organization</a:t>
            </a:r>
          </a:p>
          <a:p>
            <a:pPr lvl="1"/>
            <a:r>
              <a:rPr lang="en-US" dirty="0"/>
              <a:t>Likely to use mocks to isolate components</a:t>
            </a:r>
          </a:p>
        </p:txBody>
      </p:sp>
    </p:spTree>
    <p:extLst>
      <p:ext uri="{BB962C8B-B14F-4D97-AF65-F5344CB8AC3E}">
        <p14:creationId xmlns:p14="http://schemas.microsoft.com/office/powerpoint/2010/main" val="4259937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Acceptance/functional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5334000"/>
          </a:xfrm>
        </p:spPr>
        <p:txBody>
          <a:bodyPr/>
          <a:lstStyle/>
          <a:p>
            <a:r>
              <a:rPr lang="en-US" dirty="0"/>
              <a:t>How does acceptance testing differ from functional testing?</a:t>
            </a:r>
          </a:p>
          <a:p>
            <a:pPr lvl="1"/>
            <a:r>
              <a:rPr lang="en-US" dirty="0"/>
              <a:t>Functional: </a:t>
            </a:r>
          </a:p>
          <a:p>
            <a:pPr lvl="2"/>
            <a:r>
              <a:rPr lang="en-US" dirty="0"/>
              <a:t>Internal, verify features</a:t>
            </a:r>
          </a:p>
          <a:p>
            <a:pPr lvl="2"/>
            <a:r>
              <a:rPr lang="en-US" dirty="0"/>
              <a:t>Focus on full system; test </a:t>
            </a:r>
            <a:r>
              <a:rPr lang="en-US" i="1" dirty="0"/>
              <a:t>all</a:t>
            </a:r>
            <a:r>
              <a:rPr lang="en-US" dirty="0"/>
              <a:t> requirements</a:t>
            </a:r>
          </a:p>
          <a:p>
            <a:pPr lvl="1"/>
            <a:r>
              <a:rPr lang="en-US" dirty="0"/>
              <a:t>Acceptance:</a:t>
            </a:r>
          </a:p>
          <a:p>
            <a:pPr lvl="2"/>
            <a:r>
              <a:rPr lang="en-US" dirty="0"/>
              <a:t>External, validate requirements</a:t>
            </a:r>
          </a:p>
          <a:p>
            <a:pPr lvl="2"/>
            <a:r>
              <a:rPr lang="en-US" dirty="0"/>
              <a:t>Likely focus on high priority areas/requirements</a:t>
            </a:r>
          </a:p>
          <a:p>
            <a:pPr lvl="2"/>
            <a:r>
              <a:rPr lang="en-US" dirty="0"/>
              <a:t>Rare to use mocks – only for very low probability/high impact errors that must be tested</a:t>
            </a:r>
          </a:p>
          <a:p>
            <a:pPr lvl="2"/>
            <a:r>
              <a:rPr lang="en-US" dirty="0"/>
              <a:t>Production environment (as close as possible)</a:t>
            </a:r>
          </a:p>
        </p:txBody>
      </p:sp>
    </p:spTree>
    <p:extLst>
      <p:ext uri="{BB962C8B-B14F-4D97-AF65-F5344CB8AC3E}">
        <p14:creationId xmlns:p14="http://schemas.microsoft.com/office/powerpoint/2010/main" val="2771102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Real Differences Lies in What You Are Asking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Does this feature meet the customer requirement?</a:t>
            </a:r>
          </a:p>
          <a:p>
            <a:pPr lvl="1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Acceptance Test</a:t>
            </a:r>
          </a:p>
          <a:p>
            <a:r>
              <a:rPr lang="en-US" dirty="0"/>
              <a:t>Does this feature work?  </a:t>
            </a:r>
          </a:p>
          <a:p>
            <a:pPr lvl="1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Functional Test</a:t>
            </a:r>
          </a:p>
          <a:p>
            <a:r>
              <a:rPr lang="en-US" dirty="0"/>
              <a:t>Does this feature work with the graphics API?</a:t>
            </a:r>
          </a:p>
          <a:p>
            <a:pPr lvl="1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Integration Test</a:t>
            </a:r>
          </a:p>
          <a:p>
            <a:r>
              <a:rPr lang="en-US" dirty="0"/>
              <a:t>Does this class do what I want it to do?</a:t>
            </a:r>
          </a:p>
          <a:p>
            <a:pPr lvl="1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Unit Test</a:t>
            </a:r>
          </a:p>
        </p:txBody>
      </p:sp>
    </p:spTree>
    <p:extLst>
      <p:ext uri="{BB962C8B-B14F-4D97-AF65-F5344CB8AC3E}">
        <p14:creationId xmlns:p14="http://schemas.microsoft.com/office/powerpoint/2010/main" val="369414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V-Model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0018" y="1869321"/>
            <a:ext cx="2595582" cy="369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Customer requirements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1875779"/>
            <a:ext cx="2646878" cy="369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      Operational use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2329" y="2828403"/>
            <a:ext cx="2428870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Product specifications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3787485"/>
            <a:ext cx="1954381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High-level design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2164" y="4746567"/>
            <a:ext cx="190308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Low-level design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5923" y="5687581"/>
            <a:ext cx="2005677" cy="3693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Coding &amp; unit test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6295" y="4728499"/>
            <a:ext cx="1941557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 Component test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3766250"/>
            <a:ext cx="1967205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  Integration test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1600" y="2822069"/>
            <a:ext cx="2416046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        System test       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295400" y="2209800"/>
            <a:ext cx="381000" cy="583416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162800" y="2271881"/>
            <a:ext cx="473072" cy="550188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85423" y="5090574"/>
            <a:ext cx="381000" cy="583416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38400" y="4150950"/>
            <a:ext cx="381000" cy="583416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66900" y="3190977"/>
            <a:ext cx="381000" cy="583416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029200" y="5141344"/>
            <a:ext cx="473072" cy="550188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755173" y="4160243"/>
            <a:ext cx="473072" cy="550188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489167" y="3212765"/>
            <a:ext cx="473072" cy="550188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3"/>
            <a:endCxn id="6" idx="1"/>
          </p:cNvCxnSpPr>
          <p:nvPr/>
        </p:nvCxnSpPr>
        <p:spPr>
          <a:xfrm>
            <a:off x="2895600" y="2053987"/>
            <a:ext cx="2743200" cy="6458"/>
          </a:xfrm>
          <a:prstGeom prst="straightConnector1">
            <a:avLst/>
          </a:prstGeom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lgDash"/>
            <a:round/>
            <a:headEnd type="none" w="med" len="med"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3"/>
          </p:cNvCxnSpPr>
          <p:nvPr/>
        </p:nvCxnSpPr>
        <p:spPr>
          <a:xfrm flipV="1">
            <a:off x="3965249" y="4926636"/>
            <a:ext cx="428389" cy="4597"/>
          </a:xfrm>
          <a:prstGeom prst="straightConnector1">
            <a:avLst/>
          </a:prstGeom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lgDash"/>
            <a:round/>
            <a:headEnd type="none" w="med" len="med"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  <a:endCxn id="12" idx="1"/>
          </p:cNvCxnSpPr>
          <p:nvPr/>
        </p:nvCxnSpPr>
        <p:spPr>
          <a:xfrm flipV="1">
            <a:off x="3478381" y="3950916"/>
            <a:ext cx="1322219" cy="21235"/>
          </a:xfrm>
          <a:prstGeom prst="straightConnector1">
            <a:avLst/>
          </a:prstGeom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lgDash"/>
            <a:round/>
            <a:headEnd type="none" w="med" len="med"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3"/>
            <a:endCxn id="13" idx="1"/>
          </p:cNvCxnSpPr>
          <p:nvPr/>
        </p:nvCxnSpPr>
        <p:spPr>
          <a:xfrm flipV="1">
            <a:off x="3251199" y="3006735"/>
            <a:ext cx="1930401" cy="6334"/>
          </a:xfrm>
          <a:prstGeom prst="straightConnector1">
            <a:avLst/>
          </a:prstGeom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lgDash"/>
            <a:round/>
            <a:headEnd type="none" w="med" len="med"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27691" y="5673990"/>
            <a:ext cx="2339909" cy="64633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Is this for just the waterfall model?</a:t>
            </a:r>
          </a:p>
        </p:txBody>
      </p:sp>
    </p:spTree>
    <p:extLst>
      <p:ext uri="{BB962C8B-B14F-4D97-AF65-F5344CB8AC3E}">
        <p14:creationId xmlns:p14="http://schemas.microsoft.com/office/powerpoint/2010/main" val="214382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105400"/>
          </a:xfrm>
        </p:spPr>
        <p:txBody>
          <a:bodyPr>
            <a:normAutofit/>
          </a:bodyPr>
          <a:lstStyle/>
          <a:p>
            <a:r>
              <a:rPr lang="en-US" dirty="0"/>
              <a:t>Engineers: what I make for you works</a:t>
            </a:r>
          </a:p>
          <a:p>
            <a:pPr lvl="1"/>
            <a:r>
              <a:rPr lang="en-US" dirty="0"/>
              <a:t>I’ve </a:t>
            </a:r>
            <a:r>
              <a:rPr lang="en-US" b="1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verified</a:t>
            </a:r>
            <a:r>
              <a:rPr lang="en-US" dirty="0"/>
              <a:t> it does what I understand you need</a:t>
            </a:r>
          </a:p>
          <a:p>
            <a:r>
              <a:rPr lang="en-US" dirty="0"/>
              <a:t>Customer: does it solve my problem?</a:t>
            </a:r>
          </a:p>
          <a:p>
            <a:pPr lvl="1"/>
            <a:r>
              <a:rPr lang="en-US" dirty="0"/>
              <a:t>They </a:t>
            </a:r>
            <a:r>
              <a:rPr lang="en-US" b="1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validate</a:t>
            </a:r>
            <a:r>
              <a:rPr lang="en-US" dirty="0"/>
              <a:t> the system solves their problem</a:t>
            </a:r>
          </a:p>
          <a:p>
            <a:r>
              <a:rPr lang="en-US" dirty="0"/>
              <a:t>Software correctness: </a:t>
            </a:r>
            <a:r>
              <a:rPr lang="en-US" i="1" dirty="0"/>
              <a:t>both</a:t>
            </a:r>
            <a:r>
              <a:rPr lang="en-US" dirty="0"/>
              <a:t> verification and validation</a:t>
            </a:r>
          </a:p>
          <a:p>
            <a:pPr lvl="1"/>
            <a:r>
              <a:rPr lang="en-US" dirty="0"/>
              <a:t>The difference: perspective</a:t>
            </a:r>
          </a:p>
          <a:p>
            <a:r>
              <a:rPr lang="en-US" dirty="0"/>
              <a:t>SE 2832: software verification</a:t>
            </a:r>
          </a:p>
          <a:p>
            <a:pPr lvl="1"/>
            <a:r>
              <a:rPr lang="en-US" dirty="0"/>
              <a:t>Tools for verifying code “works”</a:t>
            </a:r>
          </a:p>
          <a:p>
            <a:pPr lvl="1"/>
            <a:r>
              <a:rPr lang="en-US" dirty="0"/>
              <a:t>Missing: validating that software meets needs</a:t>
            </a:r>
          </a:p>
        </p:txBody>
      </p:sp>
    </p:spTree>
    <p:extLst>
      <p:ext uri="{BB962C8B-B14F-4D97-AF65-F5344CB8AC3E}">
        <p14:creationId xmlns:p14="http://schemas.microsoft.com/office/powerpoint/2010/main" val="394148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V-Model with V&amp;V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0018" y="1869321"/>
            <a:ext cx="2595582" cy="369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Customer requirements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1875779"/>
            <a:ext cx="2646878" cy="369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      Operational use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2329" y="2828403"/>
            <a:ext cx="2428870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Product specifications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3787485"/>
            <a:ext cx="1954381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High-level design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2164" y="4746567"/>
            <a:ext cx="190308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Low-level design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5923" y="5687581"/>
            <a:ext cx="2005677" cy="3693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Coding &amp; unit test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6295" y="4728499"/>
            <a:ext cx="1941557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 Component test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3766250"/>
            <a:ext cx="1967205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  Integration test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1600" y="2822069"/>
            <a:ext cx="2416046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        System test       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295400" y="2209800"/>
            <a:ext cx="381000" cy="583416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162800" y="2271881"/>
            <a:ext cx="473072" cy="550188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85423" y="5090574"/>
            <a:ext cx="381000" cy="583416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38400" y="4150950"/>
            <a:ext cx="381000" cy="583416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66900" y="3190977"/>
            <a:ext cx="381000" cy="583416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029200" y="5141344"/>
            <a:ext cx="473072" cy="550188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755173" y="4160243"/>
            <a:ext cx="473072" cy="550188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489167" y="3212765"/>
            <a:ext cx="473072" cy="550188"/>
          </a:xfrm>
          <a:prstGeom prst="straightConnector1">
            <a:avLst/>
          </a:prstGeom>
          <a:ln w="31750"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3"/>
            <a:endCxn id="6" idx="1"/>
          </p:cNvCxnSpPr>
          <p:nvPr/>
        </p:nvCxnSpPr>
        <p:spPr>
          <a:xfrm>
            <a:off x="2895600" y="2053987"/>
            <a:ext cx="2743200" cy="6458"/>
          </a:xfrm>
          <a:prstGeom prst="straightConnector1">
            <a:avLst/>
          </a:prstGeom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lgDash"/>
            <a:round/>
            <a:headEnd type="none" w="med" len="med"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3"/>
          </p:cNvCxnSpPr>
          <p:nvPr/>
        </p:nvCxnSpPr>
        <p:spPr>
          <a:xfrm flipV="1">
            <a:off x="3965249" y="4926636"/>
            <a:ext cx="428389" cy="4597"/>
          </a:xfrm>
          <a:prstGeom prst="straightConnector1">
            <a:avLst/>
          </a:prstGeom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lgDash"/>
            <a:round/>
            <a:headEnd type="none" w="med" len="med"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  <a:endCxn id="12" idx="1"/>
          </p:cNvCxnSpPr>
          <p:nvPr/>
        </p:nvCxnSpPr>
        <p:spPr>
          <a:xfrm flipV="1">
            <a:off x="3478381" y="3950916"/>
            <a:ext cx="1322219" cy="21235"/>
          </a:xfrm>
          <a:prstGeom prst="straightConnector1">
            <a:avLst/>
          </a:prstGeom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lgDash"/>
            <a:round/>
            <a:headEnd type="none" w="med" len="med"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3"/>
            <a:endCxn id="13" idx="1"/>
          </p:cNvCxnSpPr>
          <p:nvPr/>
        </p:nvCxnSpPr>
        <p:spPr>
          <a:xfrm flipV="1">
            <a:off x="3251199" y="3006735"/>
            <a:ext cx="1930401" cy="6334"/>
          </a:xfrm>
          <a:prstGeom prst="straightConnector1">
            <a:avLst/>
          </a:prstGeom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lgDash"/>
            <a:round/>
            <a:headEnd type="none" w="med" len="med"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729161" y="169090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validate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18744" y="2624834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verify/validate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64579" y="359006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verify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22950" y="452665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verify</a:t>
            </a:r>
          </a:p>
        </p:txBody>
      </p:sp>
    </p:spTree>
    <p:extLst>
      <p:ext uri="{BB962C8B-B14F-4D97-AF65-F5344CB8AC3E}">
        <p14:creationId xmlns:p14="http://schemas.microsoft.com/office/powerpoint/2010/main" val="3381964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should write acceptance tests?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Obvious answer: client</a:t>
            </a:r>
          </a:p>
          <a:p>
            <a:pPr lvl="1"/>
            <a:r>
              <a:rPr lang="en-US" dirty="0"/>
              <a:t>Probably manual tests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75B0E4E-A070-4365-9792-421D258CCE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083130"/>
              </p:ext>
            </p:extLst>
          </p:nvPr>
        </p:nvGraphicFramePr>
        <p:xfrm>
          <a:off x="609600" y="2661040"/>
          <a:ext cx="7772400" cy="401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456">
                <a:tc>
                  <a:txBody>
                    <a:bodyPr/>
                    <a:lstStyle/>
                    <a:p>
                      <a:r>
                        <a:rPr lang="en-US" sz="1400" dirty="0"/>
                        <a:t>Step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Pass Conditions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Pass?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256">
                <a:tc>
                  <a:txBody>
                    <a:bodyPr/>
                    <a:lstStyle/>
                    <a:p>
                      <a:r>
                        <a:rPr lang="en-US" sz="1400" dirty="0"/>
                        <a:t>1. Select the Biology program.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UIR-2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System displays biology classes w/ first class BIOLOGY 1150, Section 01, Title GENERAL BIOLOGY, Instructor Block, Anna, Filled/Seats 52/53, Class# 1311, Credits 5, Meets BOE 0221 MWF 8:00-8:52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 /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473">
                <a:tc>
                  <a:txBody>
                    <a:bodyPr/>
                    <a:lstStyle/>
                    <a:p>
                      <a:r>
                        <a:rPr lang="en-US" sz="1400" dirty="0"/>
                        <a:t>2. Double-click on Class# 1330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UIR-1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System includes Class# 1330 in schedule at bottom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 /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709">
                <a:tc>
                  <a:txBody>
                    <a:bodyPr/>
                    <a:lstStyle/>
                    <a:p>
                      <a:r>
                        <a:rPr lang="en-US" sz="1400" dirty="0"/>
                        <a:t>3. Scroll down to Class# 1331 (BIOLOGY 1650, Section 01)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UIR-9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System displays Class# 1331 with a pink background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 /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473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UIR-9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All sections listed between #1311 and #1331 have a white background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 /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473">
                <a:tc>
                  <a:txBody>
                    <a:bodyPr/>
                    <a:lstStyle/>
                    <a:p>
                      <a:r>
                        <a:rPr lang="en-US" sz="1400"/>
                        <a:t>5. Select the GENENG program.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UIR-2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System displays general engineering courses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 /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DFD01A-DAB9-4222-8582-2A2E766A7116}"/>
              </a:ext>
            </a:extLst>
          </p:cNvPr>
          <p:cNvSpPr txBox="1"/>
          <p:nvPr/>
        </p:nvSpPr>
        <p:spPr>
          <a:xfrm rot="20824059">
            <a:off x="1494033" y="3742738"/>
            <a:ext cx="6003532" cy="1846659"/>
          </a:xfrm>
          <a:prstGeom prst="rect">
            <a:avLst/>
          </a:prstGeom>
          <a:solidFill>
            <a:schemeClr val="accent6">
              <a:lumMod val="40000"/>
              <a:lumOff val="60000"/>
              <a:alpha val="90000"/>
            </a:schemeClr>
          </a:solidFill>
          <a:ln w="50800">
            <a:noFill/>
          </a:ln>
          <a:effectLst>
            <a:softEdge rad="63500"/>
          </a:effectLst>
        </p:spPr>
        <p:txBody>
          <a:bodyPr wrap="square" lIns="274320" tIns="182880" rIns="274320" bIns="18288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Segoe Marker" panose="03080602040302020204" pitchFamily="66" charset="0"/>
              </a:rPr>
              <a:t>Lots of detail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Segoe Marker" panose="03080602040302020204" pitchFamily="66" charset="0"/>
              </a:rPr>
              <a:t>Must document passes manually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Segoe Marker" panose="03080602040302020204" pitchFamily="66" charset="0"/>
              </a:rPr>
              <a:t>Maintenance issue when steps depend on each other</a:t>
            </a:r>
          </a:p>
        </p:txBody>
      </p:sp>
    </p:spTree>
    <p:extLst>
      <p:ext uri="{BB962C8B-B14F-4D97-AF65-F5344CB8AC3E}">
        <p14:creationId xmlns:p14="http://schemas.microsoft.com/office/powerpoint/2010/main" val="54774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should write acceptance tests?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Obvious answer: client</a:t>
            </a:r>
          </a:p>
          <a:p>
            <a:pPr lvl="1"/>
            <a:r>
              <a:rPr lang="en-US" dirty="0"/>
              <a:t>Probably manual tests</a:t>
            </a:r>
          </a:p>
          <a:p>
            <a:pPr lvl="1"/>
            <a:r>
              <a:rPr lang="en-US" dirty="0"/>
              <a:t>Not much help to development team</a:t>
            </a:r>
          </a:p>
        </p:txBody>
      </p:sp>
    </p:spTree>
    <p:extLst>
      <p:ext uri="{BB962C8B-B14F-4D97-AF65-F5344CB8AC3E}">
        <p14:creationId xmlns:p14="http://schemas.microsoft.com/office/powerpoint/2010/main" val="125702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0073F-9AEE-0245-A846-5AB50353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DF64C-46BA-B84D-B562-A42EEDF37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part of the course:</a:t>
            </a:r>
          </a:p>
          <a:p>
            <a:pPr lvl="1"/>
            <a:r>
              <a:rPr lang="en-US" dirty="0"/>
              <a:t>More on Scrum – material not in SE 2800</a:t>
            </a:r>
          </a:p>
          <a:p>
            <a:pPr lvl="1"/>
            <a:r>
              <a:rPr lang="en-US" dirty="0"/>
              <a:t>Testing issues related to Scrum</a:t>
            </a:r>
          </a:p>
          <a:p>
            <a:r>
              <a:rPr lang="en-US" dirty="0"/>
              <a:t>Today: different types of testing activities</a:t>
            </a:r>
          </a:p>
          <a:p>
            <a:pPr lvl="1"/>
            <a:r>
              <a:rPr lang="en-US" dirty="0"/>
              <a:t>Motivation: system behavior and reliability</a:t>
            </a:r>
          </a:p>
          <a:p>
            <a:r>
              <a:rPr lang="en-US" dirty="0"/>
              <a:t>Where this is leading</a:t>
            </a:r>
          </a:p>
          <a:p>
            <a:pPr lvl="1"/>
            <a:r>
              <a:rPr lang="en-US" dirty="0"/>
              <a:t>Motivation for new testing technologies</a:t>
            </a:r>
          </a:p>
          <a:p>
            <a:pPr lvl="1"/>
            <a:r>
              <a:rPr lang="en-US" dirty="0"/>
              <a:t>… especially behavior-driven development</a:t>
            </a:r>
          </a:p>
        </p:txBody>
      </p:sp>
    </p:spTree>
    <p:extLst>
      <p:ext uri="{BB962C8B-B14F-4D97-AF65-F5344CB8AC3E}">
        <p14:creationId xmlns:p14="http://schemas.microsoft.com/office/powerpoint/2010/main" val="270722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should write acceptance tests?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83162"/>
          </a:xfrm>
        </p:spPr>
        <p:txBody>
          <a:bodyPr>
            <a:normAutofit/>
          </a:bodyPr>
          <a:lstStyle/>
          <a:p>
            <a:r>
              <a:rPr lang="en-US" dirty="0"/>
              <a:t>Obvious answer: client</a:t>
            </a:r>
          </a:p>
          <a:p>
            <a:pPr lvl="1"/>
            <a:r>
              <a:rPr lang="en-US" dirty="0"/>
              <a:t>Probably manual tests</a:t>
            </a:r>
          </a:p>
          <a:p>
            <a:pPr lvl="1"/>
            <a:r>
              <a:rPr lang="en-US" dirty="0"/>
              <a:t>Not much help to development team</a:t>
            </a:r>
          </a:p>
          <a:p>
            <a:r>
              <a:rPr lang="en-US" dirty="0"/>
              <a:t>Alternative: behavior-driven development</a:t>
            </a:r>
          </a:p>
          <a:p>
            <a:pPr lvl="1"/>
            <a:r>
              <a:rPr lang="en-US" dirty="0"/>
              <a:t>Functional, acceptance tests written in domain language</a:t>
            </a:r>
          </a:p>
          <a:p>
            <a:pPr lvl="1"/>
            <a:r>
              <a:rPr lang="en-US" dirty="0"/>
              <a:t>Use tools to run the tests</a:t>
            </a:r>
          </a:p>
          <a:p>
            <a:pPr lvl="1"/>
            <a:r>
              <a:rPr lang="en-US" dirty="0"/>
              <a:t>Simple model: acceptance criteria for each story = collection of system-level tests</a:t>
            </a:r>
          </a:p>
        </p:txBody>
      </p:sp>
    </p:spTree>
    <p:extLst>
      <p:ext uri="{BB962C8B-B14F-4D97-AF65-F5344CB8AC3E}">
        <p14:creationId xmlns:p14="http://schemas.microsoft.com/office/powerpoint/2010/main" val="1994431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clients to write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Our clients are the ones who know what the system should do</a:t>
            </a:r>
          </a:p>
          <a:p>
            <a:pPr lvl="1"/>
            <a:r>
              <a:rPr lang="en-US" dirty="0"/>
              <a:t>However, clients don’t write code – can’t write (executable) tests!</a:t>
            </a:r>
          </a:p>
          <a:p>
            <a:r>
              <a:rPr lang="en-US" dirty="0"/>
              <a:t>Solution: Cucumber</a:t>
            </a:r>
          </a:p>
          <a:p>
            <a:pPr lvl="1"/>
            <a:r>
              <a:rPr lang="en-US" dirty="0"/>
              <a:t>Testing language: specify start conditions, expected results</a:t>
            </a:r>
          </a:p>
          <a:p>
            <a:pPr lvl="1"/>
            <a:r>
              <a:rPr lang="en-US" dirty="0"/>
              <a:t>Supports tables when have several examples</a:t>
            </a:r>
          </a:p>
          <a:p>
            <a:pPr lvl="1"/>
            <a:r>
              <a:rPr lang="en-US" dirty="0"/>
              <a:t>Developer: provides hooks defining how the tests are executed</a:t>
            </a:r>
          </a:p>
        </p:txBody>
      </p:sp>
    </p:spTree>
    <p:extLst>
      <p:ext uri="{BB962C8B-B14F-4D97-AF65-F5344CB8AC3E}">
        <p14:creationId xmlns:p14="http://schemas.microsoft.com/office/powerpoint/2010/main" val="2193890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Acceptance tests 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8" y="3505200"/>
            <a:ext cx="7467600" cy="2590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https://cucumber.io/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en-US" dirty="0"/>
              <a:t>Supports Ruby, Java, .NET, C++, all web applications</a:t>
            </a:r>
          </a:p>
          <a:p>
            <a:r>
              <a:rPr lang="en-US" dirty="0"/>
              <a:t>Underlying language: Gherkin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417638"/>
            <a:ext cx="4876800" cy="184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16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Steps: 1. describe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848600" cy="4525963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Feature: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Addition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In order to avoid silly mistakes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As a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math-challenged person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I want to be told the sum of two numbers</a:t>
            </a:r>
          </a:p>
          <a:p>
            <a:pPr marL="36576" indent="0">
              <a:buNone/>
            </a:pP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Scenario: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Add two numbers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Given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I have entered 50 into the calculator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And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I have entered 70 into the calculator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When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I press add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Then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the result should be 120 on the screen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725" y="295974"/>
            <a:ext cx="5238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75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Steps: 1. describe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848600" cy="4525963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Feature: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Addition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In order to avoid silly mistakes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	As a math-challenged person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	I want to be told the sum of two numbers</a:t>
            </a:r>
          </a:p>
          <a:p>
            <a:pPr marL="36576" indent="0">
              <a:buNone/>
            </a:pP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Scenario: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Add two numbers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Given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I have entered 50 into the calculator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And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I have entered 70 into the calculator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When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I press add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Then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the result should be 120 on the screen</a:t>
            </a:r>
          </a:p>
        </p:txBody>
      </p:sp>
      <p:sp>
        <p:nvSpPr>
          <p:cNvPr id="4" name="Right Brace 3"/>
          <p:cNvSpPr/>
          <p:nvPr/>
        </p:nvSpPr>
        <p:spPr>
          <a:xfrm rot="21327582">
            <a:off x="2438400" y="4267200"/>
            <a:ext cx="457200" cy="1752600"/>
          </a:xfrm>
          <a:prstGeom prst="righ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1300892">
            <a:off x="2993701" y="4570920"/>
            <a:ext cx="3518912" cy="830997"/>
          </a:xfrm>
          <a:prstGeom prst="rect">
            <a:avLst/>
          </a:prstGeom>
          <a:solidFill>
            <a:schemeClr val="tx2">
              <a:lumMod val="40000"/>
              <a:lumOff val="60000"/>
              <a:alpha val="97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These actually all have</a:t>
            </a:r>
          </a:p>
          <a:p>
            <a:r>
              <a:rPr lang="en-US" sz="24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the same effect.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725" y="295974"/>
            <a:ext cx="5238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40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Step definition in Ruby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1"/>
            <a:ext cx="7848600" cy="190500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Given /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chemeClr val="bg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have entered (.*) into the calculator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/ do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|n|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 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calculator = </a:t>
            </a:r>
            <a:r>
              <a:rPr lang="en-US" sz="24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Calculator.new</a:t>
            </a:r>
            <a:endParaRPr 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    </a:t>
            </a:r>
            <a:r>
              <a:rPr lang="en-US" sz="24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calculator.push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n.to_i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)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end</a:t>
            </a:r>
            <a:endParaRPr lang="en-US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840164"/>
            <a:ext cx="5257800" cy="25062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34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Run and watch it fail: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6725" y="295974"/>
            <a:ext cx="5238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00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Write code to make it pass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848600" cy="2286001"/>
          </a:xfrm>
          <a:solidFill>
            <a:schemeClr val="tx1">
              <a:lumMod val="95000"/>
            </a:schemeClr>
          </a:solidFill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class Calculator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  def initialize()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@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args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= []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  end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  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def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push(n)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@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args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&lt;&lt; n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  end</a:t>
            </a:r>
            <a:endParaRPr lang="en-US" sz="2400" dirty="0">
              <a:solidFill>
                <a:schemeClr val="bg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end</a:t>
            </a:r>
            <a:endParaRPr lang="en-US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1910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Run see step pass:</a:t>
            </a:r>
          </a:p>
        </p:txBody>
      </p:sp>
      <p:pic>
        <p:nvPicPr>
          <p:cNvPr id="1026" name="Picture 2" descr="Pending outp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37" y="3886200"/>
            <a:ext cx="5548363" cy="264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6725" y="295974"/>
            <a:ext cx="5238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89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Repeat until “green like a </a:t>
            </a:r>
            <a:r>
              <a:rPr lang="en-US" dirty="0" err="1"/>
              <a:t>cuke</a:t>
            </a:r>
            <a:r>
              <a:rPr lang="en-US" dirty="0"/>
              <a:t>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936" y="3810000"/>
            <a:ext cx="4955664" cy="236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253" y="1600200"/>
            <a:ext cx="3791215" cy="1807146"/>
          </a:xfrm>
          <a:prstGeom prst="rect">
            <a:avLst/>
          </a:prstGeom>
        </p:spPr>
      </p:pic>
      <p:sp>
        <p:nvSpPr>
          <p:cNvPr id="9" name="Bent Arrow 8"/>
          <p:cNvSpPr/>
          <p:nvPr/>
        </p:nvSpPr>
        <p:spPr>
          <a:xfrm flipV="1">
            <a:off x="1978536" y="3559428"/>
            <a:ext cx="1676400" cy="1820292"/>
          </a:xfrm>
          <a:prstGeom prst="bentArrow">
            <a:avLst>
              <a:gd name="adj1" fmla="val 33728"/>
              <a:gd name="adj2" fmla="val 34091"/>
              <a:gd name="adj3" fmla="val 25000"/>
              <a:gd name="adj4" fmla="val 43750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6725" y="295974"/>
            <a:ext cx="5238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18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Behavior-driven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model: test-driven development</a:t>
            </a:r>
          </a:p>
          <a:p>
            <a:r>
              <a:rPr lang="en-US" dirty="0"/>
              <a:t>Developers code to tests written by POs, clients</a:t>
            </a:r>
          </a:p>
          <a:p>
            <a:pPr lvl="1"/>
            <a:r>
              <a:rPr lang="en-US" dirty="0"/>
              <a:t>Alternatively, clients review tests written in Gherkin by developers</a:t>
            </a:r>
          </a:p>
          <a:p>
            <a:r>
              <a:rPr lang="en-US" dirty="0"/>
              <a:t>If only programmers reviewing or writing tests, Gherkin is probably not useful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36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Gherkin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feature described in single .feature file</a:t>
            </a:r>
          </a:p>
          <a:p>
            <a:r>
              <a:rPr lang="en-US" dirty="0"/>
              <a:t>3 elements:</a:t>
            </a:r>
          </a:p>
          <a:p>
            <a:pPr lvl="1"/>
            <a:r>
              <a:rPr lang="en-US" dirty="0"/>
              <a:t>Feature: a name – free form syntax</a:t>
            </a:r>
          </a:p>
          <a:p>
            <a:pPr lvl="1"/>
            <a:r>
              <a:rPr lang="en-US" dirty="0"/>
              <a:t>Description: documentation</a:t>
            </a:r>
          </a:p>
          <a:p>
            <a:pPr lvl="2"/>
            <a:r>
              <a:rPr lang="en-US" dirty="0"/>
              <a:t>Any line not starting w/ a keyword</a:t>
            </a:r>
          </a:p>
          <a:p>
            <a:pPr lvl="1"/>
            <a:r>
              <a:rPr lang="en-US" dirty="0"/>
              <a:t>Scenario: concrete example</a:t>
            </a:r>
          </a:p>
        </p:txBody>
      </p:sp>
    </p:spTree>
    <p:extLst>
      <p:ext uri="{BB962C8B-B14F-4D97-AF65-F5344CB8AC3E}">
        <p14:creationId xmlns:p14="http://schemas.microsoft.com/office/powerpoint/2010/main" val="197323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Core need for all users: </a:t>
            </a:r>
            <a:r>
              <a:rPr lang="en-US" i="1" dirty="0"/>
              <a:t>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532"/>
            <a:ext cx="5562600" cy="4136136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/>
              <a:t>Starting point: how reliability is different for software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Physical systems: typically </a:t>
            </a:r>
            <a:r>
              <a:rPr lang="en-US" i="1" dirty="0"/>
              <a:t>linear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response to complex input can be described as a sum of responses to simpler 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Gears: output speed depends directly on input speed</a:t>
            </a:r>
          </a:p>
          <a:p>
            <a:pPr marL="448056" lvl="1" indent="0">
              <a:buNone/>
            </a:pP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0709721"/>
              </p:ext>
            </p:extLst>
          </p:nvPr>
        </p:nvGraphicFramePr>
        <p:xfrm>
          <a:off x="4876800" y="2540000"/>
          <a:ext cx="47244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6480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Gherkin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2045892"/>
          </a:xfrm>
        </p:spPr>
        <p:txBody>
          <a:bodyPr numCol="2"/>
          <a:lstStyle/>
          <a:p>
            <a:r>
              <a:rPr lang="en-US" dirty="0"/>
              <a:t>Keywords:</a:t>
            </a:r>
          </a:p>
          <a:p>
            <a:pPr lvl="1"/>
            <a:r>
              <a:rPr lang="en-US" dirty="0"/>
              <a:t>Feature</a:t>
            </a:r>
          </a:p>
          <a:p>
            <a:pPr lvl="1"/>
            <a:r>
              <a:rPr lang="en-US" dirty="0"/>
              <a:t>Scenario</a:t>
            </a:r>
          </a:p>
          <a:p>
            <a:pPr lvl="1"/>
            <a:r>
              <a:rPr lang="en-US" dirty="0"/>
              <a:t>Given, when, then, and, but: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steps</a:t>
            </a:r>
          </a:p>
          <a:p>
            <a:pPr lvl="1"/>
            <a:r>
              <a:rPr lang="en-US" dirty="0"/>
              <a:t>Background</a:t>
            </a:r>
          </a:p>
          <a:p>
            <a:pPr lvl="1"/>
            <a:r>
              <a:rPr lang="en-US" dirty="0"/>
              <a:t>Scenario outline</a:t>
            </a:r>
          </a:p>
          <a:p>
            <a:pPr lvl="1"/>
            <a:r>
              <a:rPr lang="en-US" dirty="0"/>
              <a:t>Examples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378581"/>
            <a:ext cx="8229600" cy="340321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Feature: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Refund item</a:t>
            </a:r>
          </a:p>
          <a:p>
            <a:pPr marL="36576" indent="0">
              <a:buFont typeface="Wingdings 2"/>
              <a:buNone/>
            </a:pPr>
            <a:endParaRPr lang="en-US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Sales associates required by law to refund purchases</a:t>
            </a:r>
          </a:p>
          <a:p>
            <a:pPr marL="36576" indent="0">
              <a:buFont typeface="Wingdings 2"/>
              <a:buNone/>
            </a:pP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Scenario: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Jeff returns a faulty microwave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Given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Jeff has bought a microwave for $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And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he has a receipt		# don’t assume this is true!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When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he returns the microwave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Then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Jeff should be refunded $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9979551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Gherkin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2045892"/>
          </a:xfrm>
        </p:spPr>
        <p:txBody>
          <a:bodyPr numCol="2"/>
          <a:lstStyle/>
          <a:p>
            <a:r>
              <a:rPr lang="en-US" dirty="0"/>
              <a:t>Keywords:</a:t>
            </a:r>
          </a:p>
          <a:p>
            <a:pPr lvl="1"/>
            <a:r>
              <a:rPr lang="en-US" dirty="0"/>
              <a:t>Feature</a:t>
            </a:r>
          </a:p>
          <a:p>
            <a:pPr lvl="1"/>
            <a:r>
              <a:rPr lang="en-US" dirty="0"/>
              <a:t>Scenario</a:t>
            </a:r>
          </a:p>
          <a:p>
            <a:pPr lvl="1"/>
            <a:r>
              <a:rPr lang="en-US" dirty="0"/>
              <a:t>Given, when, then, and, but: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steps</a:t>
            </a:r>
          </a:p>
          <a:p>
            <a:pPr lvl="1"/>
            <a:r>
              <a:rPr lang="en-US" dirty="0"/>
              <a:t>Background</a:t>
            </a:r>
          </a:p>
          <a:p>
            <a:pPr lvl="1"/>
            <a:r>
              <a:rPr lang="en-US" dirty="0"/>
              <a:t>Scenario outline</a:t>
            </a:r>
          </a:p>
          <a:p>
            <a:pPr lvl="1"/>
            <a:r>
              <a:rPr lang="en-US" dirty="0"/>
              <a:t>Examples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378581"/>
            <a:ext cx="8229600" cy="340321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Feature: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Refund item</a:t>
            </a:r>
          </a:p>
          <a:p>
            <a:pPr marL="36576" indent="0">
              <a:buFont typeface="Wingdings 2"/>
              <a:buNone/>
            </a:pPr>
            <a:endParaRPr lang="en-US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Sales associates required by law to refund purchases</a:t>
            </a:r>
          </a:p>
          <a:p>
            <a:pPr marL="36576" indent="0">
              <a:buFont typeface="Wingdings 2"/>
              <a:buNone/>
            </a:pP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Scenario: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Jeff returns a faulty microwave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Given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Jeff has bought a microwave for $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And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he has a receipt		# don’t assume this is true!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When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he returns the microwave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Then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Jeff should be refunded $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3502966"/>
            <a:ext cx="188384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On same line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314700" y="3604130"/>
            <a:ext cx="914400" cy="129669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73095" y="2810405"/>
            <a:ext cx="2180405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Documentation</a:t>
            </a:r>
          </a:p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- no keyword,</a:t>
            </a:r>
          </a:p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  multiline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293665" y="3733798"/>
            <a:ext cx="411935" cy="4572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29544" y="4467503"/>
            <a:ext cx="348044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Can also comment with #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410200" y="4966457"/>
            <a:ext cx="228600" cy="672343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0209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Gherkin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2045892"/>
          </a:xfrm>
        </p:spPr>
        <p:txBody>
          <a:bodyPr numCol="2"/>
          <a:lstStyle/>
          <a:p>
            <a:r>
              <a:rPr lang="en-US" dirty="0"/>
              <a:t>Keywords:</a:t>
            </a:r>
          </a:p>
          <a:p>
            <a:pPr lvl="1"/>
            <a:r>
              <a:rPr lang="en-US" dirty="0"/>
              <a:t>Feature</a:t>
            </a:r>
          </a:p>
          <a:p>
            <a:pPr lvl="1"/>
            <a:r>
              <a:rPr lang="en-US" dirty="0"/>
              <a:t>Scenario</a:t>
            </a:r>
          </a:p>
          <a:p>
            <a:pPr lvl="1"/>
            <a:r>
              <a:rPr lang="en-US" dirty="0"/>
              <a:t>Given, when, then, and, but: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steps</a:t>
            </a:r>
          </a:p>
          <a:p>
            <a:pPr lvl="1"/>
            <a:r>
              <a:rPr lang="en-US" dirty="0"/>
              <a:t>Background</a:t>
            </a:r>
          </a:p>
          <a:p>
            <a:pPr lvl="1"/>
            <a:r>
              <a:rPr lang="en-US" dirty="0"/>
              <a:t>Scenario outline</a:t>
            </a:r>
          </a:p>
          <a:p>
            <a:pPr lvl="1"/>
            <a:r>
              <a:rPr lang="en-US" dirty="0"/>
              <a:t>Examples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378581"/>
            <a:ext cx="8229600" cy="340321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Feature: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Refund item</a:t>
            </a:r>
          </a:p>
          <a:p>
            <a:pPr marL="36576" indent="0">
              <a:buFont typeface="Wingdings 2"/>
              <a:buNone/>
            </a:pPr>
            <a:endParaRPr lang="en-US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Sales associates required by law to refund purchases</a:t>
            </a:r>
          </a:p>
          <a:p>
            <a:pPr marL="36576" indent="0">
              <a:buFont typeface="Wingdings 2"/>
              <a:buNone/>
            </a:pP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Scenario: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Jeff returns a faulty microwave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Given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Jeff has bought a microwave for $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And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he has a receipt		# don’t assume this is true!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When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he returns the microwave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Then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Jeff should be refunded $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21" name="Right Brace 20"/>
          <p:cNvSpPr/>
          <p:nvPr/>
        </p:nvSpPr>
        <p:spPr>
          <a:xfrm>
            <a:off x="1905000" y="5257800"/>
            <a:ext cx="304800" cy="13716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810000" y="3483905"/>
            <a:ext cx="4798108" cy="2308324"/>
          </a:xfrm>
          <a:prstGeom prst="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No distinctions between these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Key tool: </a:t>
            </a:r>
            <a:r>
              <a:rPr lang="en-US" sz="2400" i="1" dirty="0">
                <a:solidFill>
                  <a:srgbClr val="FF0000"/>
                </a:solidFill>
                <a:latin typeface="+mj-lt"/>
              </a:rPr>
              <a:t>readability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Given: put system in known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When: describes key 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Then: Final result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compare actual to expected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86002" y="4648200"/>
            <a:ext cx="1447798" cy="1295400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063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Gherkin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2045892"/>
          </a:xfrm>
        </p:spPr>
        <p:txBody>
          <a:bodyPr numCol="2"/>
          <a:lstStyle/>
          <a:p>
            <a:r>
              <a:rPr lang="en-US" dirty="0"/>
              <a:t>Keywords:</a:t>
            </a:r>
          </a:p>
          <a:p>
            <a:pPr lvl="1"/>
            <a:r>
              <a:rPr lang="en-US" dirty="0"/>
              <a:t>Feature</a:t>
            </a:r>
          </a:p>
          <a:p>
            <a:pPr lvl="1"/>
            <a:r>
              <a:rPr lang="en-US" dirty="0"/>
              <a:t>Scenario</a:t>
            </a:r>
          </a:p>
          <a:p>
            <a:pPr lvl="1"/>
            <a:r>
              <a:rPr lang="en-US" dirty="0"/>
              <a:t>Given, when, then, and, but: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steps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Background</a:t>
            </a:r>
          </a:p>
          <a:p>
            <a:pPr lvl="1"/>
            <a:r>
              <a:rPr lang="en-US" dirty="0"/>
              <a:t>Scenario outline</a:t>
            </a:r>
          </a:p>
          <a:p>
            <a:pPr lvl="1"/>
            <a:r>
              <a:rPr lang="en-US" dirty="0"/>
              <a:t>Examples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3507420"/>
            <a:ext cx="6705600" cy="126961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Background:</a:t>
            </a:r>
            <a:endParaRPr lang="en-US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Given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a $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100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microwave was sold on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2015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08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26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And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today is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2015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08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26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953000"/>
            <a:ext cx="7543800" cy="1295400"/>
          </a:xfrm>
          <a:prstGeom prst="rect">
            <a:avLst/>
          </a:prstGeom>
        </p:spPr>
        <p:txBody>
          <a:bodyPr vert="horz" numCol="1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Background: steps which are assumed before each scenario </a:t>
            </a:r>
          </a:p>
        </p:txBody>
      </p:sp>
      <p:sp>
        <p:nvSpPr>
          <p:cNvPr id="9" name="Freeform 8"/>
          <p:cNvSpPr/>
          <p:nvPr/>
        </p:nvSpPr>
        <p:spPr>
          <a:xfrm>
            <a:off x="645126" y="3723861"/>
            <a:ext cx="1024648" cy="1258956"/>
          </a:xfrm>
          <a:custGeom>
            <a:avLst/>
            <a:gdLst>
              <a:gd name="connsiteX0" fmla="*/ 481309 w 1024648"/>
              <a:gd name="connsiteY0" fmla="*/ 1258956 h 1258956"/>
              <a:gd name="connsiteX1" fmla="*/ 17483 w 1024648"/>
              <a:gd name="connsiteY1" fmla="*/ 410817 h 1258956"/>
              <a:gd name="connsiteX2" fmla="*/ 1024648 w 1024648"/>
              <a:gd name="connsiteY2" fmla="*/ 0 h 12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4648" h="1258956">
                <a:moveTo>
                  <a:pt x="481309" y="1258956"/>
                </a:moveTo>
                <a:cubicBezTo>
                  <a:pt x="204117" y="939799"/>
                  <a:pt x="-73074" y="620643"/>
                  <a:pt x="17483" y="410817"/>
                </a:cubicBezTo>
                <a:cubicBezTo>
                  <a:pt x="108039" y="200991"/>
                  <a:pt x="1024648" y="0"/>
                  <a:pt x="1024648" y="0"/>
                </a:cubicBezTo>
              </a:path>
            </a:pathLst>
          </a:custGeom>
          <a:noFill/>
          <a:ln w="34925">
            <a:solidFill>
              <a:schemeClr val="tx2">
                <a:lumMod val="60000"/>
                <a:lumOff val="40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666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685800"/>
          </a:xfrm>
        </p:spPr>
        <p:txBody>
          <a:bodyPr numCol="1">
            <a:normAutofit/>
          </a:bodyPr>
          <a:lstStyle/>
          <a:p>
            <a:r>
              <a:rPr lang="en-US" dirty="0"/>
              <a:t>Parameterize values, specify with table: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2015613"/>
            <a:ext cx="6057900" cy="45720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Outline: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feeding a </a:t>
            </a:r>
            <a:r>
              <a:rPr lang="en-US" sz="20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suckler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 cow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Given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the cow weighs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&lt;weight&gt;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kg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When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we calculate the feeding requirements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Then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the energy should be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&lt;energy&gt;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MJ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And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the protein should be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&lt;protein&gt;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grams</a:t>
            </a:r>
          </a:p>
          <a:p>
            <a:pPr marL="36576" indent="0">
              <a:buNone/>
            </a:pP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Examples: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|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weight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energy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|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protein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450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26.5 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   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215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500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29.5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|  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245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575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31.5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|  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255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600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37.0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|  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305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</a:t>
            </a:r>
            <a:endParaRPr 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27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685800"/>
          </a:xfrm>
        </p:spPr>
        <p:txBody>
          <a:bodyPr numCol="1">
            <a:normAutofit/>
          </a:bodyPr>
          <a:lstStyle/>
          <a:p>
            <a:r>
              <a:rPr lang="en-US" dirty="0"/>
              <a:t>Parameterize values, specify with table: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2015613"/>
            <a:ext cx="6057900" cy="45720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Outline: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feeding a </a:t>
            </a:r>
            <a:r>
              <a:rPr lang="en-US" sz="20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suckler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 cow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Given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the cow weighs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&lt;weight&gt;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kg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When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we calculate the feeding requirements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Then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the energy should be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&lt;energy&gt;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MJ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And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the protein should be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&lt;protein&gt;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grams</a:t>
            </a:r>
          </a:p>
          <a:p>
            <a:pPr marL="36576" indent="0">
              <a:buNone/>
            </a:pP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Examples: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|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weight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energy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|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protein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450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26.5 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   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215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500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29.5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|  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245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575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31.5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|  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255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600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|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37.0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|     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305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|</a:t>
            </a:r>
            <a:endParaRPr 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8647" y="3276600"/>
            <a:ext cx="426116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One or more examples sections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276600" y="3507432"/>
            <a:ext cx="1352550" cy="912168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410200" y="4419600"/>
            <a:ext cx="538163" cy="152400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0" y="4070780"/>
            <a:ext cx="288226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Required header row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30522" y="5867400"/>
            <a:ext cx="258929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‘|’ is a key symbol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562600" y="5562600"/>
            <a:ext cx="685801" cy="381000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7271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6992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Implementing tests – </a:t>
            </a:r>
            <a:r>
              <a:rPr lang="en-US" i="1" dirty="0"/>
              <a:t>step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5027"/>
            <a:ext cx="6019800" cy="655638"/>
          </a:xfrm>
        </p:spPr>
        <p:txBody>
          <a:bodyPr/>
          <a:lstStyle/>
          <a:p>
            <a:pPr marL="36576" indent="0">
              <a:buNone/>
            </a:pPr>
            <a:r>
              <a:rPr lang="en-US" dirty="0"/>
              <a:t>Java code implementing this step: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89892" y="1395473"/>
            <a:ext cx="6705600" cy="8382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Scenario: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Given 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 have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48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cukes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in my belly</a:t>
            </a:r>
            <a:endParaRPr lang="en-US" sz="2000" dirty="0">
              <a:solidFill>
                <a:srgbClr val="00B050"/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0323" y="3319339"/>
            <a:ext cx="8686800" cy="30480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cucumber.api.java8.En;</a:t>
            </a:r>
          </a:p>
          <a:p>
            <a:pPr marL="36576" indent="0"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76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MyStepdefs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implements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MyStepdefs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Given(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 have (\\d+) 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 my belly"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(Integer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-&gt;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System.out.format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%n\n"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});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8693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5027"/>
            <a:ext cx="6019800" cy="655638"/>
          </a:xfrm>
        </p:spPr>
        <p:txBody>
          <a:bodyPr/>
          <a:lstStyle/>
          <a:p>
            <a:pPr marL="36576" indent="0">
              <a:buNone/>
            </a:pPr>
            <a:r>
              <a:rPr lang="en-US" dirty="0"/>
              <a:t>Java code implementing this step: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89892" y="1395473"/>
            <a:ext cx="6705600" cy="8382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Scenario: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Given 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 have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48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cukes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in my belly</a:t>
            </a:r>
            <a:endParaRPr lang="en-US" sz="2000" dirty="0">
              <a:solidFill>
                <a:srgbClr val="00B050"/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0323" y="3319339"/>
            <a:ext cx="8686800" cy="30480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cucumber.api.java8.En;</a:t>
            </a:r>
          </a:p>
          <a:p>
            <a:pPr marL="36576" indent="0"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76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MyStepdefs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implements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MyStepdefs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Given(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 have (\\d+) 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 my belly"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(Integer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-&gt;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System.out.format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%n\n"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});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123675"/>
            <a:ext cx="324653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Matches and, then, etc.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600200" y="3601105"/>
            <a:ext cx="381000" cy="1123295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75352" y="2719174"/>
            <a:ext cx="357456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Capture group</a:t>
            </a:r>
          </a:p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Usually regular expression</a:t>
            </a:r>
          </a:p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d+: one or more digits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467100" y="3386480"/>
            <a:ext cx="1478026" cy="1337920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29400" y="5590371"/>
            <a:ext cx="167706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Declaration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315200" y="4953000"/>
            <a:ext cx="152732" cy="63737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6992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Implementing tests – </a:t>
            </a:r>
            <a:r>
              <a:rPr lang="en-US" i="1" dirty="0"/>
              <a:t>step definitions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7691" y="5786034"/>
            <a:ext cx="564160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Action – here, just return string w/ #</a:t>
            </a:r>
            <a:r>
              <a:rPr lang="en-US" sz="2400" dirty="0" err="1">
                <a:solidFill>
                  <a:srgbClr val="FF0000"/>
                </a:solidFill>
                <a:latin typeface="+mj-lt"/>
              </a:rPr>
              <a:t>cukes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200400" y="5337842"/>
            <a:ext cx="237392" cy="44819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3554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0843"/>
            <a:ext cx="6019800" cy="655638"/>
          </a:xfrm>
        </p:spPr>
        <p:txBody>
          <a:bodyPr/>
          <a:lstStyle/>
          <a:p>
            <a:pPr marL="36576" indent="0">
              <a:buNone/>
            </a:pPr>
            <a:r>
              <a:rPr lang="en-US" dirty="0"/>
              <a:t>C++ code implementing this step: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01882" y="1752600"/>
            <a:ext cx="6705600" cy="8382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Scenario: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Given 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 have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48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cukes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in my belly</a:t>
            </a:r>
            <a:endParaRPr lang="en-US" sz="2000" dirty="0">
              <a:solidFill>
                <a:srgbClr val="00B050"/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3946524"/>
            <a:ext cx="6705600" cy="19812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Given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(“^I have (\\d+)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 my belly$”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REGEX_PARAM(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USING_CONTEXT(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MyAppCtx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context);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“ 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76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0625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flipH="1">
            <a:off x="5486401" y="3679765"/>
            <a:ext cx="1142999" cy="1120835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784"/>
            <a:ext cx="7467600" cy="4525963"/>
          </a:xfrm>
        </p:spPr>
        <p:txBody>
          <a:bodyPr/>
          <a:lstStyle/>
          <a:p>
            <a:r>
              <a:rPr lang="en-US" dirty="0"/>
              <a:t>Flexible tool for capturing words with specific patterns</a:t>
            </a:r>
          </a:p>
          <a:p>
            <a:r>
              <a:rPr lang="en-US" dirty="0"/>
              <a:t>Will generally use several simple cases:</a:t>
            </a:r>
          </a:p>
          <a:p>
            <a:pPr lvl="1"/>
            <a:r>
              <a:rPr lang="en-US" dirty="0"/>
              <a:t>\d+, \w+</a:t>
            </a:r>
          </a:p>
          <a:p>
            <a:pPr lvl="1"/>
            <a:r>
              <a:rPr lang="en-US" dirty="0"/>
              <a:t>^, $: anchor to start and end</a:t>
            </a:r>
          </a:p>
          <a:p>
            <a:pPr lvl="1"/>
            <a:r>
              <a:rPr lang="en-US" dirty="0"/>
              <a:t>backslash to escape special characters</a:t>
            </a:r>
          </a:p>
          <a:p>
            <a:pPr lvl="1"/>
            <a:r>
              <a:rPr lang="en-US" dirty="0"/>
              <a:t>more later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Values: regular expressions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24200" y="4876800"/>
            <a:ext cx="5334000" cy="173672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Font typeface="Wingdings 2"/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Given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(“^I have (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\\d+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 my belly$”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36576" indent="0">
              <a:buFont typeface="Wingdings 2"/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REGEX_PARAM(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76" indent="0">
              <a:buFont typeface="Wingdings 2"/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USING_CONTEXT(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MyAppCtx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context);</a:t>
            </a:r>
          </a:p>
          <a:p>
            <a:pPr marL="36576" indent="0">
              <a:buFont typeface="Wingdings 2"/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16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“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76" indent="0">
              <a:buFont typeface="Wingdings 2"/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400" y="3310860"/>
            <a:ext cx="203459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j-lt"/>
              </a:rPr>
              <a:t>Regular expression</a:t>
            </a:r>
          </a:p>
        </p:txBody>
      </p:sp>
    </p:spTree>
    <p:extLst>
      <p:ext uri="{BB962C8B-B14F-4D97-AF65-F5344CB8AC3E}">
        <p14:creationId xmlns:p14="http://schemas.microsoft.com/office/powerpoint/2010/main" val="180138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Core need for all users: </a:t>
            </a:r>
            <a:r>
              <a:rPr lang="en-US" i="1" dirty="0"/>
              <a:t>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26464"/>
            <a:ext cx="5562600" cy="4745736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/>
              <a:t>Physical systems: typically </a:t>
            </a:r>
            <a:r>
              <a:rPr lang="en-US" i="1" dirty="0"/>
              <a:t>linear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response to complex input can be described as a sum of responses to simpler 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Gears: output speed depends directly on input speed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Total reliability: product of reliability for each gear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each gear has a 5% chance of failing in a week, full system has a 14% chance of failing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876800" y="2542032"/>
          <a:ext cx="47244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32374" y="5638800"/>
            <a:ext cx="228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Reliability: .95</a:t>
            </a:r>
            <a:r>
              <a:rPr lang="en-US" baseline="30000" dirty="0"/>
              <a:t>3</a:t>
            </a:r>
            <a:r>
              <a:rPr lang="en-US" dirty="0"/>
              <a:t> ≈ .86</a:t>
            </a:r>
          </a:p>
        </p:txBody>
      </p:sp>
    </p:spTree>
    <p:extLst>
      <p:ext uri="{BB962C8B-B14F-4D97-AF65-F5344CB8AC3E}">
        <p14:creationId xmlns:p14="http://schemas.microsoft.com/office/powerpoint/2010/main" val="31683467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500" y="152400"/>
            <a:ext cx="3314700" cy="639763"/>
          </a:xfrm>
        </p:spPr>
        <p:txBody>
          <a:bodyPr>
            <a:noAutofit/>
          </a:bodyPr>
          <a:lstStyle/>
          <a:p>
            <a:r>
              <a:rPr lang="en-US" sz="2800" dirty="0"/>
              <a:t>Full example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2385" y="792163"/>
            <a:ext cx="6705600" cy="51054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Belly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76" indent="0"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void eat(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this.cukes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6576" indent="0"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String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getSound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waitingTime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if (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41 &amp;&amp;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waitingTime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1)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return "growl";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} else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return "silent";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017120" y="-23446"/>
            <a:ext cx="1126880" cy="639763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(from </a:t>
            </a:r>
            <a:r>
              <a:rPr lang="en-US" sz="1600" dirty="0">
                <a:hlinkClick r:id="rId3"/>
              </a:rPr>
              <a:t>here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28919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500" y="152400"/>
            <a:ext cx="3314700" cy="639763"/>
          </a:xfrm>
        </p:spPr>
        <p:txBody>
          <a:bodyPr>
            <a:noAutofit/>
          </a:bodyPr>
          <a:lstStyle/>
          <a:p>
            <a:r>
              <a:rPr lang="en-US" sz="2800" dirty="0"/>
              <a:t>Full example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2385" y="792163"/>
            <a:ext cx="6705600" cy="51054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Belly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76" indent="0"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void eat(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this.cukes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6576" indent="0"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String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getSound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waitingTime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if (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41 &amp;&amp;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waitingTime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1)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return "growl";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} else {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return "silent";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6576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62400" y="4895339"/>
            <a:ext cx="4953000" cy="16419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Outline: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a few </a:t>
            </a:r>
            <a:r>
              <a:rPr lang="en-US" sz="20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cukes</a:t>
            </a:r>
            <a:endParaRPr lang="en-US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Given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I have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42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cukes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 in my belly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When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I wait 1 hour</a:t>
            </a:r>
          </a:p>
          <a:p>
            <a:pPr marL="36576" indent="0">
              <a:buNone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Then </a:t>
            </a:r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my belly should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growl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017120" y="-23446"/>
            <a:ext cx="1126880" cy="639763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(from </a:t>
            </a:r>
            <a:r>
              <a:rPr lang="en-US" sz="1600" dirty="0">
                <a:hlinkClick r:id="rId3"/>
              </a:rPr>
              <a:t>here</a:t>
            </a:r>
            <a:r>
              <a:rPr lang="en-US" sz="1600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28067" y="4390792"/>
            <a:ext cx="183903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Target behavior:</a:t>
            </a:r>
          </a:p>
        </p:txBody>
      </p:sp>
    </p:spTree>
    <p:extLst>
      <p:ext uri="{BB962C8B-B14F-4D97-AF65-F5344CB8AC3E}">
        <p14:creationId xmlns:p14="http://schemas.microsoft.com/office/powerpoint/2010/main" val="25898873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057400" cy="639762"/>
          </a:xfrm>
        </p:spPr>
        <p:txBody>
          <a:bodyPr>
            <a:noAutofit/>
          </a:bodyPr>
          <a:lstStyle/>
          <a:p>
            <a:r>
              <a:rPr lang="en-US" sz="2800" dirty="0"/>
              <a:t>Full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5608"/>
            <a:ext cx="7848600" cy="5737591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StepDefinitions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implements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private Belly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belly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waitingTime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76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StepDefinitions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Given("I have (\\d+)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 my belly", (Integer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-&gt; {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belly = new Belly();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belly.eat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cukes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});</a:t>
            </a:r>
          </a:p>
          <a:p>
            <a:pPr marL="36576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When("I wait (\\d+) hour", (Integer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waitingTime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-&gt; {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this.waitingTime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waitingTime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});</a:t>
            </a:r>
          </a:p>
          <a:p>
            <a:pPr marL="36576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@Then("my belly should (.*)", (String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expectedSound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-&gt; {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String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actualSound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belly.getSound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waitingTime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assertThat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actualSound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is(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expectedSound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});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36576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7400" y="128954"/>
            <a:ext cx="3200400" cy="11430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 Outline: </a:t>
            </a:r>
            <a:r>
              <a:rPr 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a few </a:t>
            </a:r>
            <a:r>
              <a:rPr lang="en-US" sz="1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cukes</a:t>
            </a:r>
            <a:endParaRPr lang="en-US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    Given </a:t>
            </a:r>
            <a:r>
              <a:rPr 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I have </a:t>
            </a:r>
            <a:r>
              <a:rPr lang="en-US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42</a:t>
            </a:r>
            <a:r>
              <a:rPr 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cukes</a:t>
            </a:r>
            <a:r>
              <a:rPr 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 in my belly</a:t>
            </a:r>
          </a:p>
          <a:p>
            <a:pPr marL="36576" indent="0">
              <a:buNone/>
            </a:pPr>
            <a:r>
              <a:rPr lang="en-US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    When </a:t>
            </a:r>
            <a:r>
              <a:rPr 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I wait 1 hour</a:t>
            </a:r>
          </a:p>
          <a:p>
            <a:pPr marL="36576" indent="0">
              <a:buNone/>
            </a:pPr>
            <a:r>
              <a:rPr lang="en-US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    Then </a:t>
            </a:r>
            <a:r>
              <a:rPr 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my belly should </a:t>
            </a:r>
            <a:r>
              <a:rPr lang="en-US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growl</a:t>
            </a:r>
          </a:p>
        </p:txBody>
      </p:sp>
    </p:spTree>
    <p:extLst>
      <p:ext uri="{BB962C8B-B14F-4D97-AF65-F5344CB8AC3E}">
        <p14:creationId xmlns:p14="http://schemas.microsoft.com/office/powerpoint/2010/main" val="20927830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Automating the locksmith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397126"/>
            <a:ext cx="8153400" cy="312420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Feature: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Unlock with code</a:t>
            </a:r>
          </a:p>
          <a:p>
            <a:pPr marL="36576" indent="0">
              <a:buNone/>
            </a:pPr>
            <a:r>
              <a:rPr lang="en-US" sz="2400" dirty="0">
                <a:solidFill>
                  <a:schemeClr val="bg2"/>
                </a:solidFill>
                <a:latin typeface="Comic Sans MS" panose="030F0702030302020204" pitchFamily="66" charset="0"/>
              </a:rPr>
              <a:t>Using the keypad to unlock the lock.</a:t>
            </a: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Scenario: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Locksmith lockout override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Given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The locksmith is opening lock #921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And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The override code for lock 921 is 18058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When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The locksmith enters 18058 on the keypad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	Then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the lock releases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4862" y="107949"/>
            <a:ext cx="523875" cy="58102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91A60CD-5887-47C2-BABF-FF29207F7F9C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382000" cy="57150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dirty="0"/>
              <a:t>How to automate the following?</a:t>
            </a:r>
          </a:p>
        </p:txBody>
      </p:sp>
    </p:spTree>
    <p:extLst>
      <p:ext uri="{BB962C8B-B14F-4D97-AF65-F5344CB8AC3E}">
        <p14:creationId xmlns:p14="http://schemas.microsoft.com/office/powerpoint/2010/main" val="17219572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Client-written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Wins:</a:t>
            </a:r>
          </a:p>
          <a:p>
            <a:pPr lvl="1"/>
            <a:r>
              <a:rPr lang="en-US" dirty="0"/>
              <a:t>Test documents what system supposed to do in a verifiable manner!</a:t>
            </a:r>
          </a:p>
          <a:p>
            <a:pPr lvl="1"/>
            <a:r>
              <a:rPr lang="en-US" dirty="0"/>
              <a:t>Expected behavior is very concrete</a:t>
            </a:r>
          </a:p>
          <a:p>
            <a:pPr lvl="1"/>
            <a:r>
              <a:rPr lang="en-US" dirty="0"/>
              <a:t>Customer gets to control behavior from start</a:t>
            </a:r>
          </a:p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Extra time to write tests – if client not writing tests, probably should use other methods</a:t>
            </a:r>
          </a:p>
          <a:p>
            <a:pPr lvl="2"/>
            <a:r>
              <a:rPr lang="en-US" dirty="0"/>
              <a:t>But then client may not really want system!</a:t>
            </a:r>
          </a:p>
          <a:p>
            <a:pPr lvl="1"/>
            <a:r>
              <a:rPr lang="en-US" dirty="0"/>
              <a:t>Must maintain tests</a:t>
            </a:r>
          </a:p>
          <a:p>
            <a:pPr lvl="2"/>
            <a:r>
              <a:rPr lang="en-US" dirty="0"/>
              <a:t>But manual tests need maintenance, too</a:t>
            </a:r>
          </a:p>
        </p:txBody>
      </p:sp>
    </p:spTree>
    <p:extLst>
      <p:ext uri="{BB962C8B-B14F-4D97-AF65-F5344CB8AC3E}">
        <p14:creationId xmlns:p14="http://schemas.microsoft.com/office/powerpoint/2010/main" val="25073350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 vs. functional vs. acceptance testing</a:t>
            </a:r>
          </a:p>
          <a:p>
            <a:r>
              <a:rPr lang="en-US" dirty="0"/>
              <a:t>Testing non-functional requirements: performance, security, etc.</a:t>
            </a:r>
          </a:p>
          <a:p>
            <a:r>
              <a:rPr lang="en-US" dirty="0"/>
              <a:t>Behavior-driven development with Cucumber</a:t>
            </a:r>
          </a:p>
          <a:p>
            <a:r>
              <a:rPr lang="en-US" dirty="0"/>
              <a:t>Lots of tools – how do they fit together?</a:t>
            </a:r>
          </a:p>
        </p:txBody>
      </p:sp>
    </p:spTree>
    <p:extLst>
      <p:ext uri="{BB962C8B-B14F-4D97-AF65-F5344CB8AC3E}">
        <p14:creationId xmlns:p14="http://schemas.microsoft.com/office/powerpoint/2010/main" val="22887139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2FA1-5B83-4007-B4DA-EED3C195C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2286000" cy="2392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Fowler’s Test Pyramid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4213-38A2-444A-A0F5-A1D097D6B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24200"/>
            <a:ext cx="8610600" cy="3581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Automated testing at UI level: slow, high cost</a:t>
            </a:r>
          </a:p>
          <a:p>
            <a:pPr lvl="1"/>
            <a:r>
              <a:rPr lang="en-US" dirty="0"/>
              <a:t>Manual UI testing: higher cost for same quality!</a:t>
            </a:r>
          </a:p>
          <a:p>
            <a:pPr lvl="1"/>
            <a:r>
              <a:rPr lang="en-US" dirty="0"/>
              <a:t>Automation expensive, brittle tests</a:t>
            </a:r>
          </a:p>
          <a:p>
            <a:r>
              <a:rPr lang="en-US" dirty="0"/>
              <a:t>Testing at unit level: fast, relatively low cost</a:t>
            </a:r>
          </a:p>
          <a:p>
            <a:pPr lvl="1"/>
            <a:r>
              <a:rPr lang="en-US" dirty="0"/>
              <a:t>Failed UI test: both found bug, missing unit tests</a:t>
            </a:r>
          </a:p>
          <a:p>
            <a:r>
              <a:rPr lang="en-US" dirty="0"/>
              <a:t>Service = policy/business logic, integration</a:t>
            </a:r>
          </a:p>
          <a:p>
            <a:r>
              <a:rPr lang="en-US" dirty="0"/>
              <a:t>Key: break down testing just like architecture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B4B140-ED9F-4981-8903-1C5CE8C103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74638"/>
            <a:ext cx="4619377" cy="254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8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0CF0A-1D55-4A14-8CBE-3F87D5309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Pyramids &amp; BDD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7C8E9-2474-4FBD-8300-6B323264B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7467600" cy="3078163"/>
          </a:xfrm>
        </p:spPr>
        <p:txBody>
          <a:bodyPr/>
          <a:lstStyle/>
          <a:p>
            <a:r>
              <a:rPr lang="en-US" dirty="0"/>
              <a:t>Where does BDD fit in this?</a:t>
            </a:r>
          </a:p>
          <a:p>
            <a:r>
              <a:rPr lang="en-US" dirty="0"/>
              <a:t>When would BDD drive unit tests?</a:t>
            </a:r>
          </a:p>
          <a:p>
            <a:r>
              <a:rPr lang="en-US" dirty="0"/>
              <a:t>When would BDD drive UI tests?</a:t>
            </a:r>
          </a:p>
          <a:p>
            <a:r>
              <a:rPr lang="en-US" dirty="0"/>
              <a:t>What </a:t>
            </a:r>
            <a:r>
              <a:rPr lang="en-US" i="1" dirty="0"/>
              <a:t>must</a:t>
            </a:r>
            <a:r>
              <a:rPr lang="en-US" dirty="0"/>
              <a:t> be tested at the UI level?</a:t>
            </a:r>
          </a:p>
          <a:p>
            <a:r>
              <a:rPr lang="en-US" dirty="0"/>
              <a:t>What are the </a:t>
            </a:r>
            <a:r>
              <a:rPr lang="en-US"/>
              <a:t>goals of BDD?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802B58-A2B0-4AA8-AFB9-92F1AD4AEB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575" y="183357"/>
            <a:ext cx="2406225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1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Core need for all users: </a:t>
            </a:r>
            <a:r>
              <a:rPr lang="en-US" i="1" dirty="0"/>
              <a:t>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26464"/>
            <a:ext cx="5562600" cy="5156898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/>
              <a:t>Physical systems: typically </a:t>
            </a:r>
            <a:r>
              <a:rPr lang="en-US" i="1" dirty="0"/>
              <a:t>linear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response to complex input can be described as a sum of responses to simpler 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Gears: output speed depends directly on input speed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Total reliability: product of reliability for each gear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your car has a 14% chance of failing each week, it may be time for a replacement!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Fortunately, </a:t>
            </a:r>
            <a:r>
              <a:rPr lang="en-US" i="1" dirty="0"/>
              <a:t>most</a:t>
            </a:r>
            <a:r>
              <a:rPr lang="en-US" dirty="0"/>
              <a:t> real, physical systems are &gt;86% reliable…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8893678"/>
              </p:ext>
            </p:extLst>
          </p:nvPr>
        </p:nvGraphicFramePr>
        <p:xfrm>
          <a:off x="4876800" y="2542032"/>
          <a:ext cx="47244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32374" y="5638800"/>
            <a:ext cx="228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Reliability: .95</a:t>
            </a:r>
            <a:r>
              <a:rPr lang="en-US" baseline="30000" dirty="0"/>
              <a:t>3</a:t>
            </a:r>
            <a:r>
              <a:rPr lang="en-US" dirty="0"/>
              <a:t> ≈ .86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EF9D76-D3D0-4F48-B37D-B7D3E74D7EF6}"/>
              </a:ext>
            </a:extLst>
          </p:cNvPr>
          <p:cNvSpPr/>
          <p:nvPr/>
        </p:nvSpPr>
        <p:spPr>
          <a:xfrm>
            <a:off x="539930" y="1955800"/>
            <a:ext cx="5327469" cy="2692400"/>
          </a:xfrm>
          <a:prstGeom prst="rect">
            <a:avLst/>
          </a:prstGeom>
          <a:solidFill>
            <a:schemeClr val="dk1">
              <a:alpha val="78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C8B73C-2EEB-0346-A3EC-99CF654960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73704" y="2183867"/>
            <a:ext cx="2981325" cy="2311933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489367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91245"/>
              </p:ext>
            </p:extLst>
          </p:nvPr>
        </p:nvGraphicFramePr>
        <p:xfrm>
          <a:off x="4876800" y="2438400"/>
          <a:ext cx="47244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in software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5562600" cy="5050536"/>
          </a:xfrm>
        </p:spPr>
        <p:txBody>
          <a:bodyPr>
            <a:normAutofit fontScale="70000" lnSpcReduction="20000"/>
          </a:bodyPr>
          <a:lstStyle/>
          <a:p>
            <a:pPr marL="525780" indent="-457200"/>
            <a:r>
              <a:rPr lang="en-US" dirty="0"/>
              <a:t>Reliability: critical feature of any system</a:t>
            </a:r>
          </a:p>
          <a:p>
            <a:pPr marL="827532" lvl="1" indent="-457200"/>
            <a:r>
              <a:rPr lang="en-US" dirty="0"/>
              <a:t>Required to know when can make plans based on the system working</a:t>
            </a:r>
          </a:p>
          <a:p>
            <a:pPr marL="525780" indent="-457200"/>
            <a:r>
              <a:rPr lang="en-US" dirty="0"/>
              <a:t>Software system reliability: challenging</a:t>
            </a:r>
          </a:p>
          <a:p>
            <a:pPr marL="827532" lvl="1" indent="-457200"/>
            <a:r>
              <a:rPr lang="en-US" dirty="0"/>
              <a:t>Software systems are non-linear</a:t>
            </a:r>
          </a:p>
          <a:p>
            <a:pPr marL="827532" lvl="1" indent="-457200"/>
            <a:r>
              <a:rPr lang="en-US" dirty="0"/>
              <a:t>That is, the output is not a  simple function of the inputs</a:t>
            </a:r>
          </a:p>
          <a:p>
            <a:pPr marL="525780" indent="-457200"/>
            <a:r>
              <a:rPr lang="en-US" dirty="0"/>
              <a:t>Physical system example:</a:t>
            </a:r>
          </a:p>
          <a:p>
            <a:pPr marL="827532" lvl="1" indent="-457200"/>
            <a:r>
              <a:rPr lang="en-US" dirty="0"/>
              <a:t>Electric Grid: output depends on generator states, speed of light in aluminum, switches</a:t>
            </a:r>
          </a:p>
          <a:p>
            <a:pPr marL="827532" lvl="1" indent="-457200"/>
            <a:r>
              <a:rPr lang="en-US" dirty="0"/>
              <a:t>Managing an electrical grid is a challenging task!</a:t>
            </a:r>
          </a:p>
          <a:p>
            <a:pPr marL="827532" lvl="1" indent="-457200"/>
            <a:r>
              <a:rPr lang="en-US" dirty="0"/>
              <a:t>Almost any complex system is non-linear</a:t>
            </a:r>
          </a:p>
          <a:p>
            <a:pPr marL="525780" indent="-457200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Software: thousands or millions of components</a:t>
            </a:r>
          </a:p>
          <a:p>
            <a:pPr marL="827532" lvl="1" indent="-457200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No general relationship between inputs and outputs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32374" y="5562600"/>
            <a:ext cx="216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Reliability: </a:t>
            </a:r>
            <a:r>
              <a:rPr lang="en-US" strike="sngStrike" dirty="0"/>
              <a:t>.9</a:t>
            </a:r>
            <a:r>
              <a:rPr lang="en-US" strike="sngStrike" baseline="30000" dirty="0"/>
              <a:t>3</a:t>
            </a:r>
            <a:r>
              <a:rPr lang="en-US" strike="sngStrike" dirty="0"/>
              <a:t> = .73</a:t>
            </a:r>
          </a:p>
        </p:txBody>
      </p:sp>
    </p:spTree>
    <p:extLst>
      <p:ext uri="{BB962C8B-B14F-4D97-AF65-F5344CB8AC3E}">
        <p14:creationId xmlns:p14="http://schemas.microsoft.com/office/powerpoint/2010/main" val="54349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01762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software reliability tool: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Starting point: functional, unit testing </a:t>
            </a:r>
          </a:p>
          <a:p>
            <a:r>
              <a:rPr lang="en-US" dirty="0"/>
              <a:t>Additional aspects of reliability testing:</a:t>
            </a:r>
          </a:p>
          <a:p>
            <a:pPr lvl="1"/>
            <a:r>
              <a:rPr lang="en-US" dirty="0"/>
              <a:t>Performance: test processing time for heavy loads</a:t>
            </a:r>
          </a:p>
          <a:p>
            <a:pPr lvl="2"/>
            <a:r>
              <a:rPr lang="en-US" dirty="0"/>
              <a:t>Especially databases: dropping an index a big problem</a:t>
            </a:r>
          </a:p>
          <a:p>
            <a:pPr lvl="1"/>
            <a:r>
              <a:rPr lang="en-US" dirty="0"/>
              <a:t>Stress testing: response when exceed specification</a:t>
            </a:r>
          </a:p>
          <a:p>
            <a:pPr lvl="2"/>
            <a:r>
              <a:rPr lang="en-US" dirty="0"/>
              <a:t>Goal: system should exhibit </a:t>
            </a:r>
            <a:r>
              <a:rPr lang="en-US" i="1" dirty="0"/>
              <a:t>graceful degradation</a:t>
            </a:r>
            <a:endParaRPr lang="en-US" dirty="0"/>
          </a:p>
          <a:p>
            <a:pPr lvl="1"/>
            <a:r>
              <a:rPr lang="en-US" dirty="0"/>
              <a:t>Security – challenging to test</a:t>
            </a:r>
          </a:p>
          <a:p>
            <a:pPr lvl="2"/>
            <a:r>
              <a:rPr lang="en-US" dirty="0"/>
              <a:t>Websites: SQL injection, cross-site scripting</a:t>
            </a:r>
          </a:p>
          <a:p>
            <a:pPr lvl="2"/>
            <a:r>
              <a:rPr lang="en-US" dirty="0"/>
              <a:t>Attackers have more time!</a:t>
            </a:r>
          </a:p>
          <a:p>
            <a:r>
              <a:rPr lang="en-US" dirty="0"/>
              <a:t>Many non-functional requirements address reliability</a:t>
            </a:r>
          </a:p>
          <a:p>
            <a:pPr lvl="1"/>
            <a:r>
              <a:rPr lang="en-US" dirty="0"/>
              <a:t>Must identify testable component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 descr="Exploits of a Mom">
            <a:extLst>
              <a:ext uri="{FF2B5EF4-FFF2-40B4-BE49-F238E27FC236}">
                <a16:creationId xmlns:a16="http://schemas.microsoft.com/office/drawing/2014/main" id="{37B75F73-A344-E141-B056-2E824FE91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34" y="2057400"/>
            <a:ext cx="7245531" cy="223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0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Issue: with this much to test, running all tests likely takes too long…</a:t>
            </a:r>
          </a:p>
          <a:p>
            <a:pPr lvl="1"/>
            <a:r>
              <a:rPr lang="en-US" dirty="0"/>
              <a:t>Long cycles mean tests don’t get run!!</a:t>
            </a:r>
          </a:p>
          <a:p>
            <a:r>
              <a:rPr lang="en-US" dirty="0"/>
              <a:t>How to prioritize tests?</a:t>
            </a:r>
          </a:p>
          <a:p>
            <a:r>
              <a:rPr lang="en-US" dirty="0"/>
              <a:t>Regression set minimization: identifying a subset that would reveal most bugs</a:t>
            </a:r>
          </a:p>
          <a:p>
            <a:pPr lvl="1"/>
            <a:r>
              <a:rPr lang="en-US" dirty="0"/>
              <a:t>Research question!</a:t>
            </a:r>
          </a:p>
          <a:p>
            <a:pPr lvl="1"/>
            <a:r>
              <a:rPr lang="en-US" dirty="0"/>
              <a:t>Should be able to run all unit tests, majority of system tests</a:t>
            </a:r>
          </a:p>
          <a:p>
            <a:r>
              <a:rPr lang="en-US" dirty="0"/>
              <a:t>Less frequently: performance, other tests</a:t>
            </a:r>
          </a:p>
          <a:p>
            <a:pPr lvl="1"/>
            <a:r>
              <a:rPr lang="en-US" dirty="0"/>
              <a:t>Maybe these are just run once per day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56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 qualities of a good test suite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Thorough – coverage</a:t>
            </a:r>
          </a:p>
          <a:p>
            <a:pPr lvl="1"/>
            <a:r>
              <a:rPr lang="en-US" i="1" dirty="0"/>
              <a:t>Start</a:t>
            </a:r>
            <a:r>
              <a:rPr lang="en-US" dirty="0"/>
              <a:t> with statement coverage</a:t>
            </a:r>
          </a:p>
          <a:p>
            <a:pPr lvl="1"/>
            <a:r>
              <a:rPr lang="en-US" dirty="0"/>
              <a:t>Might get some coverage at unit level, other at system</a:t>
            </a:r>
          </a:p>
          <a:p>
            <a:r>
              <a:rPr lang="en-US" dirty="0"/>
              <a:t>Repeatable</a:t>
            </a:r>
          </a:p>
          <a:p>
            <a:pPr lvl="1"/>
            <a:r>
              <a:rPr lang="en-US" dirty="0"/>
              <a:t>Generate small data sets that have predictable outputs</a:t>
            </a:r>
          </a:p>
          <a:p>
            <a:pPr lvl="1"/>
            <a:r>
              <a:rPr lang="en-US" dirty="0"/>
              <a:t>Test runs should not depend on each other</a:t>
            </a:r>
          </a:p>
          <a:p>
            <a:r>
              <a:rPr lang="en-US" dirty="0"/>
              <a:t>Understandable</a:t>
            </a:r>
          </a:p>
          <a:p>
            <a:pPr lvl="1"/>
            <a:r>
              <a:rPr lang="en-US" dirty="0"/>
              <a:t>Maintainable</a:t>
            </a:r>
          </a:p>
          <a:p>
            <a:pPr lvl="1"/>
            <a:r>
              <a:rPr lang="en-US" dirty="0"/>
              <a:t>Easy to identify failed case</a:t>
            </a:r>
          </a:p>
          <a:p>
            <a:r>
              <a:rPr lang="en-US" dirty="0"/>
              <a:t>“TRU”!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7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3800-them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3800-theme" id="{EFA1B7BF-FEE5-41E7-BCF2-4B63FCA484A3}" vid="{BC63DAD9-9E7B-495F-9F91-9C695A7551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se3800-theme</Template>
  <TotalTime>3955</TotalTime>
  <Words>3471</Words>
  <Application>Microsoft Office PowerPoint</Application>
  <PresentationFormat>On-screen Show (4:3)</PresentationFormat>
  <Paragraphs>594</Paragraphs>
  <Slides>47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Calibri</vt:lpstr>
      <vt:lpstr>Comic Sans MS</vt:lpstr>
      <vt:lpstr>Consolas</vt:lpstr>
      <vt:lpstr>Franklin Gothic Book</vt:lpstr>
      <vt:lpstr>Segoe Marker</vt:lpstr>
      <vt:lpstr>Wingdings 2</vt:lpstr>
      <vt:lpstr>se3800-theme</vt:lpstr>
      <vt:lpstr>PowerPoint Presentation</vt:lpstr>
      <vt:lpstr>Discussion</vt:lpstr>
      <vt:lpstr>Core need for all users: reliability</vt:lpstr>
      <vt:lpstr>Core need for all users: reliability</vt:lpstr>
      <vt:lpstr>Core need for all users: reliability</vt:lpstr>
      <vt:lpstr>Reliability in software</vt:lpstr>
      <vt:lpstr>Basic software reliability tool: testing</vt:lpstr>
      <vt:lpstr>Testing strategy</vt:lpstr>
      <vt:lpstr>General qualities of a good test suite</vt:lpstr>
      <vt:lpstr>Additional testing tools</vt:lpstr>
      <vt:lpstr>System Testing</vt:lpstr>
      <vt:lpstr>Functional/unit testing</vt:lpstr>
      <vt:lpstr>Acceptance/functional testing</vt:lpstr>
      <vt:lpstr>The Real Differences Lies in What You Are Asking</vt:lpstr>
      <vt:lpstr>V-Model</vt:lpstr>
      <vt:lpstr>Acceptance</vt:lpstr>
      <vt:lpstr>V-Model with V&amp;V</vt:lpstr>
      <vt:lpstr>Who should write acceptance tests?</vt:lpstr>
      <vt:lpstr>Who should write acceptance tests?</vt:lpstr>
      <vt:lpstr>Who should write acceptance tests?</vt:lpstr>
      <vt:lpstr>Getting clients to write tests</vt:lpstr>
      <vt:lpstr>Acceptance tests in</vt:lpstr>
      <vt:lpstr>Steps: 1. describe behavior</vt:lpstr>
      <vt:lpstr>Steps: 1. describe behavior</vt:lpstr>
      <vt:lpstr>2. Step definition in Ruby</vt:lpstr>
      <vt:lpstr>2. Write code to make it pass</vt:lpstr>
      <vt:lpstr>3. Repeat until “green like a cuke”</vt:lpstr>
      <vt:lpstr>Behavior-driven development</vt:lpstr>
      <vt:lpstr>Gherkin Syntax</vt:lpstr>
      <vt:lpstr>Gherkin Syntax</vt:lpstr>
      <vt:lpstr>Gherkin Syntax</vt:lpstr>
      <vt:lpstr>Gherkin Syntax</vt:lpstr>
      <vt:lpstr>Gherkin Syntax</vt:lpstr>
      <vt:lpstr>Scenario outline</vt:lpstr>
      <vt:lpstr>Scenario outline</vt:lpstr>
      <vt:lpstr>Implementing tests – step definitions</vt:lpstr>
      <vt:lpstr>Implementing tests – step definitions</vt:lpstr>
      <vt:lpstr>Implementing tests</vt:lpstr>
      <vt:lpstr>Values: regular expressions</vt:lpstr>
      <vt:lpstr>Full example</vt:lpstr>
      <vt:lpstr>Full example</vt:lpstr>
      <vt:lpstr>Full example</vt:lpstr>
      <vt:lpstr>Automating the locksmith problem</vt:lpstr>
      <vt:lpstr>Client-written tests</vt:lpstr>
      <vt:lpstr>Review</vt:lpstr>
      <vt:lpstr>Fowler’s Test Pyramid</vt:lpstr>
      <vt:lpstr>Test Pyramids &amp; BDD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5: Requirements and User Stories</dc:title>
  <dc:creator>Rob Hasker</dc:creator>
  <cp:lastModifiedBy>Rob Hasker</cp:lastModifiedBy>
  <cp:revision>398</cp:revision>
  <dcterms:created xsi:type="dcterms:W3CDTF">2013-12-11T04:01:36Z</dcterms:created>
  <dcterms:modified xsi:type="dcterms:W3CDTF">2021-10-06T14:56:15Z</dcterms:modified>
</cp:coreProperties>
</file>