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8"/>
  </p:notesMasterIdLst>
  <p:sldIdLst>
    <p:sldId id="256" r:id="rId2"/>
    <p:sldId id="314" r:id="rId3"/>
    <p:sldId id="313" r:id="rId4"/>
    <p:sldId id="257" r:id="rId5"/>
    <p:sldId id="263" r:id="rId6"/>
    <p:sldId id="264" r:id="rId7"/>
    <p:sldId id="266" r:id="rId8"/>
    <p:sldId id="265" r:id="rId9"/>
    <p:sldId id="273" r:id="rId10"/>
    <p:sldId id="330" r:id="rId11"/>
    <p:sldId id="331" r:id="rId12"/>
    <p:sldId id="332" r:id="rId13"/>
    <p:sldId id="268" r:id="rId14"/>
    <p:sldId id="280" r:id="rId15"/>
    <p:sldId id="324" r:id="rId16"/>
    <p:sldId id="281" r:id="rId17"/>
    <p:sldId id="269" r:id="rId18"/>
    <p:sldId id="301" r:id="rId19"/>
    <p:sldId id="302" r:id="rId20"/>
    <p:sldId id="282" r:id="rId21"/>
    <p:sldId id="283" r:id="rId22"/>
    <p:sldId id="284" r:id="rId23"/>
    <p:sldId id="287" r:id="rId24"/>
    <p:sldId id="291" r:id="rId25"/>
    <p:sldId id="292" r:id="rId26"/>
    <p:sldId id="293" r:id="rId27"/>
    <p:sldId id="294" r:id="rId28"/>
    <p:sldId id="295" r:id="rId29"/>
    <p:sldId id="322" r:id="rId30"/>
    <p:sldId id="315" r:id="rId31"/>
    <p:sldId id="296" r:id="rId32"/>
    <p:sldId id="297" r:id="rId33"/>
    <p:sldId id="286" r:id="rId34"/>
    <p:sldId id="271" r:id="rId35"/>
    <p:sldId id="285" r:id="rId36"/>
    <p:sldId id="290" r:id="rId37"/>
    <p:sldId id="259" r:id="rId38"/>
    <p:sldId id="321" r:id="rId39"/>
    <p:sldId id="260" r:id="rId40"/>
    <p:sldId id="261" r:id="rId41"/>
    <p:sldId id="329" r:id="rId42"/>
    <p:sldId id="300" r:id="rId43"/>
    <p:sldId id="325" r:id="rId44"/>
    <p:sldId id="316" r:id="rId45"/>
    <p:sldId id="319" r:id="rId46"/>
    <p:sldId id="317" r:id="rId47"/>
    <p:sldId id="320" r:id="rId48"/>
    <p:sldId id="262" r:id="rId49"/>
    <p:sldId id="303" r:id="rId50"/>
    <p:sldId id="304" r:id="rId51"/>
    <p:sldId id="306" r:id="rId52"/>
    <p:sldId id="305" r:id="rId53"/>
    <p:sldId id="307" r:id="rId54"/>
    <p:sldId id="308" r:id="rId55"/>
    <p:sldId id="312" r:id="rId56"/>
    <p:sldId id="30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87285" autoAdjust="0"/>
  </p:normalViewPr>
  <p:slideViewPr>
    <p:cSldViewPr>
      <p:cViewPr varScale="1">
        <p:scale>
          <a:sx n="96" d="100"/>
          <a:sy n="96" d="100"/>
        </p:scale>
        <p:origin x="10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F5BFF-2008-FD42-9CE3-7A5079B59651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A9E91-0998-8E40-BE20-C0F7045359D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Requirements Analysis</a:t>
          </a:r>
        </a:p>
      </dgm:t>
    </dgm:pt>
    <dgm:pt modelId="{8E4EBA3D-A484-D345-A02C-5ACE736F19D8}" type="parTrans" cxnId="{604999D2-0709-8440-9B2C-7AC5EE4D491B}">
      <dgm:prSet/>
      <dgm:spPr/>
      <dgm:t>
        <a:bodyPr/>
        <a:lstStyle/>
        <a:p>
          <a:endParaRPr lang="en-US"/>
        </a:p>
      </dgm:t>
    </dgm:pt>
    <dgm:pt modelId="{C18B5BE3-0E75-DE41-91D4-D8A185805D4E}" type="sibTrans" cxnId="{604999D2-0709-8440-9B2C-7AC5EE4D491B}">
      <dgm:prSet/>
      <dgm:spPr/>
      <dgm:t>
        <a:bodyPr/>
        <a:lstStyle/>
        <a:p>
          <a:endParaRPr lang="en-US"/>
        </a:p>
      </dgm:t>
    </dgm:pt>
    <dgm:pt modelId="{2DA652F2-4682-3C48-B93F-2219B9B5BF42}">
      <dgm:prSet phldrT="[Text]"/>
      <dgm:spPr>
        <a:solidFill>
          <a:schemeClr val="accent5">
            <a:lumMod val="75000"/>
          </a:schemeClr>
        </a:solidFill>
      </dgm:spPr>
      <dgm:t>
        <a:bodyPr lIns="0"/>
        <a:lstStyle/>
        <a:p>
          <a:r>
            <a:rPr lang="en-US" dirty="0"/>
            <a:t>Design</a:t>
          </a:r>
        </a:p>
      </dgm:t>
    </dgm:pt>
    <dgm:pt modelId="{C9363664-A0D6-1C40-8B07-1457E54C542D}" type="parTrans" cxnId="{0505BB46-9542-7845-8B2B-2874B511565A}">
      <dgm:prSet/>
      <dgm:spPr/>
      <dgm:t>
        <a:bodyPr/>
        <a:lstStyle/>
        <a:p>
          <a:endParaRPr lang="en-US"/>
        </a:p>
      </dgm:t>
    </dgm:pt>
    <dgm:pt modelId="{2430B465-196A-1C4F-9CAE-A87D57EB17A5}" type="sibTrans" cxnId="{0505BB46-9542-7845-8B2B-2874B511565A}">
      <dgm:prSet/>
      <dgm:spPr/>
      <dgm:t>
        <a:bodyPr/>
        <a:lstStyle/>
        <a:p>
          <a:endParaRPr lang="en-US"/>
        </a:p>
      </dgm:t>
    </dgm:pt>
    <dgm:pt modelId="{2CE2D335-ACE6-934B-8646-4F3A171C2B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Implementation</a:t>
          </a:r>
        </a:p>
      </dgm:t>
    </dgm:pt>
    <dgm:pt modelId="{BC7EE8F3-584F-8541-8868-B62175FF174A}" type="parTrans" cxnId="{33FFAFD3-FCB6-EC45-8182-B73986F41049}">
      <dgm:prSet/>
      <dgm:spPr/>
      <dgm:t>
        <a:bodyPr/>
        <a:lstStyle/>
        <a:p>
          <a:endParaRPr lang="en-US"/>
        </a:p>
      </dgm:t>
    </dgm:pt>
    <dgm:pt modelId="{028B2ABC-54AE-424D-B936-FEABB7E35CB5}" type="sibTrans" cxnId="{33FFAFD3-FCB6-EC45-8182-B73986F41049}">
      <dgm:prSet/>
      <dgm:spPr/>
      <dgm:t>
        <a:bodyPr/>
        <a:lstStyle/>
        <a:p>
          <a:endParaRPr lang="en-US"/>
        </a:p>
      </dgm:t>
    </dgm:pt>
    <dgm:pt modelId="{0BE5B771-2C1B-734F-B631-19AD9E1C5F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Verification</a:t>
          </a:r>
        </a:p>
      </dgm:t>
    </dgm:pt>
    <dgm:pt modelId="{B44FE4B7-0257-FD49-8029-86C90D6FE7BC}" type="parTrans" cxnId="{C938CFB9-F373-EE45-84CB-06186CBBA111}">
      <dgm:prSet/>
      <dgm:spPr/>
      <dgm:t>
        <a:bodyPr/>
        <a:lstStyle/>
        <a:p>
          <a:endParaRPr lang="en-US"/>
        </a:p>
      </dgm:t>
    </dgm:pt>
    <dgm:pt modelId="{9229223F-D590-8449-9A07-095A4A8BA1AA}" type="sibTrans" cxnId="{C938CFB9-F373-EE45-84CB-06186CBBA111}">
      <dgm:prSet/>
      <dgm:spPr/>
      <dgm:t>
        <a:bodyPr/>
        <a:lstStyle/>
        <a:p>
          <a:endParaRPr lang="en-US"/>
        </a:p>
      </dgm:t>
    </dgm:pt>
    <dgm:pt modelId="{DF2EEF45-EEA8-4A43-B6DA-B3E516867CA4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Deployment</a:t>
          </a:r>
        </a:p>
      </dgm:t>
    </dgm:pt>
    <dgm:pt modelId="{1D5DD29C-84EA-A243-BD25-3541596AADCD}" type="parTrans" cxnId="{F5B2A382-0C6C-9C43-8109-A90D929599F9}">
      <dgm:prSet/>
      <dgm:spPr/>
      <dgm:t>
        <a:bodyPr/>
        <a:lstStyle/>
        <a:p>
          <a:endParaRPr lang="en-US"/>
        </a:p>
      </dgm:t>
    </dgm:pt>
    <dgm:pt modelId="{C2E80F1C-F262-D34A-8497-90C060AC9031}" type="sibTrans" cxnId="{F5B2A382-0C6C-9C43-8109-A90D929599F9}">
      <dgm:prSet/>
      <dgm:spPr/>
      <dgm:t>
        <a:bodyPr/>
        <a:lstStyle/>
        <a:p>
          <a:endParaRPr lang="en-US"/>
        </a:p>
      </dgm:t>
    </dgm:pt>
    <dgm:pt modelId="{A664985E-400D-E641-A953-24C55DF5B884}" type="pres">
      <dgm:prSet presAssocID="{0C3F5BFF-2008-FD42-9CE3-7A5079B59651}" presName="rootnode" presStyleCnt="0">
        <dgm:presLayoutVars>
          <dgm:chMax/>
          <dgm:chPref/>
          <dgm:dir/>
          <dgm:animLvl val="lvl"/>
        </dgm:presLayoutVars>
      </dgm:prSet>
      <dgm:spPr/>
    </dgm:pt>
    <dgm:pt modelId="{211A3011-E0C8-A344-B4B6-C604533050B8}" type="pres">
      <dgm:prSet presAssocID="{E86A9E91-0998-8E40-BE20-C0F7045359DB}" presName="composite" presStyleCnt="0"/>
      <dgm:spPr/>
    </dgm:pt>
    <dgm:pt modelId="{06BC22A0-EE37-A046-BF24-CCAFBB409912}" type="pres">
      <dgm:prSet presAssocID="{E86A9E91-0998-8E40-BE20-C0F7045359DB}" presName="bentUpArrow1" presStyleLbl="alignImgPlace1" presStyleIdx="0" presStyleCnt="4" custAng="16200000" custFlipVert="1" custFlipHor="0" custScaleX="55540" custScaleY="70644" custLinFactX="6185" custLinFactNeighborX="100000" custLinFactNeighborY="-84691"/>
      <dgm:spPr>
        <a:solidFill>
          <a:srgbClr val="7390DB"/>
        </a:solidFill>
      </dgm:spPr>
    </dgm:pt>
    <dgm:pt modelId="{8DD9EA16-4F19-5E45-A9B3-8AC5F67E0370}" type="pres">
      <dgm:prSet presAssocID="{E86A9E91-0998-8E40-BE20-C0F7045359D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75AD0EF-FB87-564B-BFA8-B4AF71794CBC}" type="pres">
      <dgm:prSet presAssocID="{E86A9E91-0998-8E40-BE20-C0F7045359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4DB370-E902-AC45-975B-7F49B85D6462}" type="pres">
      <dgm:prSet presAssocID="{C18B5BE3-0E75-DE41-91D4-D8A185805D4E}" presName="sibTrans" presStyleCnt="0"/>
      <dgm:spPr/>
    </dgm:pt>
    <dgm:pt modelId="{31CC6DEE-EF75-C44B-B786-4E3086E095CB}" type="pres">
      <dgm:prSet presAssocID="{2DA652F2-4682-3C48-B93F-2219B9B5BF42}" presName="composite" presStyleCnt="0"/>
      <dgm:spPr/>
    </dgm:pt>
    <dgm:pt modelId="{971EA87D-A0AB-8F40-9191-E50E3DEAD8E8}" type="pres">
      <dgm:prSet presAssocID="{2DA652F2-4682-3C48-B93F-2219B9B5BF42}" presName="bentUpArrow1" presStyleLbl="alignImgPlace1" presStyleIdx="1" presStyleCnt="4" custAng="5400000" custFlipHor="1" custScaleX="58317" custScaleY="72466" custLinFactX="6314" custLinFactNeighborX="100000" custLinFactNeighborY="-83862"/>
      <dgm:spPr>
        <a:solidFill>
          <a:srgbClr val="7390DB"/>
        </a:solidFill>
      </dgm:spPr>
    </dgm:pt>
    <dgm:pt modelId="{FBA87B7C-352D-AC44-959C-6B7DE32BEC49}" type="pres">
      <dgm:prSet presAssocID="{2DA652F2-4682-3C48-B93F-2219B9B5BF4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6BF048D-57A7-8D4B-BC41-46413628CA3F}" type="pres">
      <dgm:prSet presAssocID="{2DA652F2-4682-3C48-B93F-2219B9B5BF4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7A944C-DF44-4842-808C-63200C36C828}" type="pres">
      <dgm:prSet presAssocID="{2430B465-196A-1C4F-9CAE-A87D57EB17A5}" presName="sibTrans" presStyleCnt="0"/>
      <dgm:spPr/>
    </dgm:pt>
    <dgm:pt modelId="{7F12BDAE-63FF-BD43-B51A-FEC3CEBD128C}" type="pres">
      <dgm:prSet presAssocID="{2CE2D335-ACE6-934B-8646-4F3A171C2B4B}" presName="composite" presStyleCnt="0"/>
      <dgm:spPr/>
    </dgm:pt>
    <dgm:pt modelId="{9CDBB7B3-1B36-5345-9415-479107606955}" type="pres">
      <dgm:prSet presAssocID="{2CE2D335-ACE6-934B-8646-4F3A171C2B4B}" presName="bentUpArrow1" presStyleLbl="alignImgPlace1" presStyleIdx="2" presStyleCnt="4" custAng="16200000" custFlipVert="1" custScaleX="49635" custScaleY="56598" custLinFactX="3042" custLinFactNeighborX="100000" custLinFactNeighborY="-88217"/>
      <dgm:spPr>
        <a:solidFill>
          <a:srgbClr val="7390DB"/>
        </a:solidFill>
      </dgm:spPr>
    </dgm:pt>
    <dgm:pt modelId="{A019CEF4-1192-CA4B-89DA-04D6462021ED}" type="pres">
      <dgm:prSet presAssocID="{2CE2D335-ACE6-934B-8646-4F3A171C2B4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617EDB8-00D3-D249-9840-1BAA86B301E5}" type="pres">
      <dgm:prSet presAssocID="{2CE2D335-ACE6-934B-8646-4F3A171C2B4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168CC0A-21F4-DE45-9CCB-85BE7CE2C2CC}" type="pres">
      <dgm:prSet presAssocID="{028B2ABC-54AE-424D-B936-FEABB7E35CB5}" presName="sibTrans" presStyleCnt="0"/>
      <dgm:spPr/>
    </dgm:pt>
    <dgm:pt modelId="{6FF41BA5-573B-564E-8391-49A27F6CE4EF}" type="pres">
      <dgm:prSet presAssocID="{0BE5B771-2C1B-734F-B631-19AD9E1C5FAA}" presName="composite" presStyleCnt="0"/>
      <dgm:spPr/>
    </dgm:pt>
    <dgm:pt modelId="{15F979FF-1986-BC4C-950D-DDA185CDC412}" type="pres">
      <dgm:prSet presAssocID="{0BE5B771-2C1B-734F-B631-19AD9E1C5FAA}" presName="bentUpArrow1" presStyleLbl="alignImgPlace1" presStyleIdx="3" presStyleCnt="4" custAng="16200000" custFlipVert="1" custScaleX="49812" custScaleY="64747" custLinFactX="10837" custLinFactNeighborX="100000" custLinFactNeighborY="-79577"/>
      <dgm:spPr>
        <a:solidFill>
          <a:srgbClr val="7390DB"/>
        </a:solidFill>
      </dgm:spPr>
    </dgm:pt>
    <dgm:pt modelId="{C8948DCD-3D88-1741-930A-9F0E161FCA07}" type="pres">
      <dgm:prSet presAssocID="{0BE5B771-2C1B-734F-B631-19AD9E1C5FA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B77A01D-D755-9D45-9A1D-8C175294D383}" type="pres">
      <dgm:prSet presAssocID="{0BE5B771-2C1B-734F-B631-19AD9E1C5FA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9327129-45EA-2245-B1C5-71E0DFD6BE60}" type="pres">
      <dgm:prSet presAssocID="{9229223F-D590-8449-9A07-095A4A8BA1AA}" presName="sibTrans" presStyleCnt="0"/>
      <dgm:spPr/>
    </dgm:pt>
    <dgm:pt modelId="{F1E6FEE2-E1D1-0E44-A40D-A209E327B19E}" type="pres">
      <dgm:prSet presAssocID="{DF2EEF45-EEA8-4A43-B6DA-B3E516867CA4}" presName="composite" presStyleCnt="0"/>
      <dgm:spPr/>
    </dgm:pt>
    <dgm:pt modelId="{B59B0812-E7FC-E945-BC5C-9DED8C003575}" type="pres">
      <dgm:prSet presAssocID="{DF2EEF45-EEA8-4A43-B6DA-B3E516867CA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B7AC030-19A1-E04C-AF23-EC46D43CFAB4}" type="presOf" srcId="{0C3F5BFF-2008-FD42-9CE3-7A5079B59651}" destId="{A664985E-400D-E641-A953-24C55DF5B884}" srcOrd="0" destOrd="0" presId="urn:microsoft.com/office/officeart/2005/8/layout/StepDownProcess"/>
    <dgm:cxn modelId="{0505BB46-9542-7845-8B2B-2874B511565A}" srcId="{0C3F5BFF-2008-FD42-9CE3-7A5079B59651}" destId="{2DA652F2-4682-3C48-B93F-2219B9B5BF42}" srcOrd="1" destOrd="0" parTransId="{C9363664-A0D6-1C40-8B07-1457E54C542D}" sibTransId="{2430B465-196A-1C4F-9CAE-A87D57EB17A5}"/>
    <dgm:cxn modelId="{86F4394D-6371-C14C-B6E5-D90A3F18B756}" type="presOf" srcId="{E86A9E91-0998-8E40-BE20-C0F7045359DB}" destId="{8DD9EA16-4F19-5E45-A9B3-8AC5F67E0370}" srcOrd="0" destOrd="0" presId="urn:microsoft.com/office/officeart/2005/8/layout/StepDownProcess"/>
    <dgm:cxn modelId="{912E945C-E030-8A4D-AB7B-0A65F023B6F6}" type="presOf" srcId="{DF2EEF45-EEA8-4A43-B6DA-B3E516867CA4}" destId="{B59B0812-E7FC-E945-BC5C-9DED8C003575}" srcOrd="0" destOrd="0" presId="urn:microsoft.com/office/officeart/2005/8/layout/StepDownProcess"/>
    <dgm:cxn modelId="{F5B2A382-0C6C-9C43-8109-A90D929599F9}" srcId="{0C3F5BFF-2008-FD42-9CE3-7A5079B59651}" destId="{DF2EEF45-EEA8-4A43-B6DA-B3E516867CA4}" srcOrd="4" destOrd="0" parTransId="{1D5DD29C-84EA-A243-BD25-3541596AADCD}" sibTransId="{C2E80F1C-F262-D34A-8497-90C060AC9031}"/>
    <dgm:cxn modelId="{C938CFB9-F373-EE45-84CB-06186CBBA111}" srcId="{0C3F5BFF-2008-FD42-9CE3-7A5079B59651}" destId="{0BE5B771-2C1B-734F-B631-19AD9E1C5FAA}" srcOrd="3" destOrd="0" parTransId="{B44FE4B7-0257-FD49-8029-86C90D6FE7BC}" sibTransId="{9229223F-D590-8449-9A07-095A4A8BA1AA}"/>
    <dgm:cxn modelId="{AFDB01BB-B1B3-194E-BE75-1C8C195D2370}" type="presOf" srcId="{2DA652F2-4682-3C48-B93F-2219B9B5BF42}" destId="{FBA87B7C-352D-AC44-959C-6B7DE32BEC49}" srcOrd="0" destOrd="0" presId="urn:microsoft.com/office/officeart/2005/8/layout/StepDownProcess"/>
    <dgm:cxn modelId="{604999D2-0709-8440-9B2C-7AC5EE4D491B}" srcId="{0C3F5BFF-2008-FD42-9CE3-7A5079B59651}" destId="{E86A9E91-0998-8E40-BE20-C0F7045359DB}" srcOrd="0" destOrd="0" parTransId="{8E4EBA3D-A484-D345-A02C-5ACE736F19D8}" sibTransId="{C18B5BE3-0E75-DE41-91D4-D8A185805D4E}"/>
    <dgm:cxn modelId="{33FFAFD3-FCB6-EC45-8182-B73986F41049}" srcId="{0C3F5BFF-2008-FD42-9CE3-7A5079B59651}" destId="{2CE2D335-ACE6-934B-8646-4F3A171C2B4B}" srcOrd="2" destOrd="0" parTransId="{BC7EE8F3-584F-8541-8868-B62175FF174A}" sibTransId="{028B2ABC-54AE-424D-B936-FEABB7E35CB5}"/>
    <dgm:cxn modelId="{577C25D6-FB46-3341-A135-B2380B2E8FC8}" type="presOf" srcId="{2CE2D335-ACE6-934B-8646-4F3A171C2B4B}" destId="{A019CEF4-1192-CA4B-89DA-04D6462021ED}" srcOrd="0" destOrd="0" presId="urn:microsoft.com/office/officeart/2005/8/layout/StepDownProcess"/>
    <dgm:cxn modelId="{F10798EB-83FA-1948-86CB-88A5B60D64DD}" type="presOf" srcId="{0BE5B771-2C1B-734F-B631-19AD9E1C5FAA}" destId="{C8948DCD-3D88-1741-930A-9F0E161FCA07}" srcOrd="0" destOrd="0" presId="urn:microsoft.com/office/officeart/2005/8/layout/StepDownProcess"/>
    <dgm:cxn modelId="{EBDC0F68-EEA3-4640-A586-7452142FB6A2}" type="presParOf" srcId="{A664985E-400D-E641-A953-24C55DF5B884}" destId="{211A3011-E0C8-A344-B4B6-C604533050B8}" srcOrd="0" destOrd="0" presId="urn:microsoft.com/office/officeart/2005/8/layout/StepDownProcess"/>
    <dgm:cxn modelId="{F8158FB7-0AFB-ED48-8965-C0CFB51894BB}" type="presParOf" srcId="{211A3011-E0C8-A344-B4B6-C604533050B8}" destId="{06BC22A0-EE37-A046-BF24-CCAFBB409912}" srcOrd="0" destOrd="0" presId="urn:microsoft.com/office/officeart/2005/8/layout/StepDownProcess"/>
    <dgm:cxn modelId="{A736441E-5057-BE4A-9876-D0790A0A79C8}" type="presParOf" srcId="{211A3011-E0C8-A344-B4B6-C604533050B8}" destId="{8DD9EA16-4F19-5E45-A9B3-8AC5F67E0370}" srcOrd="1" destOrd="0" presId="urn:microsoft.com/office/officeart/2005/8/layout/StepDownProcess"/>
    <dgm:cxn modelId="{02253567-0505-9E4A-B185-F37F34605AA7}" type="presParOf" srcId="{211A3011-E0C8-A344-B4B6-C604533050B8}" destId="{275AD0EF-FB87-564B-BFA8-B4AF71794CBC}" srcOrd="2" destOrd="0" presId="urn:microsoft.com/office/officeart/2005/8/layout/StepDownProcess"/>
    <dgm:cxn modelId="{5581329C-EFD8-734E-A3A4-37DB62BC7EED}" type="presParOf" srcId="{A664985E-400D-E641-A953-24C55DF5B884}" destId="{914DB370-E902-AC45-975B-7F49B85D6462}" srcOrd="1" destOrd="0" presId="urn:microsoft.com/office/officeart/2005/8/layout/StepDownProcess"/>
    <dgm:cxn modelId="{CC0B2D59-EF91-084D-89F1-A4322487ACD8}" type="presParOf" srcId="{A664985E-400D-E641-A953-24C55DF5B884}" destId="{31CC6DEE-EF75-C44B-B786-4E3086E095CB}" srcOrd="2" destOrd="0" presId="urn:microsoft.com/office/officeart/2005/8/layout/StepDownProcess"/>
    <dgm:cxn modelId="{AFB9FF75-B642-2043-9263-609F3E1BEDD4}" type="presParOf" srcId="{31CC6DEE-EF75-C44B-B786-4E3086E095CB}" destId="{971EA87D-A0AB-8F40-9191-E50E3DEAD8E8}" srcOrd="0" destOrd="0" presId="urn:microsoft.com/office/officeart/2005/8/layout/StepDownProcess"/>
    <dgm:cxn modelId="{E14A03C4-4A5C-DF4C-BB32-33E844517C80}" type="presParOf" srcId="{31CC6DEE-EF75-C44B-B786-4E3086E095CB}" destId="{FBA87B7C-352D-AC44-959C-6B7DE32BEC49}" srcOrd="1" destOrd="0" presId="urn:microsoft.com/office/officeart/2005/8/layout/StepDownProcess"/>
    <dgm:cxn modelId="{94CAE391-535C-D14F-994C-D992B2FAF697}" type="presParOf" srcId="{31CC6DEE-EF75-C44B-B786-4E3086E095CB}" destId="{06BF048D-57A7-8D4B-BC41-46413628CA3F}" srcOrd="2" destOrd="0" presId="urn:microsoft.com/office/officeart/2005/8/layout/StepDownProcess"/>
    <dgm:cxn modelId="{9AADD35A-1650-B44B-B4C1-70587CDBB9FB}" type="presParOf" srcId="{A664985E-400D-E641-A953-24C55DF5B884}" destId="{C27A944C-DF44-4842-808C-63200C36C828}" srcOrd="3" destOrd="0" presId="urn:microsoft.com/office/officeart/2005/8/layout/StepDownProcess"/>
    <dgm:cxn modelId="{407B39E8-0279-664C-B97C-A5C304675DA2}" type="presParOf" srcId="{A664985E-400D-E641-A953-24C55DF5B884}" destId="{7F12BDAE-63FF-BD43-B51A-FEC3CEBD128C}" srcOrd="4" destOrd="0" presId="urn:microsoft.com/office/officeart/2005/8/layout/StepDownProcess"/>
    <dgm:cxn modelId="{438D8C9C-64CB-2A42-905C-725B816F851F}" type="presParOf" srcId="{7F12BDAE-63FF-BD43-B51A-FEC3CEBD128C}" destId="{9CDBB7B3-1B36-5345-9415-479107606955}" srcOrd="0" destOrd="0" presId="urn:microsoft.com/office/officeart/2005/8/layout/StepDownProcess"/>
    <dgm:cxn modelId="{01E95222-DFD1-814D-B0C5-F09728A2744B}" type="presParOf" srcId="{7F12BDAE-63FF-BD43-B51A-FEC3CEBD128C}" destId="{A019CEF4-1192-CA4B-89DA-04D6462021ED}" srcOrd="1" destOrd="0" presId="urn:microsoft.com/office/officeart/2005/8/layout/StepDownProcess"/>
    <dgm:cxn modelId="{1436A334-E3A0-C04D-9333-4E9E60045E0B}" type="presParOf" srcId="{7F12BDAE-63FF-BD43-B51A-FEC3CEBD128C}" destId="{7617EDB8-00D3-D249-9840-1BAA86B301E5}" srcOrd="2" destOrd="0" presId="urn:microsoft.com/office/officeart/2005/8/layout/StepDownProcess"/>
    <dgm:cxn modelId="{3124189A-1C34-1349-A88F-438761914F1A}" type="presParOf" srcId="{A664985E-400D-E641-A953-24C55DF5B884}" destId="{4168CC0A-21F4-DE45-9CCB-85BE7CE2C2CC}" srcOrd="5" destOrd="0" presId="urn:microsoft.com/office/officeart/2005/8/layout/StepDownProcess"/>
    <dgm:cxn modelId="{E70BF88A-8B25-034D-BFB0-27AC47D2737D}" type="presParOf" srcId="{A664985E-400D-E641-A953-24C55DF5B884}" destId="{6FF41BA5-573B-564E-8391-49A27F6CE4EF}" srcOrd="6" destOrd="0" presId="urn:microsoft.com/office/officeart/2005/8/layout/StepDownProcess"/>
    <dgm:cxn modelId="{1EBCA20A-147A-DC49-9391-6354B908597A}" type="presParOf" srcId="{6FF41BA5-573B-564E-8391-49A27F6CE4EF}" destId="{15F979FF-1986-BC4C-950D-DDA185CDC412}" srcOrd="0" destOrd="0" presId="urn:microsoft.com/office/officeart/2005/8/layout/StepDownProcess"/>
    <dgm:cxn modelId="{5A5A590B-C85B-FA43-9FDD-5A13899F9234}" type="presParOf" srcId="{6FF41BA5-573B-564E-8391-49A27F6CE4EF}" destId="{C8948DCD-3D88-1741-930A-9F0E161FCA07}" srcOrd="1" destOrd="0" presId="urn:microsoft.com/office/officeart/2005/8/layout/StepDownProcess"/>
    <dgm:cxn modelId="{0D9A41C1-415F-DC4A-B6E5-57F5987596C4}" type="presParOf" srcId="{6FF41BA5-573B-564E-8391-49A27F6CE4EF}" destId="{FB77A01D-D755-9D45-9A1D-8C175294D383}" srcOrd="2" destOrd="0" presId="urn:microsoft.com/office/officeart/2005/8/layout/StepDownProcess"/>
    <dgm:cxn modelId="{ABFA2D27-40C1-CB49-9907-2190F0B3E3C5}" type="presParOf" srcId="{A664985E-400D-E641-A953-24C55DF5B884}" destId="{49327129-45EA-2245-B1C5-71E0DFD6BE60}" srcOrd="7" destOrd="0" presId="urn:microsoft.com/office/officeart/2005/8/layout/StepDownProcess"/>
    <dgm:cxn modelId="{F8999434-A3C1-E24E-8364-5E08270D8221}" type="presParOf" srcId="{A664985E-400D-E641-A953-24C55DF5B884}" destId="{F1E6FEE2-E1D1-0E44-A40D-A209E327B19E}" srcOrd="8" destOrd="0" presId="urn:microsoft.com/office/officeart/2005/8/layout/StepDownProcess"/>
    <dgm:cxn modelId="{3D475B61-5842-6E4F-878F-1149A7EB5F1C}" type="presParOf" srcId="{F1E6FEE2-E1D1-0E44-A40D-A209E327B19E}" destId="{B59B0812-E7FC-E945-BC5C-9DED8C003575}" srcOrd="0" destOrd="0" presId="urn:microsoft.com/office/officeart/2005/8/layout/StepDownProcess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7EA648-DD71-4CA4-A348-76DD44F3DE65}" type="doc">
      <dgm:prSet loTypeId="urn:microsoft.com/office/officeart/2005/8/layout/StepDownProcess" loCatId="process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6FC768-249F-4460-9A01-81BCD62214C1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6D80B7ED-E544-487E-8437-A1692FA98D63}" type="parTrans" cxnId="{956D5B56-ECF9-4353-9F09-3E288A5C271D}">
      <dgm:prSet/>
      <dgm:spPr/>
      <dgm:t>
        <a:bodyPr/>
        <a:lstStyle/>
        <a:p>
          <a:endParaRPr lang="en-US"/>
        </a:p>
      </dgm:t>
    </dgm:pt>
    <dgm:pt modelId="{DDDC8095-DEA7-44F1-B519-9DEC07659D95}" type="sibTrans" cxnId="{956D5B56-ECF9-4353-9F09-3E288A5C271D}">
      <dgm:prSet/>
      <dgm:spPr/>
      <dgm:t>
        <a:bodyPr/>
        <a:lstStyle/>
        <a:p>
          <a:endParaRPr lang="en-US"/>
        </a:p>
      </dgm:t>
    </dgm:pt>
    <dgm:pt modelId="{64FB0F27-B363-4893-A5EB-E3A5DE7B5FB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856882DA-AFFE-4F7F-B682-C11817FCFF87}" type="parTrans" cxnId="{C8824A24-4431-4726-AB7C-9149BFAECBA9}">
      <dgm:prSet/>
      <dgm:spPr/>
      <dgm:t>
        <a:bodyPr/>
        <a:lstStyle/>
        <a:p>
          <a:endParaRPr lang="en-US"/>
        </a:p>
      </dgm:t>
    </dgm:pt>
    <dgm:pt modelId="{36C8B2C1-C87B-44A9-97D9-032F2D001D0F}" type="sibTrans" cxnId="{C8824A24-4431-4726-AB7C-9149BFAECBA9}">
      <dgm:prSet/>
      <dgm:spPr/>
      <dgm:t>
        <a:bodyPr/>
        <a:lstStyle/>
        <a:p>
          <a:endParaRPr lang="en-US"/>
        </a:p>
      </dgm:t>
    </dgm:pt>
    <dgm:pt modelId="{9CC1B3CC-9301-4083-B6D9-C07A40C56230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214E6D82-0AD6-4966-9597-5370ED7FDA1E}" type="parTrans" cxnId="{423239D0-E120-4775-BE39-DF76A63CEF71}">
      <dgm:prSet/>
      <dgm:spPr/>
      <dgm:t>
        <a:bodyPr/>
        <a:lstStyle/>
        <a:p>
          <a:endParaRPr lang="en-US"/>
        </a:p>
      </dgm:t>
    </dgm:pt>
    <dgm:pt modelId="{53067271-0FD9-4C16-BCAF-0E0E56739BC8}" type="sibTrans" cxnId="{423239D0-E120-4775-BE39-DF76A63CEF71}">
      <dgm:prSet/>
      <dgm:spPr/>
      <dgm:t>
        <a:bodyPr/>
        <a:lstStyle/>
        <a:p>
          <a:endParaRPr lang="en-US"/>
        </a:p>
      </dgm:t>
    </dgm:pt>
    <dgm:pt modelId="{32B8AC8B-2E38-4E66-9B14-54569F47247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1E986B22-6FF0-4846-84D9-8790CFF16739}" type="parTrans" cxnId="{43756848-FB12-4945-BEC4-923344991959}">
      <dgm:prSet/>
      <dgm:spPr/>
      <dgm:t>
        <a:bodyPr/>
        <a:lstStyle/>
        <a:p>
          <a:endParaRPr lang="en-US"/>
        </a:p>
      </dgm:t>
    </dgm:pt>
    <dgm:pt modelId="{6BE34EEF-39E1-49B6-A657-C752E0721AAA}" type="sibTrans" cxnId="{43756848-FB12-4945-BEC4-923344991959}">
      <dgm:prSet/>
      <dgm:spPr/>
      <dgm:t>
        <a:bodyPr/>
        <a:lstStyle/>
        <a:p>
          <a:endParaRPr lang="en-US"/>
        </a:p>
      </dgm:t>
    </dgm:pt>
    <dgm:pt modelId="{09CB7639-75F1-4C62-B2D3-A3E1D5393673}" type="pres">
      <dgm:prSet presAssocID="{FF7EA648-DD71-4CA4-A348-76DD44F3DE65}" presName="rootnode" presStyleCnt="0">
        <dgm:presLayoutVars>
          <dgm:chMax/>
          <dgm:chPref/>
          <dgm:dir/>
          <dgm:animLvl val="lvl"/>
        </dgm:presLayoutVars>
      </dgm:prSet>
      <dgm:spPr/>
    </dgm:pt>
    <dgm:pt modelId="{F195CC26-740B-4A89-96F6-8145EBABE955}" type="pres">
      <dgm:prSet presAssocID="{E56FC768-249F-4460-9A01-81BCD62214C1}" presName="composite" presStyleCnt="0"/>
      <dgm:spPr/>
    </dgm:pt>
    <dgm:pt modelId="{6B4BF83E-65C3-47D3-A252-9D967C5B72A3}" type="pres">
      <dgm:prSet presAssocID="{E56FC768-249F-4460-9A01-81BCD62214C1}" presName="bentUpArrow1" presStyleLbl="alignImgPlace1" presStyleIdx="0" presStyleCnt="3" custAng="5400000" custFlipHor="1" custScaleX="64309" custScaleY="72237" custLinFactX="13579" custLinFactNeighborX="100000" custLinFactNeighborY="-90364"/>
      <dgm:spPr/>
    </dgm:pt>
    <dgm:pt modelId="{42588982-2911-4DB7-88CC-6F49B21318F5}" type="pres">
      <dgm:prSet presAssocID="{E56FC768-249F-4460-9A01-81BCD62214C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7A1F75-91B0-4765-BFA5-A4D2ED9719E0}" type="pres">
      <dgm:prSet presAssocID="{E56FC768-249F-4460-9A01-81BCD62214C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C184EE-0645-45EB-B303-B4959A72C8A5}" type="pres">
      <dgm:prSet presAssocID="{DDDC8095-DEA7-44F1-B519-9DEC07659D95}" presName="sibTrans" presStyleCnt="0"/>
      <dgm:spPr/>
    </dgm:pt>
    <dgm:pt modelId="{4DED9DA7-E590-4F15-BA7C-999468FF59BB}" type="pres">
      <dgm:prSet presAssocID="{64FB0F27-B363-4893-A5EB-E3A5DE7B5FB0}" presName="composite" presStyleCnt="0"/>
      <dgm:spPr/>
    </dgm:pt>
    <dgm:pt modelId="{61FAAB44-7BF6-45E7-AE90-4839D79C2EF4}" type="pres">
      <dgm:prSet presAssocID="{64FB0F27-B363-4893-A5EB-E3A5DE7B5FB0}" presName="bentUpArrow1" presStyleLbl="alignImgPlace1" presStyleIdx="1" presStyleCnt="3" custAng="5400000" custFlipHor="1" custScaleX="59354" custScaleY="68496" custLinFactX="11681" custLinFactNeighborX="100000" custLinFactNeighborY="-89587"/>
      <dgm:spPr/>
    </dgm:pt>
    <dgm:pt modelId="{A9FDE686-4E78-4DDC-9144-91F43F4859FC}" type="pres">
      <dgm:prSet presAssocID="{64FB0F27-B363-4893-A5EB-E3A5DE7B5FB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05BE4-F708-4256-9F30-179D6A2D2885}" type="pres">
      <dgm:prSet presAssocID="{64FB0F27-B363-4893-A5EB-E3A5DE7B5F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C0A30E-85C4-4238-8E01-FD9C4FDD504C}" type="pres">
      <dgm:prSet presAssocID="{36C8B2C1-C87B-44A9-97D9-032F2D001D0F}" presName="sibTrans" presStyleCnt="0"/>
      <dgm:spPr/>
    </dgm:pt>
    <dgm:pt modelId="{445DCF70-CE64-4DC4-B2A6-2E9A3AD48707}" type="pres">
      <dgm:prSet presAssocID="{9CC1B3CC-9301-4083-B6D9-C07A40C56230}" presName="composite" presStyleCnt="0"/>
      <dgm:spPr/>
    </dgm:pt>
    <dgm:pt modelId="{29E255AB-C2B8-4DA3-9F80-67EBEAEF2ED3}" type="pres">
      <dgm:prSet presAssocID="{9CC1B3CC-9301-4083-B6D9-C07A40C56230}" presName="bentUpArrow1" presStyleLbl="alignImgPlace1" presStyleIdx="2" presStyleCnt="3" custAng="5400000" custFlipHor="1" custScaleX="59049" custScaleY="68384" custLinFactX="12298" custLinFactNeighborX="100000" custLinFactNeighborY="-89732"/>
      <dgm:spPr/>
    </dgm:pt>
    <dgm:pt modelId="{7F1D5FE4-3C4A-42C3-9494-50C7471C3FB5}" type="pres">
      <dgm:prSet presAssocID="{9CC1B3CC-9301-4083-B6D9-C07A40C562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9F50EC-C512-44DC-AB78-3C1125C8D577}" type="pres">
      <dgm:prSet presAssocID="{9CC1B3CC-9301-4083-B6D9-C07A40C5623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2E1C6E-63F3-4DA9-975A-D6BFAFBB6426}" type="pres">
      <dgm:prSet presAssocID="{53067271-0FD9-4C16-BCAF-0E0E56739BC8}" presName="sibTrans" presStyleCnt="0"/>
      <dgm:spPr/>
    </dgm:pt>
    <dgm:pt modelId="{DAA8AD3E-E188-4C76-B688-10A6140CC007}" type="pres">
      <dgm:prSet presAssocID="{32B8AC8B-2E38-4E66-9B14-54569F472473}" presName="composite" presStyleCnt="0"/>
      <dgm:spPr/>
    </dgm:pt>
    <dgm:pt modelId="{D2FEFDCB-B731-43F3-8231-A2F35214D5D4}" type="pres">
      <dgm:prSet presAssocID="{32B8AC8B-2E38-4E66-9B14-54569F4724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8824A24-4431-4726-AB7C-9149BFAECBA9}" srcId="{FF7EA648-DD71-4CA4-A348-76DD44F3DE65}" destId="{64FB0F27-B363-4893-A5EB-E3A5DE7B5FB0}" srcOrd="1" destOrd="0" parTransId="{856882DA-AFFE-4F7F-B682-C11817FCFF87}" sibTransId="{36C8B2C1-C87B-44A9-97D9-032F2D001D0F}"/>
    <dgm:cxn modelId="{F3CA683F-01BE-4B7D-91EF-E3A8AD4EEB55}" type="presOf" srcId="{64FB0F27-B363-4893-A5EB-E3A5DE7B5FB0}" destId="{A9FDE686-4E78-4DDC-9144-91F43F4859FC}" srcOrd="0" destOrd="0" presId="urn:microsoft.com/office/officeart/2005/8/layout/StepDownProcess"/>
    <dgm:cxn modelId="{43756848-FB12-4945-BEC4-923344991959}" srcId="{FF7EA648-DD71-4CA4-A348-76DD44F3DE65}" destId="{32B8AC8B-2E38-4E66-9B14-54569F472473}" srcOrd="3" destOrd="0" parTransId="{1E986B22-6FF0-4846-84D9-8790CFF16739}" sibTransId="{6BE34EEF-39E1-49B6-A657-C752E0721AAA}"/>
    <dgm:cxn modelId="{50D9E951-ADD8-42A7-8485-E235AFFEE41A}" type="presOf" srcId="{32B8AC8B-2E38-4E66-9B14-54569F472473}" destId="{D2FEFDCB-B731-43F3-8231-A2F35214D5D4}" srcOrd="0" destOrd="0" presId="urn:microsoft.com/office/officeart/2005/8/layout/StepDownProcess"/>
    <dgm:cxn modelId="{956D5B56-ECF9-4353-9F09-3E288A5C271D}" srcId="{FF7EA648-DD71-4CA4-A348-76DD44F3DE65}" destId="{E56FC768-249F-4460-9A01-81BCD62214C1}" srcOrd="0" destOrd="0" parTransId="{6D80B7ED-E544-487E-8437-A1692FA98D63}" sibTransId="{DDDC8095-DEA7-44F1-B519-9DEC07659D95}"/>
    <dgm:cxn modelId="{E729D5C8-5FE1-4673-9D77-B46F17A3AE94}" type="presOf" srcId="{9CC1B3CC-9301-4083-B6D9-C07A40C56230}" destId="{7F1D5FE4-3C4A-42C3-9494-50C7471C3FB5}" srcOrd="0" destOrd="0" presId="urn:microsoft.com/office/officeart/2005/8/layout/StepDownProcess"/>
    <dgm:cxn modelId="{423239D0-E120-4775-BE39-DF76A63CEF71}" srcId="{FF7EA648-DD71-4CA4-A348-76DD44F3DE65}" destId="{9CC1B3CC-9301-4083-B6D9-C07A40C56230}" srcOrd="2" destOrd="0" parTransId="{214E6D82-0AD6-4966-9597-5370ED7FDA1E}" sibTransId="{53067271-0FD9-4C16-BCAF-0E0E56739BC8}"/>
    <dgm:cxn modelId="{676594D6-58D8-468E-A6A0-60BB37DB9555}" type="presOf" srcId="{E56FC768-249F-4460-9A01-81BCD62214C1}" destId="{42588982-2911-4DB7-88CC-6F49B21318F5}" srcOrd="0" destOrd="0" presId="urn:microsoft.com/office/officeart/2005/8/layout/StepDownProcess"/>
    <dgm:cxn modelId="{2760EEEC-F375-452D-BD0E-DC891E269457}" type="presOf" srcId="{FF7EA648-DD71-4CA4-A348-76DD44F3DE65}" destId="{09CB7639-75F1-4C62-B2D3-A3E1D5393673}" srcOrd="0" destOrd="0" presId="urn:microsoft.com/office/officeart/2005/8/layout/StepDownProcess"/>
    <dgm:cxn modelId="{92A8EB88-FED5-4969-89C0-D487AE04B5C8}" type="presParOf" srcId="{09CB7639-75F1-4C62-B2D3-A3E1D5393673}" destId="{F195CC26-740B-4A89-96F6-8145EBABE955}" srcOrd="0" destOrd="0" presId="urn:microsoft.com/office/officeart/2005/8/layout/StepDownProcess"/>
    <dgm:cxn modelId="{8089755A-B4DC-4D7A-97CB-640B7CFB4E10}" type="presParOf" srcId="{F195CC26-740B-4A89-96F6-8145EBABE955}" destId="{6B4BF83E-65C3-47D3-A252-9D967C5B72A3}" srcOrd="0" destOrd="0" presId="urn:microsoft.com/office/officeart/2005/8/layout/StepDownProcess"/>
    <dgm:cxn modelId="{8D882502-B708-4B71-9D7B-A13A4A624825}" type="presParOf" srcId="{F195CC26-740B-4A89-96F6-8145EBABE955}" destId="{42588982-2911-4DB7-88CC-6F49B21318F5}" srcOrd="1" destOrd="0" presId="urn:microsoft.com/office/officeart/2005/8/layout/StepDownProcess"/>
    <dgm:cxn modelId="{D88301F0-5237-40FD-833D-7BAF6A68E014}" type="presParOf" srcId="{F195CC26-740B-4A89-96F6-8145EBABE955}" destId="{FA7A1F75-91B0-4765-BFA5-A4D2ED9719E0}" srcOrd="2" destOrd="0" presId="urn:microsoft.com/office/officeart/2005/8/layout/StepDownProcess"/>
    <dgm:cxn modelId="{36F566C0-83DA-40F0-A6B8-71E11CEB386C}" type="presParOf" srcId="{09CB7639-75F1-4C62-B2D3-A3E1D5393673}" destId="{52C184EE-0645-45EB-B303-B4959A72C8A5}" srcOrd="1" destOrd="0" presId="urn:microsoft.com/office/officeart/2005/8/layout/StepDownProcess"/>
    <dgm:cxn modelId="{FACFF01F-98ED-4FBE-BE2E-9A6AE7A36BA4}" type="presParOf" srcId="{09CB7639-75F1-4C62-B2D3-A3E1D5393673}" destId="{4DED9DA7-E590-4F15-BA7C-999468FF59BB}" srcOrd="2" destOrd="0" presId="urn:microsoft.com/office/officeart/2005/8/layout/StepDownProcess"/>
    <dgm:cxn modelId="{1B1090D7-BDF5-480C-83B6-2D00ADC361B4}" type="presParOf" srcId="{4DED9DA7-E590-4F15-BA7C-999468FF59BB}" destId="{61FAAB44-7BF6-45E7-AE90-4839D79C2EF4}" srcOrd="0" destOrd="0" presId="urn:microsoft.com/office/officeart/2005/8/layout/StepDownProcess"/>
    <dgm:cxn modelId="{FDD2856B-D671-4BEF-AB2B-51C7362FA639}" type="presParOf" srcId="{4DED9DA7-E590-4F15-BA7C-999468FF59BB}" destId="{A9FDE686-4E78-4DDC-9144-91F43F4859FC}" srcOrd="1" destOrd="0" presId="urn:microsoft.com/office/officeart/2005/8/layout/StepDownProcess"/>
    <dgm:cxn modelId="{22BFD1BC-061B-460E-8517-B7070BE7434D}" type="presParOf" srcId="{4DED9DA7-E590-4F15-BA7C-999468FF59BB}" destId="{E3705BE4-F708-4256-9F30-179D6A2D2885}" srcOrd="2" destOrd="0" presId="urn:microsoft.com/office/officeart/2005/8/layout/StepDownProcess"/>
    <dgm:cxn modelId="{0566A8D1-285F-42E4-8F3F-9E8441E275A2}" type="presParOf" srcId="{09CB7639-75F1-4C62-B2D3-A3E1D5393673}" destId="{6CC0A30E-85C4-4238-8E01-FD9C4FDD504C}" srcOrd="3" destOrd="0" presId="urn:microsoft.com/office/officeart/2005/8/layout/StepDownProcess"/>
    <dgm:cxn modelId="{32799823-1C89-4F52-96BB-521DDEEEF654}" type="presParOf" srcId="{09CB7639-75F1-4C62-B2D3-A3E1D5393673}" destId="{445DCF70-CE64-4DC4-B2A6-2E9A3AD48707}" srcOrd="4" destOrd="0" presId="urn:microsoft.com/office/officeart/2005/8/layout/StepDownProcess"/>
    <dgm:cxn modelId="{3609B9C2-6B6D-4DF5-9D0D-79CABB7411F9}" type="presParOf" srcId="{445DCF70-CE64-4DC4-B2A6-2E9A3AD48707}" destId="{29E255AB-C2B8-4DA3-9F80-67EBEAEF2ED3}" srcOrd="0" destOrd="0" presId="urn:microsoft.com/office/officeart/2005/8/layout/StepDownProcess"/>
    <dgm:cxn modelId="{E84F4948-D93B-41F3-B6C7-BB6F786D5B08}" type="presParOf" srcId="{445DCF70-CE64-4DC4-B2A6-2E9A3AD48707}" destId="{7F1D5FE4-3C4A-42C3-9494-50C7471C3FB5}" srcOrd="1" destOrd="0" presId="urn:microsoft.com/office/officeart/2005/8/layout/StepDownProcess"/>
    <dgm:cxn modelId="{C3596C0D-7B34-43D8-83FA-75519ADC4AFA}" type="presParOf" srcId="{445DCF70-CE64-4DC4-B2A6-2E9A3AD48707}" destId="{0D9F50EC-C512-44DC-AB78-3C1125C8D577}" srcOrd="2" destOrd="0" presId="urn:microsoft.com/office/officeart/2005/8/layout/StepDownProcess"/>
    <dgm:cxn modelId="{00D6EF27-C7B9-4312-9A8B-1AC29300A4FF}" type="presParOf" srcId="{09CB7639-75F1-4C62-B2D3-A3E1D5393673}" destId="{412E1C6E-63F3-4DA9-975A-D6BFAFBB6426}" srcOrd="5" destOrd="0" presId="urn:microsoft.com/office/officeart/2005/8/layout/StepDownProcess"/>
    <dgm:cxn modelId="{8778D985-F730-4855-8CE4-D5E53CDFA1E7}" type="presParOf" srcId="{09CB7639-75F1-4C62-B2D3-A3E1D5393673}" destId="{DAA8AD3E-E188-4C76-B688-10A6140CC007}" srcOrd="6" destOrd="0" presId="urn:microsoft.com/office/officeart/2005/8/layout/StepDownProcess"/>
    <dgm:cxn modelId="{C5288457-3FA3-493F-A2EA-8ABB70A1658E}" type="presParOf" srcId="{DAA8AD3E-E188-4C76-B688-10A6140CC007}" destId="{D2FEFDCB-B731-43F3-8231-A2F35214D5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4E1863-D84D-48DB-A694-BE1A92327CC3}" type="doc">
      <dgm:prSet loTypeId="urn:microsoft.com/office/officeart/2005/8/layout/hList7" loCatId="process" qsTypeId="urn:microsoft.com/office/officeart/2005/8/quickstyle/simple1#7" qsCatId="simple" csTypeId="urn:microsoft.com/office/officeart/2005/8/colors/accent3_3" csCatId="accent3" phldr="1"/>
      <dgm:spPr/>
    </dgm:pt>
    <dgm:pt modelId="{A9DA9A32-8485-498F-8547-ED5DF73B8EB3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0ECBEAAE-3CBC-44A6-B04D-89B2D445559C}" type="parTrans" cxnId="{35290ACA-7D3C-465E-A731-0CEAE8ECFA5A}">
      <dgm:prSet/>
      <dgm:spPr/>
      <dgm:t>
        <a:bodyPr/>
        <a:lstStyle/>
        <a:p>
          <a:endParaRPr lang="en-US"/>
        </a:p>
      </dgm:t>
    </dgm:pt>
    <dgm:pt modelId="{3DC32011-E0F7-499E-BBC3-01CFE626A12D}" type="sibTrans" cxnId="{35290ACA-7D3C-465E-A731-0CEAE8ECFA5A}">
      <dgm:prSet/>
      <dgm:spPr/>
      <dgm:t>
        <a:bodyPr/>
        <a:lstStyle/>
        <a:p>
          <a:endParaRPr lang="en-US"/>
        </a:p>
      </dgm:t>
    </dgm:pt>
    <dgm:pt modelId="{D577E44E-19F3-4CEA-A1A8-ADC9E62B3C21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D79ED135-520D-45BD-AEC0-78CE3429AFB8}" type="parTrans" cxnId="{63E181E0-755D-4D54-9E0C-4B19C88379B9}">
      <dgm:prSet/>
      <dgm:spPr/>
      <dgm:t>
        <a:bodyPr/>
        <a:lstStyle/>
        <a:p>
          <a:endParaRPr lang="en-US"/>
        </a:p>
      </dgm:t>
    </dgm:pt>
    <dgm:pt modelId="{3FEC7533-35B3-4004-9609-995798AABE61}" type="sibTrans" cxnId="{63E181E0-755D-4D54-9E0C-4B19C88379B9}">
      <dgm:prSet/>
      <dgm:spPr/>
      <dgm:t>
        <a:bodyPr/>
        <a:lstStyle/>
        <a:p>
          <a:endParaRPr lang="en-US"/>
        </a:p>
      </dgm:t>
    </dgm:pt>
    <dgm:pt modelId="{237639C8-8BE4-4540-9E03-7C269A30FB5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98CACFC-017A-414C-A006-9DED10F22A5A}" type="sibTrans" cxnId="{FFF63F0F-2470-4BF1-8525-76D7F2FF81BC}">
      <dgm:prSet/>
      <dgm:spPr/>
      <dgm:t>
        <a:bodyPr/>
        <a:lstStyle/>
        <a:p>
          <a:endParaRPr lang="en-US"/>
        </a:p>
      </dgm:t>
    </dgm:pt>
    <dgm:pt modelId="{AFBA3B96-98F7-4823-9B95-C77772C8A418}" type="parTrans" cxnId="{FFF63F0F-2470-4BF1-8525-76D7F2FF81BC}">
      <dgm:prSet/>
      <dgm:spPr/>
      <dgm:t>
        <a:bodyPr/>
        <a:lstStyle/>
        <a:p>
          <a:endParaRPr lang="en-US"/>
        </a:p>
      </dgm:t>
    </dgm:pt>
    <dgm:pt modelId="{AFD465B2-1090-40D4-BE28-816B7D7964E3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AE11AB23-80E4-4DD9-8577-B7B3E7B5FC42}" type="sibTrans" cxnId="{5AE1ADAF-F7CE-454A-8EB3-6C477E732073}">
      <dgm:prSet/>
      <dgm:spPr/>
      <dgm:t>
        <a:bodyPr/>
        <a:lstStyle/>
        <a:p>
          <a:endParaRPr lang="en-US"/>
        </a:p>
      </dgm:t>
    </dgm:pt>
    <dgm:pt modelId="{0C53BA55-B599-46ED-ACE3-49289518F797}" type="parTrans" cxnId="{5AE1ADAF-F7CE-454A-8EB3-6C477E732073}">
      <dgm:prSet/>
      <dgm:spPr/>
      <dgm:t>
        <a:bodyPr/>
        <a:lstStyle/>
        <a:p>
          <a:endParaRPr lang="en-US"/>
        </a:p>
      </dgm:t>
    </dgm:pt>
    <dgm:pt modelId="{A1E0D1A6-EF20-4FAB-9723-ED5CC28109ED}" type="pres">
      <dgm:prSet presAssocID="{744E1863-D84D-48DB-A694-BE1A92327CC3}" presName="Name0" presStyleCnt="0">
        <dgm:presLayoutVars>
          <dgm:dir/>
          <dgm:resizeHandles val="exact"/>
        </dgm:presLayoutVars>
      </dgm:prSet>
      <dgm:spPr/>
    </dgm:pt>
    <dgm:pt modelId="{5FF913BC-9797-4218-85B5-E3ED0BEC6944}" type="pres">
      <dgm:prSet presAssocID="{744E1863-D84D-48DB-A694-BE1A92327CC3}" presName="fgShape" presStyleLbl="fgShp" presStyleIdx="0" presStyleCnt="1"/>
      <dgm:spPr/>
    </dgm:pt>
    <dgm:pt modelId="{2BC6972B-B696-4CAE-802E-3012A92F5ADD}" type="pres">
      <dgm:prSet presAssocID="{744E1863-D84D-48DB-A694-BE1A92327CC3}" presName="linComp" presStyleCnt="0"/>
      <dgm:spPr/>
    </dgm:pt>
    <dgm:pt modelId="{B40B2D35-9055-47DA-B0D1-66B57FC37E54}" type="pres">
      <dgm:prSet presAssocID="{A9DA9A32-8485-498F-8547-ED5DF73B8EB3}" presName="compNode" presStyleCnt="0"/>
      <dgm:spPr/>
    </dgm:pt>
    <dgm:pt modelId="{BFAAD0C8-A4D0-47AF-AB27-7E0CF52AB651}" type="pres">
      <dgm:prSet presAssocID="{A9DA9A32-8485-498F-8547-ED5DF73B8EB3}" presName="bkgdShape" presStyleLbl="node1" presStyleIdx="0" presStyleCnt="4"/>
      <dgm:spPr/>
    </dgm:pt>
    <dgm:pt modelId="{D4B5DB85-4D3A-4DAF-A1AD-EE313354D06C}" type="pres">
      <dgm:prSet presAssocID="{A9DA9A32-8485-498F-8547-ED5DF73B8EB3}" presName="nodeTx" presStyleLbl="node1" presStyleIdx="0" presStyleCnt="4">
        <dgm:presLayoutVars>
          <dgm:bulletEnabled val="1"/>
        </dgm:presLayoutVars>
      </dgm:prSet>
      <dgm:spPr/>
    </dgm:pt>
    <dgm:pt modelId="{428E61E4-829F-4249-9FAF-FE0753E8EEE0}" type="pres">
      <dgm:prSet presAssocID="{A9DA9A32-8485-498F-8547-ED5DF73B8EB3}" presName="invisiNode" presStyleLbl="node1" presStyleIdx="0" presStyleCnt="4"/>
      <dgm:spPr/>
    </dgm:pt>
    <dgm:pt modelId="{7406F1C4-70F1-478C-A429-C305C42CE171}" type="pres">
      <dgm:prSet presAssocID="{A9DA9A32-8485-498F-8547-ED5DF73B8EB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C39D44A-4C3F-4116-91EB-E40AAA3A8DD8}" type="pres">
      <dgm:prSet presAssocID="{3DC32011-E0F7-499E-BBC3-01CFE626A12D}" presName="sibTrans" presStyleLbl="sibTrans2D1" presStyleIdx="0" presStyleCnt="0"/>
      <dgm:spPr/>
    </dgm:pt>
    <dgm:pt modelId="{8B0744BB-127B-4D33-A4A9-844498A32E81}" type="pres">
      <dgm:prSet presAssocID="{237639C8-8BE4-4540-9E03-7C269A30FB57}" presName="compNode" presStyleCnt="0"/>
      <dgm:spPr/>
    </dgm:pt>
    <dgm:pt modelId="{9B3AC3AA-0600-4255-B0E8-FCBCE8CA68E5}" type="pres">
      <dgm:prSet presAssocID="{237639C8-8BE4-4540-9E03-7C269A30FB57}" presName="bkgdShape" presStyleLbl="node1" presStyleIdx="1" presStyleCnt="4"/>
      <dgm:spPr/>
    </dgm:pt>
    <dgm:pt modelId="{3BD3BA5D-60CB-4FD2-99DC-B710A15C27E2}" type="pres">
      <dgm:prSet presAssocID="{237639C8-8BE4-4540-9E03-7C269A30FB57}" presName="nodeTx" presStyleLbl="node1" presStyleIdx="1" presStyleCnt="4">
        <dgm:presLayoutVars>
          <dgm:bulletEnabled val="1"/>
        </dgm:presLayoutVars>
      </dgm:prSet>
      <dgm:spPr/>
    </dgm:pt>
    <dgm:pt modelId="{1FC0849B-78F2-46D8-9767-3F4DA59A1A94}" type="pres">
      <dgm:prSet presAssocID="{237639C8-8BE4-4540-9E03-7C269A30FB57}" presName="invisiNode" presStyleLbl="node1" presStyleIdx="1" presStyleCnt="4"/>
      <dgm:spPr/>
    </dgm:pt>
    <dgm:pt modelId="{1485CC93-B07A-4476-9AE9-55074D6CD7FC}" type="pres">
      <dgm:prSet presAssocID="{237639C8-8BE4-4540-9E03-7C269A30FB5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C98F95-58F1-4D9C-8B3B-E9046E58EB22}" type="pres">
      <dgm:prSet presAssocID="{698CACFC-017A-414C-A006-9DED10F22A5A}" presName="sibTrans" presStyleLbl="sibTrans2D1" presStyleIdx="0" presStyleCnt="0"/>
      <dgm:spPr/>
    </dgm:pt>
    <dgm:pt modelId="{7E4DC320-AC78-4AED-BA22-2D94B771C04B}" type="pres">
      <dgm:prSet presAssocID="{D577E44E-19F3-4CEA-A1A8-ADC9E62B3C21}" presName="compNode" presStyleCnt="0"/>
      <dgm:spPr/>
    </dgm:pt>
    <dgm:pt modelId="{47CCEEE4-10D4-47F9-8AD4-8498CFCCC488}" type="pres">
      <dgm:prSet presAssocID="{D577E44E-19F3-4CEA-A1A8-ADC9E62B3C21}" presName="bkgdShape" presStyleLbl="node1" presStyleIdx="2" presStyleCnt="4"/>
      <dgm:spPr/>
    </dgm:pt>
    <dgm:pt modelId="{0D74C9EA-24B6-4BD1-9A3E-3AAE842A3552}" type="pres">
      <dgm:prSet presAssocID="{D577E44E-19F3-4CEA-A1A8-ADC9E62B3C21}" presName="nodeTx" presStyleLbl="node1" presStyleIdx="2" presStyleCnt="4">
        <dgm:presLayoutVars>
          <dgm:bulletEnabled val="1"/>
        </dgm:presLayoutVars>
      </dgm:prSet>
      <dgm:spPr/>
    </dgm:pt>
    <dgm:pt modelId="{931A0E7D-8093-47DE-86E2-20F470CDD10B}" type="pres">
      <dgm:prSet presAssocID="{D577E44E-19F3-4CEA-A1A8-ADC9E62B3C21}" presName="invisiNode" presStyleLbl="node1" presStyleIdx="2" presStyleCnt="4"/>
      <dgm:spPr/>
    </dgm:pt>
    <dgm:pt modelId="{F73A7612-46DD-404A-BFD3-7B3AF5719FAE}" type="pres">
      <dgm:prSet presAssocID="{D577E44E-19F3-4CEA-A1A8-ADC9E62B3C2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9EDB5C74-2A9C-4370-8C73-7C0228957156}" type="pres">
      <dgm:prSet presAssocID="{3FEC7533-35B3-4004-9609-995798AABE61}" presName="sibTrans" presStyleLbl="sibTrans2D1" presStyleIdx="0" presStyleCnt="0"/>
      <dgm:spPr/>
    </dgm:pt>
    <dgm:pt modelId="{C9EAE731-7246-47D2-AE1B-F99C5CC71B10}" type="pres">
      <dgm:prSet presAssocID="{AFD465B2-1090-40D4-BE28-816B7D7964E3}" presName="compNode" presStyleCnt="0"/>
      <dgm:spPr/>
    </dgm:pt>
    <dgm:pt modelId="{142D1CEA-CAE7-415C-824B-77BA60327142}" type="pres">
      <dgm:prSet presAssocID="{AFD465B2-1090-40D4-BE28-816B7D7964E3}" presName="bkgdShape" presStyleLbl="node1" presStyleIdx="3" presStyleCnt="4"/>
      <dgm:spPr/>
    </dgm:pt>
    <dgm:pt modelId="{8C03BB76-8BB9-4815-AB5A-4EC0DC804AAC}" type="pres">
      <dgm:prSet presAssocID="{AFD465B2-1090-40D4-BE28-816B7D7964E3}" presName="nodeTx" presStyleLbl="node1" presStyleIdx="3" presStyleCnt="4">
        <dgm:presLayoutVars>
          <dgm:bulletEnabled val="1"/>
        </dgm:presLayoutVars>
      </dgm:prSet>
      <dgm:spPr/>
    </dgm:pt>
    <dgm:pt modelId="{87DC50ED-CC20-400E-9519-91BB10B7F74D}" type="pres">
      <dgm:prSet presAssocID="{AFD465B2-1090-40D4-BE28-816B7D7964E3}" presName="invisiNode" presStyleLbl="node1" presStyleIdx="3" presStyleCnt="4"/>
      <dgm:spPr/>
    </dgm:pt>
    <dgm:pt modelId="{7016A6E7-8370-457F-8D0A-9CDBB908B6F6}" type="pres">
      <dgm:prSet presAssocID="{AFD465B2-1090-40D4-BE28-816B7D7964E3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FFF63F0F-2470-4BF1-8525-76D7F2FF81BC}" srcId="{744E1863-D84D-48DB-A694-BE1A92327CC3}" destId="{237639C8-8BE4-4540-9E03-7C269A30FB57}" srcOrd="1" destOrd="0" parTransId="{AFBA3B96-98F7-4823-9B95-C77772C8A418}" sibTransId="{698CACFC-017A-414C-A006-9DED10F22A5A}"/>
    <dgm:cxn modelId="{348FDE1C-6A7D-784E-B73E-C8D3522DB643}" type="presOf" srcId="{AFD465B2-1090-40D4-BE28-816B7D7964E3}" destId="{8C03BB76-8BB9-4815-AB5A-4EC0DC804AAC}" srcOrd="1" destOrd="0" presId="urn:microsoft.com/office/officeart/2005/8/layout/hList7"/>
    <dgm:cxn modelId="{53C6A222-5DB4-2F43-A953-EFA22123B2A6}" type="presOf" srcId="{237639C8-8BE4-4540-9E03-7C269A30FB57}" destId="{3BD3BA5D-60CB-4FD2-99DC-B710A15C27E2}" srcOrd="1" destOrd="0" presId="urn:microsoft.com/office/officeart/2005/8/layout/hList7"/>
    <dgm:cxn modelId="{F00A512F-5E8B-5E4D-A865-EA27D3C15EE0}" type="presOf" srcId="{744E1863-D84D-48DB-A694-BE1A92327CC3}" destId="{A1E0D1A6-EF20-4FAB-9723-ED5CC28109ED}" srcOrd="0" destOrd="0" presId="urn:microsoft.com/office/officeart/2005/8/layout/hList7"/>
    <dgm:cxn modelId="{59DE164D-70BB-3E46-8A1E-97C455C64A40}" type="presOf" srcId="{D577E44E-19F3-4CEA-A1A8-ADC9E62B3C21}" destId="{47CCEEE4-10D4-47F9-8AD4-8498CFCCC488}" srcOrd="0" destOrd="0" presId="urn:microsoft.com/office/officeart/2005/8/layout/hList7"/>
    <dgm:cxn modelId="{4838AB66-BB6C-B24A-9095-909C4AB4A7FE}" type="presOf" srcId="{3FEC7533-35B3-4004-9609-995798AABE61}" destId="{9EDB5C74-2A9C-4370-8C73-7C0228957156}" srcOrd="0" destOrd="0" presId="urn:microsoft.com/office/officeart/2005/8/layout/hList7"/>
    <dgm:cxn modelId="{84C53D6C-3538-424C-9671-C8BC0D37643E}" type="presOf" srcId="{D577E44E-19F3-4CEA-A1A8-ADC9E62B3C21}" destId="{0D74C9EA-24B6-4BD1-9A3E-3AAE842A3552}" srcOrd="1" destOrd="0" presId="urn:microsoft.com/office/officeart/2005/8/layout/hList7"/>
    <dgm:cxn modelId="{8D1BCC8C-26D4-E345-92C5-D29F779C1613}" type="presOf" srcId="{237639C8-8BE4-4540-9E03-7C269A30FB57}" destId="{9B3AC3AA-0600-4255-B0E8-FCBCE8CA68E5}" srcOrd="0" destOrd="0" presId="urn:microsoft.com/office/officeart/2005/8/layout/hList7"/>
    <dgm:cxn modelId="{2539E7A1-2239-9240-9395-CC6383A59F8C}" type="presOf" srcId="{698CACFC-017A-414C-A006-9DED10F22A5A}" destId="{9DC98F95-58F1-4D9C-8B3B-E9046E58EB22}" srcOrd="0" destOrd="0" presId="urn:microsoft.com/office/officeart/2005/8/layout/hList7"/>
    <dgm:cxn modelId="{5AE1ADAF-F7CE-454A-8EB3-6C477E732073}" srcId="{744E1863-D84D-48DB-A694-BE1A92327CC3}" destId="{AFD465B2-1090-40D4-BE28-816B7D7964E3}" srcOrd="3" destOrd="0" parTransId="{0C53BA55-B599-46ED-ACE3-49289518F797}" sibTransId="{AE11AB23-80E4-4DD9-8577-B7B3E7B5FC42}"/>
    <dgm:cxn modelId="{F5F7B6BA-011B-DF41-AE4A-CD14E8E0A0DB}" type="presOf" srcId="{A9DA9A32-8485-498F-8547-ED5DF73B8EB3}" destId="{D4B5DB85-4D3A-4DAF-A1AD-EE313354D06C}" srcOrd="1" destOrd="0" presId="urn:microsoft.com/office/officeart/2005/8/layout/hList7"/>
    <dgm:cxn modelId="{35290ACA-7D3C-465E-A731-0CEAE8ECFA5A}" srcId="{744E1863-D84D-48DB-A694-BE1A92327CC3}" destId="{A9DA9A32-8485-498F-8547-ED5DF73B8EB3}" srcOrd="0" destOrd="0" parTransId="{0ECBEAAE-3CBC-44A6-B04D-89B2D445559C}" sibTransId="{3DC32011-E0F7-499E-BBC3-01CFE626A12D}"/>
    <dgm:cxn modelId="{63E181E0-755D-4D54-9E0C-4B19C88379B9}" srcId="{744E1863-D84D-48DB-A694-BE1A92327CC3}" destId="{D577E44E-19F3-4CEA-A1A8-ADC9E62B3C21}" srcOrd="2" destOrd="0" parTransId="{D79ED135-520D-45BD-AEC0-78CE3429AFB8}" sibTransId="{3FEC7533-35B3-4004-9609-995798AABE61}"/>
    <dgm:cxn modelId="{D460BFE4-E6EE-9F4F-953F-A1EB0458FB24}" type="presOf" srcId="{AFD465B2-1090-40D4-BE28-816B7D7964E3}" destId="{142D1CEA-CAE7-415C-824B-77BA60327142}" srcOrd="0" destOrd="0" presId="urn:microsoft.com/office/officeart/2005/8/layout/hList7"/>
    <dgm:cxn modelId="{6112F9F0-16A8-944C-98EA-32A842D2F80A}" type="presOf" srcId="{3DC32011-E0F7-499E-BBC3-01CFE626A12D}" destId="{DC39D44A-4C3F-4116-91EB-E40AAA3A8DD8}" srcOrd="0" destOrd="0" presId="urn:microsoft.com/office/officeart/2005/8/layout/hList7"/>
    <dgm:cxn modelId="{0AFD38F3-3807-994F-A224-BB8F47F2ED6C}" type="presOf" srcId="{A9DA9A32-8485-498F-8547-ED5DF73B8EB3}" destId="{BFAAD0C8-A4D0-47AF-AB27-7E0CF52AB651}" srcOrd="0" destOrd="0" presId="urn:microsoft.com/office/officeart/2005/8/layout/hList7"/>
    <dgm:cxn modelId="{B2C8BC24-FDD7-6E48-B50A-9A2727642453}" type="presParOf" srcId="{A1E0D1A6-EF20-4FAB-9723-ED5CC28109ED}" destId="{5FF913BC-9797-4218-85B5-E3ED0BEC6944}" srcOrd="0" destOrd="0" presId="urn:microsoft.com/office/officeart/2005/8/layout/hList7"/>
    <dgm:cxn modelId="{E5B9E885-7062-7B48-A747-5512C31BE90D}" type="presParOf" srcId="{A1E0D1A6-EF20-4FAB-9723-ED5CC28109ED}" destId="{2BC6972B-B696-4CAE-802E-3012A92F5ADD}" srcOrd="1" destOrd="0" presId="urn:microsoft.com/office/officeart/2005/8/layout/hList7"/>
    <dgm:cxn modelId="{38EBA23B-9667-F648-8C12-2AEA29F597C4}" type="presParOf" srcId="{2BC6972B-B696-4CAE-802E-3012A92F5ADD}" destId="{B40B2D35-9055-47DA-B0D1-66B57FC37E54}" srcOrd="0" destOrd="0" presId="urn:microsoft.com/office/officeart/2005/8/layout/hList7"/>
    <dgm:cxn modelId="{10C09C31-ED11-F047-BF78-333721AFA675}" type="presParOf" srcId="{B40B2D35-9055-47DA-B0D1-66B57FC37E54}" destId="{BFAAD0C8-A4D0-47AF-AB27-7E0CF52AB651}" srcOrd="0" destOrd="0" presId="urn:microsoft.com/office/officeart/2005/8/layout/hList7"/>
    <dgm:cxn modelId="{5245235A-392F-6546-ACA8-A18BC9F283ED}" type="presParOf" srcId="{B40B2D35-9055-47DA-B0D1-66B57FC37E54}" destId="{D4B5DB85-4D3A-4DAF-A1AD-EE313354D06C}" srcOrd="1" destOrd="0" presId="urn:microsoft.com/office/officeart/2005/8/layout/hList7"/>
    <dgm:cxn modelId="{68A3DF8D-D5E8-264F-8D45-E9DD7E13F6D3}" type="presParOf" srcId="{B40B2D35-9055-47DA-B0D1-66B57FC37E54}" destId="{428E61E4-829F-4249-9FAF-FE0753E8EEE0}" srcOrd="2" destOrd="0" presId="urn:microsoft.com/office/officeart/2005/8/layout/hList7"/>
    <dgm:cxn modelId="{9617C82B-D83E-3B47-894E-BB77B94C503F}" type="presParOf" srcId="{B40B2D35-9055-47DA-B0D1-66B57FC37E54}" destId="{7406F1C4-70F1-478C-A429-C305C42CE171}" srcOrd="3" destOrd="0" presId="urn:microsoft.com/office/officeart/2005/8/layout/hList7"/>
    <dgm:cxn modelId="{6470D0AF-22B3-6447-AA89-91F3FCE50F7E}" type="presParOf" srcId="{2BC6972B-B696-4CAE-802E-3012A92F5ADD}" destId="{DC39D44A-4C3F-4116-91EB-E40AAA3A8DD8}" srcOrd="1" destOrd="0" presId="urn:microsoft.com/office/officeart/2005/8/layout/hList7"/>
    <dgm:cxn modelId="{88DE30C9-E307-5A42-B0A1-D5E0C5325995}" type="presParOf" srcId="{2BC6972B-B696-4CAE-802E-3012A92F5ADD}" destId="{8B0744BB-127B-4D33-A4A9-844498A32E81}" srcOrd="2" destOrd="0" presId="urn:microsoft.com/office/officeart/2005/8/layout/hList7"/>
    <dgm:cxn modelId="{0F3D1D7C-D2A3-0240-85F4-E32779B62819}" type="presParOf" srcId="{8B0744BB-127B-4D33-A4A9-844498A32E81}" destId="{9B3AC3AA-0600-4255-B0E8-FCBCE8CA68E5}" srcOrd="0" destOrd="0" presId="urn:microsoft.com/office/officeart/2005/8/layout/hList7"/>
    <dgm:cxn modelId="{840BB57F-62FA-9041-B1A9-D2241F670AE5}" type="presParOf" srcId="{8B0744BB-127B-4D33-A4A9-844498A32E81}" destId="{3BD3BA5D-60CB-4FD2-99DC-B710A15C27E2}" srcOrd="1" destOrd="0" presId="urn:microsoft.com/office/officeart/2005/8/layout/hList7"/>
    <dgm:cxn modelId="{19812F31-A101-EC43-9D15-C86C5A40B8F5}" type="presParOf" srcId="{8B0744BB-127B-4D33-A4A9-844498A32E81}" destId="{1FC0849B-78F2-46D8-9767-3F4DA59A1A94}" srcOrd="2" destOrd="0" presId="urn:microsoft.com/office/officeart/2005/8/layout/hList7"/>
    <dgm:cxn modelId="{0392D4C5-ADB4-794D-BF29-0427D78508CD}" type="presParOf" srcId="{8B0744BB-127B-4D33-A4A9-844498A32E81}" destId="{1485CC93-B07A-4476-9AE9-55074D6CD7FC}" srcOrd="3" destOrd="0" presId="urn:microsoft.com/office/officeart/2005/8/layout/hList7"/>
    <dgm:cxn modelId="{778E461D-E69E-1442-BF8F-798E59A985BD}" type="presParOf" srcId="{2BC6972B-B696-4CAE-802E-3012A92F5ADD}" destId="{9DC98F95-58F1-4D9C-8B3B-E9046E58EB22}" srcOrd="3" destOrd="0" presId="urn:microsoft.com/office/officeart/2005/8/layout/hList7"/>
    <dgm:cxn modelId="{F158CB90-3801-C847-A117-1C4892A80864}" type="presParOf" srcId="{2BC6972B-B696-4CAE-802E-3012A92F5ADD}" destId="{7E4DC320-AC78-4AED-BA22-2D94B771C04B}" srcOrd="4" destOrd="0" presId="urn:microsoft.com/office/officeart/2005/8/layout/hList7"/>
    <dgm:cxn modelId="{D38D3C09-8645-184C-BD87-C6B07845C7E5}" type="presParOf" srcId="{7E4DC320-AC78-4AED-BA22-2D94B771C04B}" destId="{47CCEEE4-10D4-47F9-8AD4-8498CFCCC488}" srcOrd="0" destOrd="0" presId="urn:microsoft.com/office/officeart/2005/8/layout/hList7"/>
    <dgm:cxn modelId="{DF50B055-B284-3740-B6DD-F1A43FA41DAE}" type="presParOf" srcId="{7E4DC320-AC78-4AED-BA22-2D94B771C04B}" destId="{0D74C9EA-24B6-4BD1-9A3E-3AAE842A3552}" srcOrd="1" destOrd="0" presId="urn:microsoft.com/office/officeart/2005/8/layout/hList7"/>
    <dgm:cxn modelId="{AA671CCA-C017-5F4B-94C0-6B39E0630FCC}" type="presParOf" srcId="{7E4DC320-AC78-4AED-BA22-2D94B771C04B}" destId="{931A0E7D-8093-47DE-86E2-20F470CDD10B}" srcOrd="2" destOrd="0" presId="urn:microsoft.com/office/officeart/2005/8/layout/hList7"/>
    <dgm:cxn modelId="{4DC51939-7BE0-4445-843B-25EE3E59C03B}" type="presParOf" srcId="{7E4DC320-AC78-4AED-BA22-2D94B771C04B}" destId="{F73A7612-46DD-404A-BFD3-7B3AF5719FAE}" srcOrd="3" destOrd="0" presId="urn:microsoft.com/office/officeart/2005/8/layout/hList7"/>
    <dgm:cxn modelId="{B28514CE-1039-1E43-872C-3A45448AF7BE}" type="presParOf" srcId="{2BC6972B-B696-4CAE-802E-3012A92F5ADD}" destId="{9EDB5C74-2A9C-4370-8C73-7C0228957156}" srcOrd="5" destOrd="0" presId="urn:microsoft.com/office/officeart/2005/8/layout/hList7"/>
    <dgm:cxn modelId="{EFC4AF0E-1ACE-C746-85EB-0A94D26AE3D4}" type="presParOf" srcId="{2BC6972B-B696-4CAE-802E-3012A92F5ADD}" destId="{C9EAE731-7246-47D2-AE1B-F99C5CC71B10}" srcOrd="6" destOrd="0" presId="urn:microsoft.com/office/officeart/2005/8/layout/hList7"/>
    <dgm:cxn modelId="{31A33B12-9E7F-A341-B8D3-916CA59C3D25}" type="presParOf" srcId="{C9EAE731-7246-47D2-AE1B-F99C5CC71B10}" destId="{142D1CEA-CAE7-415C-824B-77BA60327142}" srcOrd="0" destOrd="0" presId="urn:microsoft.com/office/officeart/2005/8/layout/hList7"/>
    <dgm:cxn modelId="{AB89974B-308E-314B-991E-B918D2B2691D}" type="presParOf" srcId="{C9EAE731-7246-47D2-AE1B-F99C5CC71B10}" destId="{8C03BB76-8BB9-4815-AB5A-4EC0DC804AAC}" srcOrd="1" destOrd="0" presId="urn:microsoft.com/office/officeart/2005/8/layout/hList7"/>
    <dgm:cxn modelId="{011E20DA-F0AE-3B4C-AF17-352B67980CA0}" type="presParOf" srcId="{C9EAE731-7246-47D2-AE1B-F99C5CC71B10}" destId="{87DC50ED-CC20-400E-9519-91BB10B7F74D}" srcOrd="2" destOrd="0" presId="urn:microsoft.com/office/officeart/2005/8/layout/hList7"/>
    <dgm:cxn modelId="{B76040C3-294D-CB48-96A9-83B58E82AAFC}" type="presParOf" srcId="{C9EAE731-7246-47D2-AE1B-F99C5CC71B10}" destId="{7016A6E7-8370-457F-8D0A-9CDBB908B6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2B796C-456B-4925-B864-685425903618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3760A-0355-475B-BD4E-CD0E6ED1E7C2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A4B6BCFD-081F-42E9-9AC5-FF5188325D19}" type="parTrans" cxnId="{034408FE-88D2-40F6-81A0-5E278AAD2DC5}">
      <dgm:prSet/>
      <dgm:spPr/>
      <dgm:t>
        <a:bodyPr/>
        <a:lstStyle/>
        <a:p>
          <a:endParaRPr lang="en-US"/>
        </a:p>
      </dgm:t>
    </dgm:pt>
    <dgm:pt modelId="{F3223C75-A5ED-4DA4-95C3-BD88E749A24F}" type="sibTrans" cxnId="{034408FE-88D2-40F6-81A0-5E278AAD2DC5}">
      <dgm:prSet/>
      <dgm:spPr/>
      <dgm:t>
        <a:bodyPr/>
        <a:lstStyle/>
        <a:p>
          <a:endParaRPr lang="en-US"/>
        </a:p>
      </dgm:t>
    </dgm:pt>
    <dgm:pt modelId="{015E1F83-53DB-4959-A0A5-B1CE5F460BFE}">
      <dgm:prSet phldrT="[Text]" custT="1"/>
      <dgm:spPr/>
      <dgm:t>
        <a:bodyPr/>
        <a:lstStyle/>
        <a:p>
          <a:r>
            <a:rPr lang="en-US" sz="2800" dirty="0"/>
            <a:t>Hand-written spec</a:t>
          </a:r>
        </a:p>
      </dgm:t>
    </dgm:pt>
    <dgm:pt modelId="{4282EEFA-E12F-441C-8E50-4CA2C6A7FE26}" type="parTrans" cxnId="{649D0C9D-7D6C-45B8-AB4D-F0026896099C}">
      <dgm:prSet/>
      <dgm:spPr/>
      <dgm:t>
        <a:bodyPr/>
        <a:lstStyle/>
        <a:p>
          <a:endParaRPr lang="en-US"/>
        </a:p>
      </dgm:t>
    </dgm:pt>
    <dgm:pt modelId="{3DE3CF7A-8E29-4407-B6A3-EA529CA8996D}" type="sibTrans" cxnId="{649D0C9D-7D6C-45B8-AB4D-F0026896099C}">
      <dgm:prSet/>
      <dgm:spPr/>
      <dgm:t>
        <a:bodyPr/>
        <a:lstStyle/>
        <a:p>
          <a:endParaRPr lang="en-US"/>
        </a:p>
      </dgm:t>
    </dgm:pt>
    <dgm:pt modelId="{9D55B475-0E85-41F7-9354-06D2611801A7}">
      <dgm:prSet phldrT="[Text]" custT="1"/>
      <dgm:spPr/>
      <dgm:t>
        <a:bodyPr/>
        <a:lstStyle/>
        <a:p>
          <a:r>
            <a:rPr lang="en-US" sz="2400" dirty="0"/>
            <a:t>Hand-drawn design</a:t>
          </a:r>
        </a:p>
      </dgm:t>
    </dgm:pt>
    <dgm:pt modelId="{ACD34E4D-2D14-449D-8F4D-BE85926A2865}" type="parTrans" cxnId="{CC14B063-4FD4-442C-818C-E829C264F31D}">
      <dgm:prSet/>
      <dgm:spPr/>
      <dgm:t>
        <a:bodyPr/>
        <a:lstStyle/>
        <a:p>
          <a:endParaRPr lang="en-US"/>
        </a:p>
      </dgm:t>
    </dgm:pt>
    <dgm:pt modelId="{AF21530A-0313-48BE-8273-D5EE3CCE7F93}" type="sibTrans" cxnId="{CC14B063-4FD4-442C-818C-E829C264F31D}">
      <dgm:prSet/>
      <dgm:spPr/>
      <dgm:t>
        <a:bodyPr/>
        <a:lstStyle/>
        <a:p>
          <a:endParaRPr lang="en-US"/>
        </a:p>
      </dgm:t>
    </dgm:pt>
    <dgm:pt modelId="{C6FAA1D7-0B67-405A-B999-EBFCBB43B627}">
      <dgm:prSet phldrT="[Text]" custT="1"/>
      <dgm:spPr/>
      <dgm:t>
        <a:bodyPr/>
        <a:lstStyle/>
        <a:p>
          <a:r>
            <a:rPr lang="en-US" sz="2800" dirty="0"/>
            <a:t>Hand-written code</a:t>
          </a:r>
        </a:p>
      </dgm:t>
    </dgm:pt>
    <dgm:pt modelId="{07F727E5-F74F-40F7-AECA-37C7653FDB1C}" type="parTrans" cxnId="{13F47633-4E48-4CFD-A5F7-9EC69D5F29AF}">
      <dgm:prSet/>
      <dgm:spPr/>
      <dgm:t>
        <a:bodyPr/>
        <a:lstStyle/>
        <a:p>
          <a:endParaRPr lang="en-US"/>
        </a:p>
      </dgm:t>
    </dgm:pt>
    <dgm:pt modelId="{6357F9A1-1589-453D-B728-E63F03D9E3A8}" type="sibTrans" cxnId="{13F47633-4E48-4CFD-A5F7-9EC69D5F29AF}">
      <dgm:prSet/>
      <dgm:spPr/>
      <dgm:t>
        <a:bodyPr/>
        <a:lstStyle/>
        <a:p>
          <a:endParaRPr lang="en-US"/>
        </a:p>
      </dgm:t>
    </dgm:pt>
    <dgm:pt modelId="{3252306C-1F20-46CE-9EEF-D5DB3BF46245}">
      <dgm:prSet phldrT="[Text]"/>
      <dgm:spPr/>
      <dgm:t>
        <a:bodyPr/>
        <a:lstStyle/>
        <a:p>
          <a:r>
            <a:rPr lang="en-US" dirty="0"/>
            <a:t>Hand-written tests</a:t>
          </a:r>
        </a:p>
      </dgm:t>
    </dgm:pt>
    <dgm:pt modelId="{ED081ED3-7AD4-4862-9391-25BC8E26ED8B}" type="parTrans" cxnId="{5D471AAD-63C8-4323-938B-6EC3ECB3C881}">
      <dgm:prSet/>
      <dgm:spPr/>
      <dgm:t>
        <a:bodyPr/>
        <a:lstStyle/>
        <a:p>
          <a:endParaRPr lang="en-US"/>
        </a:p>
      </dgm:t>
    </dgm:pt>
    <dgm:pt modelId="{B0623B56-C13B-4007-8715-388CF88CE685}" type="sibTrans" cxnId="{5D471AAD-63C8-4323-938B-6EC3ECB3C881}">
      <dgm:prSet/>
      <dgm:spPr/>
      <dgm:t>
        <a:bodyPr/>
        <a:lstStyle/>
        <a:p>
          <a:endParaRPr lang="en-US"/>
        </a:p>
      </dgm:t>
    </dgm:pt>
    <dgm:pt modelId="{AD78F53C-AB29-4773-9B26-771987EB5C1E}" type="pres">
      <dgm:prSet presAssocID="{EB2B796C-456B-4925-B864-68542590361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CD4FEA5F-5BFA-448C-B706-9CF2EE0A727B}" type="pres">
      <dgm:prSet presAssocID="{5F53760A-0355-475B-BD4E-CD0E6ED1E7C2}" presName="composite" presStyleCnt="0"/>
      <dgm:spPr/>
    </dgm:pt>
    <dgm:pt modelId="{912DB496-FBCB-4928-8B58-EB1B350E68EA}" type="pres">
      <dgm:prSet presAssocID="{5F53760A-0355-475B-BD4E-CD0E6ED1E7C2}" presName="ParentAccent1" presStyleLbl="alignNode1" presStyleIdx="0" presStyleCnt="42"/>
      <dgm:spPr/>
    </dgm:pt>
    <dgm:pt modelId="{C58A3371-7E35-4006-BEDA-A04FE9974C51}" type="pres">
      <dgm:prSet presAssocID="{5F53760A-0355-475B-BD4E-CD0E6ED1E7C2}" presName="ParentAccent2" presStyleLbl="alignNode1" presStyleIdx="1" presStyleCnt="42"/>
      <dgm:spPr/>
    </dgm:pt>
    <dgm:pt modelId="{1CA50A1C-1FB7-4380-9166-B6C3ED9BDCB0}" type="pres">
      <dgm:prSet presAssocID="{5F53760A-0355-475B-BD4E-CD0E6ED1E7C2}" presName="ParentAccent3" presStyleLbl="alignNode1" presStyleIdx="2" presStyleCnt="42"/>
      <dgm:spPr/>
    </dgm:pt>
    <dgm:pt modelId="{6F68EE1A-3A02-4410-9D12-BFE35AD76D63}" type="pres">
      <dgm:prSet presAssocID="{5F53760A-0355-475B-BD4E-CD0E6ED1E7C2}" presName="ParentAccent4" presStyleLbl="alignNode1" presStyleIdx="3" presStyleCnt="42"/>
      <dgm:spPr/>
    </dgm:pt>
    <dgm:pt modelId="{CBD5F798-7992-42AB-A3C9-071E1269EC32}" type="pres">
      <dgm:prSet presAssocID="{5F53760A-0355-475B-BD4E-CD0E6ED1E7C2}" presName="ParentAccent5" presStyleLbl="alignNode1" presStyleIdx="4" presStyleCnt="42"/>
      <dgm:spPr/>
    </dgm:pt>
    <dgm:pt modelId="{FA1F75B1-904A-4F31-8F45-BA3259A135D1}" type="pres">
      <dgm:prSet presAssocID="{5F53760A-0355-475B-BD4E-CD0E6ED1E7C2}" presName="ParentAccent6" presStyleLbl="alignNode1" presStyleIdx="5" presStyleCnt="42"/>
      <dgm:spPr/>
    </dgm:pt>
    <dgm:pt modelId="{1BB20B05-7C75-4306-90BA-B6875AAF1B3B}" type="pres">
      <dgm:prSet presAssocID="{5F53760A-0355-475B-BD4E-CD0E6ED1E7C2}" presName="ParentAccent7" presStyleLbl="alignNode1" presStyleIdx="6" presStyleCnt="42"/>
      <dgm:spPr/>
    </dgm:pt>
    <dgm:pt modelId="{FDD34491-7E42-4AEE-9BC7-44FFFE728C32}" type="pres">
      <dgm:prSet presAssocID="{5F53760A-0355-475B-BD4E-CD0E6ED1E7C2}" presName="ParentAccent8" presStyleLbl="alignNode1" presStyleIdx="7" presStyleCnt="42"/>
      <dgm:spPr/>
    </dgm:pt>
    <dgm:pt modelId="{1E59D509-F005-4003-828D-E15EF2B8EF7E}" type="pres">
      <dgm:prSet presAssocID="{5F53760A-0355-475B-BD4E-CD0E6ED1E7C2}" presName="ParentAccent9" presStyleLbl="alignNode1" presStyleIdx="8" presStyleCnt="42"/>
      <dgm:spPr/>
    </dgm:pt>
    <dgm:pt modelId="{35F5F2AE-E1A0-49B5-8755-6EFEA4BE7539}" type="pres">
      <dgm:prSet presAssocID="{5F53760A-0355-475B-BD4E-CD0E6ED1E7C2}" presName="ParentAccent10" presStyleLbl="alignNode1" presStyleIdx="9" presStyleCnt="42"/>
      <dgm:spPr/>
    </dgm:pt>
    <dgm:pt modelId="{7E06540C-54D5-4308-8421-2AAE60F1AC00}" type="pres">
      <dgm:prSet presAssocID="{5F53760A-0355-475B-BD4E-CD0E6ED1E7C2}" presName="Parent" presStyleLbl="alignNode1" presStyleIdx="10" presStyleCnt="42" custLinFactNeighborX="4525" custLinFactNeighborY="-2253">
        <dgm:presLayoutVars>
          <dgm:chMax val="5"/>
          <dgm:chPref val="3"/>
          <dgm:bulletEnabled val="1"/>
        </dgm:presLayoutVars>
      </dgm:prSet>
      <dgm:spPr/>
    </dgm:pt>
    <dgm:pt modelId="{0B2E0000-4574-464E-8252-F732CDBE1BE5}" type="pres">
      <dgm:prSet presAssocID="{015E1F83-53DB-4959-A0A5-B1CE5F460BFE}" presName="Child1Accent1" presStyleLbl="alignNode1" presStyleIdx="11" presStyleCnt="42"/>
      <dgm:spPr/>
    </dgm:pt>
    <dgm:pt modelId="{05EC2CD7-861D-43D4-978B-03F9A547D519}" type="pres">
      <dgm:prSet presAssocID="{015E1F83-53DB-4959-A0A5-B1CE5F460BFE}" presName="Child1Accent2" presStyleLbl="alignNode1" presStyleIdx="12" presStyleCnt="42"/>
      <dgm:spPr/>
    </dgm:pt>
    <dgm:pt modelId="{D7ACFDDC-78BF-445D-8F60-63194540C1C2}" type="pres">
      <dgm:prSet presAssocID="{015E1F83-53DB-4959-A0A5-B1CE5F460BFE}" presName="Child1Accent3" presStyleLbl="alignNode1" presStyleIdx="13" presStyleCnt="42"/>
      <dgm:spPr/>
    </dgm:pt>
    <dgm:pt modelId="{F5DCDB98-916A-42AF-A16E-F3C830BF99CD}" type="pres">
      <dgm:prSet presAssocID="{015E1F83-53DB-4959-A0A5-B1CE5F460BFE}" presName="Child1Accent4" presStyleLbl="alignNode1" presStyleIdx="14" presStyleCnt="42"/>
      <dgm:spPr/>
    </dgm:pt>
    <dgm:pt modelId="{723806D3-642C-4983-A3FC-2C6B7845A887}" type="pres">
      <dgm:prSet presAssocID="{015E1F83-53DB-4959-A0A5-B1CE5F460BFE}" presName="Child1Accent5" presStyleLbl="alignNode1" presStyleIdx="15" presStyleCnt="42"/>
      <dgm:spPr/>
    </dgm:pt>
    <dgm:pt modelId="{2D408510-C1AA-4B0B-8070-74ACBA0BBD1B}" type="pres">
      <dgm:prSet presAssocID="{015E1F83-53DB-4959-A0A5-B1CE5F460BFE}" presName="Child1Accent6" presStyleLbl="alignNode1" presStyleIdx="16" presStyleCnt="42"/>
      <dgm:spPr/>
    </dgm:pt>
    <dgm:pt modelId="{9B8A985B-2900-447E-8915-EB94B30E8239}" type="pres">
      <dgm:prSet presAssocID="{015E1F83-53DB-4959-A0A5-B1CE5F460BFE}" presName="Child1Accent7" presStyleLbl="alignNode1" presStyleIdx="17" presStyleCnt="42"/>
      <dgm:spPr/>
    </dgm:pt>
    <dgm:pt modelId="{2AB78828-2B2C-4E1D-9BA9-016E00CE19C4}" type="pres">
      <dgm:prSet presAssocID="{015E1F83-53DB-4959-A0A5-B1CE5F460BFE}" presName="Child1Accent8" presStyleLbl="alignNode1" presStyleIdx="18" presStyleCnt="42"/>
      <dgm:spPr/>
    </dgm:pt>
    <dgm:pt modelId="{4F71D735-DF13-4683-A755-6D29E6843F9A}" type="pres">
      <dgm:prSet presAssocID="{015E1F83-53DB-4959-A0A5-B1CE5F460BFE}" presName="Child1Accent9" presStyleLbl="alignNode1" presStyleIdx="19" presStyleCnt="42"/>
      <dgm:spPr/>
    </dgm:pt>
    <dgm:pt modelId="{79D461BA-29B0-4FD7-9D38-3409368B068E}" type="pres">
      <dgm:prSet presAssocID="{015E1F83-53DB-4959-A0A5-B1CE5F460BFE}" presName="Child1" presStyleLbl="revTx" presStyleIdx="0" presStyleCnt="4" custScaleX="159294">
        <dgm:presLayoutVars>
          <dgm:chMax/>
          <dgm:chPref val="0"/>
          <dgm:bulletEnabled val="1"/>
        </dgm:presLayoutVars>
      </dgm:prSet>
      <dgm:spPr/>
    </dgm:pt>
    <dgm:pt modelId="{E1081C90-FEEE-4286-BC88-0FE4F7E17970}" type="pres">
      <dgm:prSet presAssocID="{9D55B475-0E85-41F7-9354-06D2611801A7}" presName="Child2Accent1" presStyleLbl="alignNode1" presStyleIdx="20" presStyleCnt="42"/>
      <dgm:spPr/>
    </dgm:pt>
    <dgm:pt modelId="{3E7621AB-A0AD-4C9E-9346-AF477567F00E}" type="pres">
      <dgm:prSet presAssocID="{9D55B475-0E85-41F7-9354-06D2611801A7}" presName="Child2Accent2" presStyleLbl="alignNode1" presStyleIdx="21" presStyleCnt="42"/>
      <dgm:spPr/>
    </dgm:pt>
    <dgm:pt modelId="{0781BFE8-D4A6-4E0B-9E19-0C159ED2C971}" type="pres">
      <dgm:prSet presAssocID="{9D55B475-0E85-41F7-9354-06D2611801A7}" presName="Child2Accent3" presStyleLbl="alignNode1" presStyleIdx="22" presStyleCnt="42"/>
      <dgm:spPr/>
    </dgm:pt>
    <dgm:pt modelId="{45DFB244-CD32-430D-AE45-CE118A109DF5}" type="pres">
      <dgm:prSet presAssocID="{9D55B475-0E85-41F7-9354-06D2611801A7}" presName="Child2Accent4" presStyleLbl="alignNode1" presStyleIdx="23" presStyleCnt="42"/>
      <dgm:spPr/>
    </dgm:pt>
    <dgm:pt modelId="{893C4038-D3B4-4614-B62A-D1414E90802B}" type="pres">
      <dgm:prSet presAssocID="{9D55B475-0E85-41F7-9354-06D2611801A7}" presName="Child2Accent5" presStyleLbl="alignNode1" presStyleIdx="24" presStyleCnt="42"/>
      <dgm:spPr/>
    </dgm:pt>
    <dgm:pt modelId="{0307B0F8-8CCE-4573-8467-2A49EF8BB036}" type="pres">
      <dgm:prSet presAssocID="{9D55B475-0E85-41F7-9354-06D2611801A7}" presName="Child2Accent6" presStyleLbl="alignNode1" presStyleIdx="25" presStyleCnt="42"/>
      <dgm:spPr/>
    </dgm:pt>
    <dgm:pt modelId="{0372E31B-B49B-43BE-8D75-83F93758E7E5}" type="pres">
      <dgm:prSet presAssocID="{9D55B475-0E85-41F7-9354-06D2611801A7}" presName="Child2Accent7" presStyleLbl="alignNode1" presStyleIdx="26" presStyleCnt="42"/>
      <dgm:spPr/>
    </dgm:pt>
    <dgm:pt modelId="{C3112134-CFB3-4F26-BF15-C28956C1EA3D}" type="pres">
      <dgm:prSet presAssocID="{9D55B475-0E85-41F7-9354-06D2611801A7}" presName="Child2" presStyleLbl="revTx" presStyleIdx="1" presStyleCnt="4" custScaleX="143506" custScaleY="82555">
        <dgm:presLayoutVars>
          <dgm:chMax/>
          <dgm:chPref val="0"/>
          <dgm:bulletEnabled val="1"/>
        </dgm:presLayoutVars>
      </dgm:prSet>
      <dgm:spPr/>
    </dgm:pt>
    <dgm:pt modelId="{9D104270-2934-463B-B9E1-712DA70C046B}" type="pres">
      <dgm:prSet presAssocID="{C6FAA1D7-0B67-405A-B999-EBFCBB43B627}" presName="Child3Accent1" presStyleLbl="alignNode1" presStyleIdx="27" presStyleCnt="42"/>
      <dgm:spPr/>
    </dgm:pt>
    <dgm:pt modelId="{F110E8B4-F50A-4A41-873B-6406840B4405}" type="pres">
      <dgm:prSet presAssocID="{C6FAA1D7-0B67-405A-B999-EBFCBB43B627}" presName="Child3Accent2" presStyleLbl="alignNode1" presStyleIdx="28" presStyleCnt="42"/>
      <dgm:spPr/>
    </dgm:pt>
    <dgm:pt modelId="{06DF04DD-47C1-479C-859E-4FC938209A98}" type="pres">
      <dgm:prSet presAssocID="{C6FAA1D7-0B67-405A-B999-EBFCBB43B627}" presName="Child3Accent3" presStyleLbl="alignNode1" presStyleIdx="29" presStyleCnt="42"/>
      <dgm:spPr/>
    </dgm:pt>
    <dgm:pt modelId="{AF0019B8-FDAC-482B-94F5-15D68CF85709}" type="pres">
      <dgm:prSet presAssocID="{C6FAA1D7-0B67-405A-B999-EBFCBB43B627}" presName="Child3Accent4" presStyleLbl="alignNode1" presStyleIdx="30" presStyleCnt="42"/>
      <dgm:spPr/>
    </dgm:pt>
    <dgm:pt modelId="{B6C2C4AE-935B-4609-8305-0939D5C73BA1}" type="pres">
      <dgm:prSet presAssocID="{C6FAA1D7-0B67-405A-B999-EBFCBB43B627}" presName="Child3Accent5" presStyleLbl="alignNode1" presStyleIdx="31" presStyleCnt="42"/>
      <dgm:spPr/>
    </dgm:pt>
    <dgm:pt modelId="{568CAA0C-62D9-485D-949E-2029A8159C7A}" type="pres">
      <dgm:prSet presAssocID="{C6FAA1D7-0B67-405A-B999-EBFCBB43B627}" presName="Child3Accent6" presStyleLbl="alignNode1" presStyleIdx="32" presStyleCnt="42"/>
      <dgm:spPr/>
    </dgm:pt>
    <dgm:pt modelId="{B6880D8D-5268-4FAF-A472-416549F785BC}" type="pres">
      <dgm:prSet presAssocID="{C6FAA1D7-0B67-405A-B999-EBFCBB43B627}" presName="Child3Accent7" presStyleLbl="alignNode1" presStyleIdx="33" presStyleCnt="42"/>
      <dgm:spPr/>
    </dgm:pt>
    <dgm:pt modelId="{E9863860-39E8-4D5A-AF70-6A3F22FFAE22}" type="pres">
      <dgm:prSet presAssocID="{C6FAA1D7-0B67-405A-B999-EBFCBB43B627}" presName="Child3" presStyleLbl="revTx" presStyleIdx="2" presStyleCnt="4" custScaleX="158445" custScaleY="112303">
        <dgm:presLayoutVars>
          <dgm:chMax/>
          <dgm:chPref val="0"/>
          <dgm:bulletEnabled val="1"/>
        </dgm:presLayoutVars>
      </dgm:prSet>
      <dgm:spPr/>
    </dgm:pt>
    <dgm:pt modelId="{C0947EA9-033C-4D24-9CCE-71EC46AB81E6}" type="pres">
      <dgm:prSet presAssocID="{3252306C-1F20-46CE-9EEF-D5DB3BF46245}" presName="Child4Accent1" presStyleLbl="alignNode1" presStyleIdx="34" presStyleCnt="42"/>
      <dgm:spPr/>
    </dgm:pt>
    <dgm:pt modelId="{2F75BB8B-4085-4C6A-8EC2-6329159DCC69}" type="pres">
      <dgm:prSet presAssocID="{3252306C-1F20-46CE-9EEF-D5DB3BF46245}" presName="Child4Accent2" presStyleLbl="alignNode1" presStyleIdx="35" presStyleCnt="42"/>
      <dgm:spPr/>
    </dgm:pt>
    <dgm:pt modelId="{617CAAFB-94D0-4DF5-A3D2-93BB5FB5F5CE}" type="pres">
      <dgm:prSet presAssocID="{3252306C-1F20-46CE-9EEF-D5DB3BF46245}" presName="Child4Accent3" presStyleLbl="alignNode1" presStyleIdx="36" presStyleCnt="42"/>
      <dgm:spPr/>
    </dgm:pt>
    <dgm:pt modelId="{D7514E5D-8FA0-489B-BEDA-27E13EF900C2}" type="pres">
      <dgm:prSet presAssocID="{3252306C-1F20-46CE-9EEF-D5DB3BF46245}" presName="Child4Accent4" presStyleLbl="alignNode1" presStyleIdx="37" presStyleCnt="42"/>
      <dgm:spPr/>
    </dgm:pt>
    <dgm:pt modelId="{0B9D193E-8ACC-4320-BCBF-86E58920E696}" type="pres">
      <dgm:prSet presAssocID="{3252306C-1F20-46CE-9EEF-D5DB3BF46245}" presName="Child4Accent5" presStyleLbl="alignNode1" presStyleIdx="38" presStyleCnt="42"/>
      <dgm:spPr/>
    </dgm:pt>
    <dgm:pt modelId="{323F3ED9-21DA-45FD-B2F3-352E195CA84E}" type="pres">
      <dgm:prSet presAssocID="{3252306C-1F20-46CE-9EEF-D5DB3BF46245}" presName="Child4Accent6" presStyleLbl="alignNode1" presStyleIdx="39" presStyleCnt="42"/>
      <dgm:spPr/>
    </dgm:pt>
    <dgm:pt modelId="{883B789D-9C34-49E5-9FF6-819A05BEAD4F}" type="pres">
      <dgm:prSet presAssocID="{3252306C-1F20-46CE-9EEF-D5DB3BF46245}" presName="Child4Accent7" presStyleLbl="alignNode1" presStyleIdx="40" presStyleCnt="42"/>
      <dgm:spPr/>
    </dgm:pt>
    <dgm:pt modelId="{1D5BA4FB-00FE-4F4C-AAE1-1A107E467B8E}" type="pres">
      <dgm:prSet presAssocID="{3252306C-1F20-46CE-9EEF-D5DB3BF46245}" presName="Child4Accent8" presStyleLbl="alignNode1" presStyleIdx="41" presStyleCnt="42"/>
      <dgm:spPr/>
    </dgm:pt>
    <dgm:pt modelId="{3D8B12A1-09E5-4BA1-B7A9-479078503F52}" type="pres">
      <dgm:prSet presAssocID="{3252306C-1F20-46CE-9EEF-D5DB3BF46245}" presName="Child4" presStyleLbl="revTx" presStyleIdx="3" presStyleCnt="4" custScaleX="145636" custScaleY="76360">
        <dgm:presLayoutVars>
          <dgm:chMax/>
          <dgm:chPref val="0"/>
          <dgm:bulletEnabled val="1"/>
        </dgm:presLayoutVars>
      </dgm:prSet>
      <dgm:spPr/>
    </dgm:pt>
  </dgm:ptLst>
  <dgm:cxnLst>
    <dgm:cxn modelId="{1EEBC009-F34E-4311-A2E2-8384AF268A67}" type="presOf" srcId="{5F53760A-0355-475B-BD4E-CD0E6ED1E7C2}" destId="{7E06540C-54D5-4308-8421-2AAE60F1AC00}" srcOrd="0" destOrd="0" presId="urn:microsoft.com/office/officeart/2011/layout/ConvergingText"/>
    <dgm:cxn modelId="{DFF9F10E-4B94-4ACF-ACF7-F87656B0D411}" type="presOf" srcId="{3252306C-1F20-46CE-9EEF-D5DB3BF46245}" destId="{3D8B12A1-09E5-4BA1-B7A9-479078503F52}" srcOrd="0" destOrd="0" presId="urn:microsoft.com/office/officeart/2011/layout/ConvergingText"/>
    <dgm:cxn modelId="{13F47633-4E48-4CFD-A5F7-9EC69D5F29AF}" srcId="{5F53760A-0355-475B-BD4E-CD0E6ED1E7C2}" destId="{C6FAA1D7-0B67-405A-B999-EBFCBB43B627}" srcOrd="2" destOrd="0" parTransId="{07F727E5-F74F-40F7-AECA-37C7653FDB1C}" sibTransId="{6357F9A1-1589-453D-B728-E63F03D9E3A8}"/>
    <dgm:cxn modelId="{D639D650-9A24-4363-9A62-45745F64EB7C}" type="presOf" srcId="{9D55B475-0E85-41F7-9354-06D2611801A7}" destId="{C3112134-CFB3-4F26-BF15-C28956C1EA3D}" srcOrd="0" destOrd="0" presId="urn:microsoft.com/office/officeart/2011/layout/ConvergingText"/>
    <dgm:cxn modelId="{CC14B063-4FD4-442C-818C-E829C264F31D}" srcId="{5F53760A-0355-475B-BD4E-CD0E6ED1E7C2}" destId="{9D55B475-0E85-41F7-9354-06D2611801A7}" srcOrd="1" destOrd="0" parTransId="{ACD34E4D-2D14-449D-8F4D-BE85926A2865}" sibTransId="{AF21530A-0313-48BE-8273-D5EE3CCE7F93}"/>
    <dgm:cxn modelId="{35E88768-E411-4FFE-909C-844B16738574}" type="presOf" srcId="{015E1F83-53DB-4959-A0A5-B1CE5F460BFE}" destId="{79D461BA-29B0-4FD7-9D38-3409368B068E}" srcOrd="0" destOrd="0" presId="urn:microsoft.com/office/officeart/2011/layout/ConvergingText"/>
    <dgm:cxn modelId="{32534187-BF66-455B-8D9E-3DA5BCC4316C}" type="presOf" srcId="{EB2B796C-456B-4925-B864-685425903618}" destId="{AD78F53C-AB29-4773-9B26-771987EB5C1E}" srcOrd="0" destOrd="0" presId="urn:microsoft.com/office/officeart/2011/layout/ConvergingText"/>
    <dgm:cxn modelId="{649D0C9D-7D6C-45B8-AB4D-F0026896099C}" srcId="{5F53760A-0355-475B-BD4E-CD0E6ED1E7C2}" destId="{015E1F83-53DB-4959-A0A5-B1CE5F460BFE}" srcOrd="0" destOrd="0" parTransId="{4282EEFA-E12F-441C-8E50-4CA2C6A7FE26}" sibTransId="{3DE3CF7A-8E29-4407-B6A3-EA529CA8996D}"/>
    <dgm:cxn modelId="{5D471AAD-63C8-4323-938B-6EC3ECB3C881}" srcId="{5F53760A-0355-475B-BD4E-CD0E6ED1E7C2}" destId="{3252306C-1F20-46CE-9EEF-D5DB3BF46245}" srcOrd="3" destOrd="0" parTransId="{ED081ED3-7AD4-4862-9391-25BC8E26ED8B}" sibTransId="{B0623B56-C13B-4007-8715-388CF88CE685}"/>
    <dgm:cxn modelId="{544B27C8-31EE-42D3-B6A5-5EA30EEB6B97}" type="presOf" srcId="{C6FAA1D7-0B67-405A-B999-EBFCBB43B627}" destId="{E9863860-39E8-4D5A-AF70-6A3F22FFAE22}" srcOrd="0" destOrd="0" presId="urn:microsoft.com/office/officeart/2011/layout/ConvergingText"/>
    <dgm:cxn modelId="{034408FE-88D2-40F6-81A0-5E278AAD2DC5}" srcId="{EB2B796C-456B-4925-B864-685425903618}" destId="{5F53760A-0355-475B-BD4E-CD0E6ED1E7C2}" srcOrd="0" destOrd="0" parTransId="{A4B6BCFD-081F-42E9-9AC5-FF5188325D19}" sibTransId="{F3223C75-A5ED-4DA4-95C3-BD88E749A24F}"/>
    <dgm:cxn modelId="{FCE3ACD5-A59D-442E-B882-7795957F323D}" type="presParOf" srcId="{AD78F53C-AB29-4773-9B26-771987EB5C1E}" destId="{CD4FEA5F-5BFA-448C-B706-9CF2EE0A727B}" srcOrd="0" destOrd="0" presId="urn:microsoft.com/office/officeart/2011/layout/ConvergingText"/>
    <dgm:cxn modelId="{5A8872B0-942F-433C-B002-0DD8EEE23974}" type="presParOf" srcId="{CD4FEA5F-5BFA-448C-B706-9CF2EE0A727B}" destId="{912DB496-FBCB-4928-8B58-EB1B350E68EA}" srcOrd="0" destOrd="0" presId="urn:microsoft.com/office/officeart/2011/layout/ConvergingText"/>
    <dgm:cxn modelId="{D8FB6A7D-DC96-4762-A768-09FEA1AEF2DE}" type="presParOf" srcId="{CD4FEA5F-5BFA-448C-B706-9CF2EE0A727B}" destId="{C58A3371-7E35-4006-BEDA-A04FE9974C51}" srcOrd="1" destOrd="0" presId="urn:microsoft.com/office/officeart/2011/layout/ConvergingText"/>
    <dgm:cxn modelId="{38DAD84F-4930-410E-861F-A22047ECCF8C}" type="presParOf" srcId="{CD4FEA5F-5BFA-448C-B706-9CF2EE0A727B}" destId="{1CA50A1C-1FB7-4380-9166-B6C3ED9BDCB0}" srcOrd="2" destOrd="0" presId="urn:microsoft.com/office/officeart/2011/layout/ConvergingText"/>
    <dgm:cxn modelId="{A3F040FF-7AA2-43A5-AB3B-2914BC45AC4D}" type="presParOf" srcId="{CD4FEA5F-5BFA-448C-B706-9CF2EE0A727B}" destId="{6F68EE1A-3A02-4410-9D12-BFE35AD76D63}" srcOrd="3" destOrd="0" presId="urn:microsoft.com/office/officeart/2011/layout/ConvergingText"/>
    <dgm:cxn modelId="{F5E05FE2-59A3-4BDC-9E63-DEA924AC7E97}" type="presParOf" srcId="{CD4FEA5F-5BFA-448C-B706-9CF2EE0A727B}" destId="{CBD5F798-7992-42AB-A3C9-071E1269EC32}" srcOrd="4" destOrd="0" presId="urn:microsoft.com/office/officeart/2011/layout/ConvergingText"/>
    <dgm:cxn modelId="{A0AD25EC-8A0F-4873-876C-24C24C2DC146}" type="presParOf" srcId="{CD4FEA5F-5BFA-448C-B706-9CF2EE0A727B}" destId="{FA1F75B1-904A-4F31-8F45-BA3259A135D1}" srcOrd="5" destOrd="0" presId="urn:microsoft.com/office/officeart/2011/layout/ConvergingText"/>
    <dgm:cxn modelId="{33162605-9D3D-4631-B173-690E2DC288AD}" type="presParOf" srcId="{CD4FEA5F-5BFA-448C-B706-9CF2EE0A727B}" destId="{1BB20B05-7C75-4306-90BA-B6875AAF1B3B}" srcOrd="6" destOrd="0" presId="urn:microsoft.com/office/officeart/2011/layout/ConvergingText"/>
    <dgm:cxn modelId="{479E7A68-1742-4866-AEE0-8DA5C85FB921}" type="presParOf" srcId="{CD4FEA5F-5BFA-448C-B706-9CF2EE0A727B}" destId="{FDD34491-7E42-4AEE-9BC7-44FFFE728C32}" srcOrd="7" destOrd="0" presId="urn:microsoft.com/office/officeart/2011/layout/ConvergingText"/>
    <dgm:cxn modelId="{C4B4B1CA-C585-4904-A68F-23D29B8E43F8}" type="presParOf" srcId="{CD4FEA5F-5BFA-448C-B706-9CF2EE0A727B}" destId="{1E59D509-F005-4003-828D-E15EF2B8EF7E}" srcOrd="8" destOrd="0" presId="urn:microsoft.com/office/officeart/2011/layout/ConvergingText"/>
    <dgm:cxn modelId="{E59BFC9C-5082-4705-AD76-5C1B2F012E90}" type="presParOf" srcId="{CD4FEA5F-5BFA-448C-B706-9CF2EE0A727B}" destId="{35F5F2AE-E1A0-49B5-8755-6EFEA4BE7539}" srcOrd="9" destOrd="0" presId="urn:microsoft.com/office/officeart/2011/layout/ConvergingText"/>
    <dgm:cxn modelId="{2754F06C-9FC5-4362-8855-80A3CB9E1A92}" type="presParOf" srcId="{CD4FEA5F-5BFA-448C-B706-9CF2EE0A727B}" destId="{7E06540C-54D5-4308-8421-2AAE60F1AC00}" srcOrd="10" destOrd="0" presId="urn:microsoft.com/office/officeart/2011/layout/ConvergingText"/>
    <dgm:cxn modelId="{85E27B8E-D078-43C7-B80C-D7649EFE4F21}" type="presParOf" srcId="{CD4FEA5F-5BFA-448C-B706-9CF2EE0A727B}" destId="{0B2E0000-4574-464E-8252-F732CDBE1BE5}" srcOrd="11" destOrd="0" presId="urn:microsoft.com/office/officeart/2011/layout/ConvergingText"/>
    <dgm:cxn modelId="{0C684D17-0173-4ED1-B106-7624F0C9DA2B}" type="presParOf" srcId="{CD4FEA5F-5BFA-448C-B706-9CF2EE0A727B}" destId="{05EC2CD7-861D-43D4-978B-03F9A547D519}" srcOrd="12" destOrd="0" presId="urn:microsoft.com/office/officeart/2011/layout/ConvergingText"/>
    <dgm:cxn modelId="{91788E3C-433E-497B-B12D-86BE19D79BD5}" type="presParOf" srcId="{CD4FEA5F-5BFA-448C-B706-9CF2EE0A727B}" destId="{D7ACFDDC-78BF-445D-8F60-63194540C1C2}" srcOrd="13" destOrd="0" presId="urn:microsoft.com/office/officeart/2011/layout/ConvergingText"/>
    <dgm:cxn modelId="{AAF35ABC-1541-409A-BF8F-80C953EDB059}" type="presParOf" srcId="{CD4FEA5F-5BFA-448C-B706-9CF2EE0A727B}" destId="{F5DCDB98-916A-42AF-A16E-F3C830BF99CD}" srcOrd="14" destOrd="0" presId="urn:microsoft.com/office/officeart/2011/layout/ConvergingText"/>
    <dgm:cxn modelId="{D713BB4A-6AD0-4E1B-8761-2C48F45A6740}" type="presParOf" srcId="{CD4FEA5F-5BFA-448C-B706-9CF2EE0A727B}" destId="{723806D3-642C-4983-A3FC-2C6B7845A887}" srcOrd="15" destOrd="0" presId="urn:microsoft.com/office/officeart/2011/layout/ConvergingText"/>
    <dgm:cxn modelId="{BA2027D3-C23C-4E12-8C5A-CBA6991E61CA}" type="presParOf" srcId="{CD4FEA5F-5BFA-448C-B706-9CF2EE0A727B}" destId="{2D408510-C1AA-4B0B-8070-74ACBA0BBD1B}" srcOrd="16" destOrd="0" presId="urn:microsoft.com/office/officeart/2011/layout/ConvergingText"/>
    <dgm:cxn modelId="{26500158-5BBC-4299-B6B5-132F9B8E19B6}" type="presParOf" srcId="{CD4FEA5F-5BFA-448C-B706-9CF2EE0A727B}" destId="{9B8A985B-2900-447E-8915-EB94B30E8239}" srcOrd="17" destOrd="0" presId="urn:microsoft.com/office/officeart/2011/layout/ConvergingText"/>
    <dgm:cxn modelId="{CFD2F94A-F30B-4404-A381-409252DB22FD}" type="presParOf" srcId="{CD4FEA5F-5BFA-448C-B706-9CF2EE0A727B}" destId="{2AB78828-2B2C-4E1D-9BA9-016E00CE19C4}" srcOrd="18" destOrd="0" presId="urn:microsoft.com/office/officeart/2011/layout/ConvergingText"/>
    <dgm:cxn modelId="{F7C7AC80-AF24-4476-B2D0-C1AA69CE2853}" type="presParOf" srcId="{CD4FEA5F-5BFA-448C-B706-9CF2EE0A727B}" destId="{4F71D735-DF13-4683-A755-6D29E6843F9A}" srcOrd="19" destOrd="0" presId="urn:microsoft.com/office/officeart/2011/layout/ConvergingText"/>
    <dgm:cxn modelId="{204D2803-6B0D-4AF4-A61D-F37BAF27017C}" type="presParOf" srcId="{CD4FEA5F-5BFA-448C-B706-9CF2EE0A727B}" destId="{79D461BA-29B0-4FD7-9D38-3409368B068E}" srcOrd="20" destOrd="0" presId="urn:microsoft.com/office/officeart/2011/layout/ConvergingText"/>
    <dgm:cxn modelId="{FF3CC84B-DDED-4180-82F1-9B2ADD9BA27B}" type="presParOf" srcId="{CD4FEA5F-5BFA-448C-B706-9CF2EE0A727B}" destId="{E1081C90-FEEE-4286-BC88-0FE4F7E17970}" srcOrd="21" destOrd="0" presId="urn:microsoft.com/office/officeart/2011/layout/ConvergingText"/>
    <dgm:cxn modelId="{D1EC5D09-AE26-4B9F-A694-82C75DAEEB93}" type="presParOf" srcId="{CD4FEA5F-5BFA-448C-B706-9CF2EE0A727B}" destId="{3E7621AB-A0AD-4C9E-9346-AF477567F00E}" srcOrd="22" destOrd="0" presId="urn:microsoft.com/office/officeart/2011/layout/ConvergingText"/>
    <dgm:cxn modelId="{FFF22918-DE51-4B6B-B3E6-612B989E2906}" type="presParOf" srcId="{CD4FEA5F-5BFA-448C-B706-9CF2EE0A727B}" destId="{0781BFE8-D4A6-4E0B-9E19-0C159ED2C971}" srcOrd="23" destOrd="0" presId="urn:microsoft.com/office/officeart/2011/layout/ConvergingText"/>
    <dgm:cxn modelId="{B9397F62-C69D-4569-8DB0-C5C39E016DDD}" type="presParOf" srcId="{CD4FEA5F-5BFA-448C-B706-9CF2EE0A727B}" destId="{45DFB244-CD32-430D-AE45-CE118A109DF5}" srcOrd="24" destOrd="0" presId="urn:microsoft.com/office/officeart/2011/layout/ConvergingText"/>
    <dgm:cxn modelId="{48029069-20F0-4144-8A2B-EC144F53A4F8}" type="presParOf" srcId="{CD4FEA5F-5BFA-448C-B706-9CF2EE0A727B}" destId="{893C4038-D3B4-4614-B62A-D1414E90802B}" srcOrd="25" destOrd="0" presId="urn:microsoft.com/office/officeart/2011/layout/ConvergingText"/>
    <dgm:cxn modelId="{7AB759F9-5EB4-4C3E-BF91-DC6685F8348B}" type="presParOf" srcId="{CD4FEA5F-5BFA-448C-B706-9CF2EE0A727B}" destId="{0307B0F8-8CCE-4573-8467-2A49EF8BB036}" srcOrd="26" destOrd="0" presId="urn:microsoft.com/office/officeart/2011/layout/ConvergingText"/>
    <dgm:cxn modelId="{C10C83E3-DF2F-4800-BACB-F6E745A1E9CA}" type="presParOf" srcId="{CD4FEA5F-5BFA-448C-B706-9CF2EE0A727B}" destId="{0372E31B-B49B-43BE-8D75-83F93758E7E5}" srcOrd="27" destOrd="0" presId="urn:microsoft.com/office/officeart/2011/layout/ConvergingText"/>
    <dgm:cxn modelId="{1DA485DF-726B-457A-8F63-E5A66CC2C473}" type="presParOf" srcId="{CD4FEA5F-5BFA-448C-B706-9CF2EE0A727B}" destId="{C3112134-CFB3-4F26-BF15-C28956C1EA3D}" srcOrd="28" destOrd="0" presId="urn:microsoft.com/office/officeart/2011/layout/ConvergingText"/>
    <dgm:cxn modelId="{5D5CB9A4-96FA-4D98-AD8B-0D6AFB56F356}" type="presParOf" srcId="{CD4FEA5F-5BFA-448C-B706-9CF2EE0A727B}" destId="{9D104270-2934-463B-B9E1-712DA70C046B}" srcOrd="29" destOrd="0" presId="urn:microsoft.com/office/officeart/2011/layout/ConvergingText"/>
    <dgm:cxn modelId="{D7E7577E-573B-4515-9AE4-6CEFD0C25432}" type="presParOf" srcId="{CD4FEA5F-5BFA-448C-B706-9CF2EE0A727B}" destId="{F110E8B4-F50A-4A41-873B-6406840B4405}" srcOrd="30" destOrd="0" presId="urn:microsoft.com/office/officeart/2011/layout/ConvergingText"/>
    <dgm:cxn modelId="{F8FB9F31-084D-4E14-BA32-327C30D640DF}" type="presParOf" srcId="{CD4FEA5F-5BFA-448C-B706-9CF2EE0A727B}" destId="{06DF04DD-47C1-479C-859E-4FC938209A98}" srcOrd="31" destOrd="0" presId="urn:microsoft.com/office/officeart/2011/layout/ConvergingText"/>
    <dgm:cxn modelId="{4056BA90-7A3F-4533-A408-B80CBCC3E95A}" type="presParOf" srcId="{CD4FEA5F-5BFA-448C-B706-9CF2EE0A727B}" destId="{AF0019B8-FDAC-482B-94F5-15D68CF85709}" srcOrd="32" destOrd="0" presId="urn:microsoft.com/office/officeart/2011/layout/ConvergingText"/>
    <dgm:cxn modelId="{F9EBFBB7-3669-4A36-A33A-B4B6B4EB4BC2}" type="presParOf" srcId="{CD4FEA5F-5BFA-448C-B706-9CF2EE0A727B}" destId="{B6C2C4AE-935B-4609-8305-0939D5C73BA1}" srcOrd="33" destOrd="0" presId="urn:microsoft.com/office/officeart/2011/layout/ConvergingText"/>
    <dgm:cxn modelId="{CB87DE66-844A-42C7-BE82-048D9E12CEE1}" type="presParOf" srcId="{CD4FEA5F-5BFA-448C-B706-9CF2EE0A727B}" destId="{568CAA0C-62D9-485D-949E-2029A8159C7A}" srcOrd="34" destOrd="0" presId="urn:microsoft.com/office/officeart/2011/layout/ConvergingText"/>
    <dgm:cxn modelId="{96CCA9E9-FBCA-4473-ACCC-F6735A5C6745}" type="presParOf" srcId="{CD4FEA5F-5BFA-448C-B706-9CF2EE0A727B}" destId="{B6880D8D-5268-4FAF-A472-416549F785BC}" srcOrd="35" destOrd="0" presId="urn:microsoft.com/office/officeart/2011/layout/ConvergingText"/>
    <dgm:cxn modelId="{02806132-0DB5-48C6-9346-A9F565189A96}" type="presParOf" srcId="{CD4FEA5F-5BFA-448C-B706-9CF2EE0A727B}" destId="{E9863860-39E8-4D5A-AF70-6A3F22FFAE22}" srcOrd="36" destOrd="0" presId="urn:microsoft.com/office/officeart/2011/layout/ConvergingText"/>
    <dgm:cxn modelId="{06BA3E97-E831-4F3E-895D-9FEAEDD4828A}" type="presParOf" srcId="{CD4FEA5F-5BFA-448C-B706-9CF2EE0A727B}" destId="{C0947EA9-033C-4D24-9CCE-71EC46AB81E6}" srcOrd="37" destOrd="0" presId="urn:microsoft.com/office/officeart/2011/layout/ConvergingText"/>
    <dgm:cxn modelId="{E055D93B-B75B-43A5-8A91-55E4C05A4E7C}" type="presParOf" srcId="{CD4FEA5F-5BFA-448C-B706-9CF2EE0A727B}" destId="{2F75BB8B-4085-4C6A-8EC2-6329159DCC69}" srcOrd="38" destOrd="0" presId="urn:microsoft.com/office/officeart/2011/layout/ConvergingText"/>
    <dgm:cxn modelId="{97B0D891-F671-421C-9D0A-9F96C313D2A1}" type="presParOf" srcId="{CD4FEA5F-5BFA-448C-B706-9CF2EE0A727B}" destId="{617CAAFB-94D0-4DF5-A3D2-93BB5FB5F5CE}" srcOrd="39" destOrd="0" presId="urn:microsoft.com/office/officeart/2011/layout/ConvergingText"/>
    <dgm:cxn modelId="{27880CC4-18EE-47FB-983F-F7DD2C4A7AD3}" type="presParOf" srcId="{CD4FEA5F-5BFA-448C-B706-9CF2EE0A727B}" destId="{D7514E5D-8FA0-489B-BEDA-27E13EF900C2}" srcOrd="40" destOrd="0" presId="urn:microsoft.com/office/officeart/2011/layout/ConvergingText"/>
    <dgm:cxn modelId="{97B98D66-F475-4C27-A66F-3BC474023C54}" type="presParOf" srcId="{CD4FEA5F-5BFA-448C-B706-9CF2EE0A727B}" destId="{0B9D193E-8ACC-4320-BCBF-86E58920E696}" srcOrd="41" destOrd="0" presId="urn:microsoft.com/office/officeart/2011/layout/ConvergingText"/>
    <dgm:cxn modelId="{5958D116-6854-4FC9-9A84-CB64021B6C3F}" type="presParOf" srcId="{CD4FEA5F-5BFA-448C-B706-9CF2EE0A727B}" destId="{323F3ED9-21DA-45FD-B2F3-352E195CA84E}" srcOrd="42" destOrd="0" presId="urn:microsoft.com/office/officeart/2011/layout/ConvergingText"/>
    <dgm:cxn modelId="{0371CB49-FF91-41A3-95F0-4FE8140E5FB9}" type="presParOf" srcId="{CD4FEA5F-5BFA-448C-B706-9CF2EE0A727B}" destId="{883B789D-9C34-49E5-9FF6-819A05BEAD4F}" srcOrd="43" destOrd="0" presId="urn:microsoft.com/office/officeart/2011/layout/ConvergingText"/>
    <dgm:cxn modelId="{498C31A9-2C30-408B-BE18-E4E4B1309806}" type="presParOf" srcId="{CD4FEA5F-5BFA-448C-B706-9CF2EE0A727B}" destId="{1D5BA4FB-00FE-4F4C-AAE1-1A107E467B8E}" srcOrd="44" destOrd="0" presId="urn:microsoft.com/office/officeart/2011/layout/ConvergingText"/>
    <dgm:cxn modelId="{A0C36DAF-2D64-4B51-AEF2-8C472462A964}" type="presParOf" srcId="{CD4FEA5F-5BFA-448C-B706-9CF2EE0A727B}" destId="{3D8B12A1-09E5-4BA1-B7A9-479078503F52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F11997-FDD6-4D82-92BB-C357DADD92F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1119CEE-9D9F-4091-87DB-BB015FAABE11}">
      <dgm:prSet phldrT="[Text]"/>
      <dgm:spPr/>
      <dgm:t>
        <a:bodyPr/>
        <a:lstStyle/>
        <a:p>
          <a:r>
            <a:rPr lang="en-US" dirty="0"/>
            <a:t>Requirements Model</a:t>
          </a:r>
        </a:p>
      </dgm:t>
    </dgm:pt>
    <dgm:pt modelId="{1BA3EE90-5CB1-4E1F-B65B-03F7D3782C57}" type="parTrans" cxnId="{A81AA9D7-9E6A-42C1-B65A-BB5445F2065A}">
      <dgm:prSet/>
      <dgm:spPr/>
      <dgm:t>
        <a:bodyPr/>
        <a:lstStyle/>
        <a:p>
          <a:endParaRPr lang="en-US"/>
        </a:p>
      </dgm:t>
    </dgm:pt>
    <dgm:pt modelId="{AB028998-3973-4CDE-AE1F-A900DA68A580}" type="sibTrans" cxnId="{A81AA9D7-9E6A-42C1-B65A-BB5445F2065A}">
      <dgm:prSet/>
      <dgm:spPr/>
      <dgm:t>
        <a:bodyPr/>
        <a:lstStyle/>
        <a:p>
          <a:endParaRPr lang="en-US"/>
        </a:p>
      </dgm:t>
    </dgm:pt>
    <dgm:pt modelId="{901A3BDF-61F5-40B2-8A1E-731C526E5EA2}">
      <dgm:prSet phldrT="[Text]"/>
      <dgm:spPr/>
      <dgm:t>
        <a:bodyPr/>
        <a:lstStyle/>
        <a:p>
          <a:r>
            <a:rPr lang="en-US" dirty="0"/>
            <a:t>Design Decisions</a:t>
          </a:r>
        </a:p>
      </dgm:t>
    </dgm:pt>
    <dgm:pt modelId="{3469DD5A-7C06-478F-91E2-6DA433EE8CA3}" type="parTrans" cxnId="{AF398FB9-4EB8-4420-BFA1-EE0C815A4102}">
      <dgm:prSet/>
      <dgm:spPr/>
      <dgm:t>
        <a:bodyPr/>
        <a:lstStyle/>
        <a:p>
          <a:endParaRPr lang="en-US"/>
        </a:p>
      </dgm:t>
    </dgm:pt>
    <dgm:pt modelId="{64D8D8CA-99D2-4FF4-AB1A-B714CDCE8DB8}" type="sibTrans" cxnId="{AF398FB9-4EB8-4420-BFA1-EE0C815A4102}">
      <dgm:prSet/>
      <dgm:spPr/>
      <dgm:t>
        <a:bodyPr/>
        <a:lstStyle/>
        <a:p>
          <a:endParaRPr lang="en-US"/>
        </a:p>
      </dgm:t>
    </dgm:pt>
    <dgm:pt modelId="{BAC71A89-A036-45DD-B3E1-0F67C2FA3F88}">
      <dgm:prSet phldrT="[Text]"/>
      <dgm:spPr/>
      <dgm:t>
        <a:bodyPr/>
        <a:lstStyle/>
        <a:p>
          <a:r>
            <a:rPr lang="en-US" dirty="0"/>
            <a:t>Generation Tool</a:t>
          </a:r>
        </a:p>
      </dgm:t>
    </dgm:pt>
    <dgm:pt modelId="{099013B2-88A9-44C2-9D94-F987BF9FBB88}" type="parTrans" cxnId="{A2DC48A1-7811-4F1F-AE00-71B79815420B}">
      <dgm:prSet/>
      <dgm:spPr/>
      <dgm:t>
        <a:bodyPr/>
        <a:lstStyle/>
        <a:p>
          <a:endParaRPr lang="en-US"/>
        </a:p>
      </dgm:t>
    </dgm:pt>
    <dgm:pt modelId="{3C48B110-1819-472A-9A48-8C90BA64655D}" type="sibTrans" cxnId="{A2DC48A1-7811-4F1F-AE00-71B79815420B}">
      <dgm:prSet/>
      <dgm:spPr/>
      <dgm:t>
        <a:bodyPr/>
        <a:lstStyle/>
        <a:p>
          <a:endParaRPr lang="en-US"/>
        </a:p>
      </dgm:t>
    </dgm:pt>
    <dgm:pt modelId="{A2E48C39-4535-498A-ACDB-570FFB7F5C65}">
      <dgm:prSet phldrT="[Text]"/>
      <dgm:spPr/>
      <dgm:t>
        <a:bodyPr/>
        <a:lstStyle/>
        <a:p>
          <a:r>
            <a:rPr lang="en-US" dirty="0"/>
            <a:t>Executable System</a:t>
          </a:r>
        </a:p>
      </dgm:t>
    </dgm:pt>
    <dgm:pt modelId="{05A2E3B5-68B0-49F6-87AE-4135EB80E88C}" type="parTrans" cxnId="{4B811D40-6293-4E43-B450-F16CE5C0CC6F}">
      <dgm:prSet/>
      <dgm:spPr/>
      <dgm:t>
        <a:bodyPr/>
        <a:lstStyle/>
        <a:p>
          <a:endParaRPr lang="en-US"/>
        </a:p>
      </dgm:t>
    </dgm:pt>
    <dgm:pt modelId="{5E51BA81-4E23-453A-9B90-006866525557}" type="sibTrans" cxnId="{4B811D40-6293-4E43-B450-F16CE5C0CC6F}">
      <dgm:prSet/>
      <dgm:spPr/>
      <dgm:t>
        <a:bodyPr/>
        <a:lstStyle/>
        <a:p>
          <a:endParaRPr lang="en-US"/>
        </a:p>
      </dgm:t>
    </dgm:pt>
    <dgm:pt modelId="{B9FF693F-7D77-4F13-A932-5022DE79C856}" type="pres">
      <dgm:prSet presAssocID="{4FF11997-FDD6-4D82-92BB-C357DADD92F1}" presName="CompostProcess" presStyleCnt="0">
        <dgm:presLayoutVars>
          <dgm:dir/>
          <dgm:resizeHandles val="exact"/>
        </dgm:presLayoutVars>
      </dgm:prSet>
      <dgm:spPr/>
    </dgm:pt>
    <dgm:pt modelId="{192179E7-29F5-4F25-B95E-7D3E6CEA8811}" type="pres">
      <dgm:prSet presAssocID="{4FF11997-FDD6-4D82-92BB-C357DADD92F1}" presName="arrow" presStyleLbl="bgShp" presStyleIdx="0" presStyleCnt="1"/>
      <dgm:spPr/>
    </dgm:pt>
    <dgm:pt modelId="{D78861A4-8E2D-46F9-8C55-B20388133726}" type="pres">
      <dgm:prSet presAssocID="{4FF11997-FDD6-4D82-92BB-C357DADD92F1}" presName="linearProcess" presStyleCnt="0"/>
      <dgm:spPr/>
    </dgm:pt>
    <dgm:pt modelId="{1BCA89C8-6E4D-4B7C-B321-CDA33F89A960}" type="pres">
      <dgm:prSet presAssocID="{E1119CEE-9D9F-4091-87DB-BB015FAABE11}" presName="textNode" presStyleLbl="node1" presStyleIdx="0" presStyleCnt="4">
        <dgm:presLayoutVars>
          <dgm:bulletEnabled val="1"/>
        </dgm:presLayoutVars>
      </dgm:prSet>
      <dgm:spPr/>
    </dgm:pt>
    <dgm:pt modelId="{54009D78-F2E0-4631-9CF9-5057AF8D4B32}" type="pres">
      <dgm:prSet presAssocID="{AB028998-3973-4CDE-AE1F-A900DA68A580}" presName="sibTrans" presStyleCnt="0"/>
      <dgm:spPr/>
    </dgm:pt>
    <dgm:pt modelId="{4C671657-DF14-4349-8E13-D8F751D8E2F0}" type="pres">
      <dgm:prSet presAssocID="{901A3BDF-61F5-40B2-8A1E-731C526E5EA2}" presName="textNode" presStyleLbl="node1" presStyleIdx="1" presStyleCnt="4">
        <dgm:presLayoutVars>
          <dgm:bulletEnabled val="1"/>
        </dgm:presLayoutVars>
      </dgm:prSet>
      <dgm:spPr/>
    </dgm:pt>
    <dgm:pt modelId="{73744FCB-2360-4E68-9E0C-1D5F7EAE5475}" type="pres">
      <dgm:prSet presAssocID="{64D8D8CA-99D2-4FF4-AB1A-B714CDCE8DB8}" presName="sibTrans" presStyleCnt="0"/>
      <dgm:spPr/>
    </dgm:pt>
    <dgm:pt modelId="{4307C575-35A4-4CBE-B27C-A7E53031F987}" type="pres">
      <dgm:prSet presAssocID="{BAC71A89-A036-45DD-B3E1-0F67C2FA3F88}" presName="textNode" presStyleLbl="node1" presStyleIdx="2" presStyleCnt="4">
        <dgm:presLayoutVars>
          <dgm:bulletEnabled val="1"/>
        </dgm:presLayoutVars>
      </dgm:prSet>
      <dgm:spPr/>
    </dgm:pt>
    <dgm:pt modelId="{8382C31E-D7EC-4C00-A576-D55DBBAC81D9}" type="pres">
      <dgm:prSet presAssocID="{3C48B110-1819-472A-9A48-8C90BA64655D}" presName="sibTrans" presStyleCnt="0"/>
      <dgm:spPr/>
    </dgm:pt>
    <dgm:pt modelId="{0AC25AA6-AD8D-41AD-B774-2085AEB14390}" type="pres">
      <dgm:prSet presAssocID="{A2E48C39-4535-498A-ACDB-570FFB7F5C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B811D40-6293-4E43-B450-F16CE5C0CC6F}" srcId="{4FF11997-FDD6-4D82-92BB-C357DADD92F1}" destId="{A2E48C39-4535-498A-ACDB-570FFB7F5C65}" srcOrd="3" destOrd="0" parTransId="{05A2E3B5-68B0-49F6-87AE-4135EB80E88C}" sibTransId="{5E51BA81-4E23-453A-9B90-006866525557}"/>
    <dgm:cxn modelId="{D449BB8B-B8E9-4045-8ACB-4902AAA6A742}" type="presOf" srcId="{A2E48C39-4535-498A-ACDB-570FFB7F5C65}" destId="{0AC25AA6-AD8D-41AD-B774-2085AEB14390}" srcOrd="0" destOrd="0" presId="urn:microsoft.com/office/officeart/2005/8/layout/hProcess9"/>
    <dgm:cxn modelId="{3903F69B-A7CC-405B-B994-92C287389953}" type="presOf" srcId="{4FF11997-FDD6-4D82-92BB-C357DADD92F1}" destId="{B9FF693F-7D77-4F13-A932-5022DE79C856}" srcOrd="0" destOrd="0" presId="urn:microsoft.com/office/officeart/2005/8/layout/hProcess9"/>
    <dgm:cxn modelId="{A2DC48A1-7811-4F1F-AE00-71B79815420B}" srcId="{4FF11997-FDD6-4D82-92BB-C357DADD92F1}" destId="{BAC71A89-A036-45DD-B3E1-0F67C2FA3F88}" srcOrd="2" destOrd="0" parTransId="{099013B2-88A9-44C2-9D94-F987BF9FBB88}" sibTransId="{3C48B110-1819-472A-9A48-8C90BA64655D}"/>
    <dgm:cxn modelId="{092A59A2-13DD-464B-A948-184A150C97A7}" type="presOf" srcId="{901A3BDF-61F5-40B2-8A1E-731C526E5EA2}" destId="{4C671657-DF14-4349-8E13-D8F751D8E2F0}" srcOrd="0" destOrd="0" presId="urn:microsoft.com/office/officeart/2005/8/layout/hProcess9"/>
    <dgm:cxn modelId="{9BB0F1A5-933B-4BBF-BE07-B6B59B9C6F98}" type="presOf" srcId="{BAC71A89-A036-45DD-B3E1-0F67C2FA3F88}" destId="{4307C575-35A4-4CBE-B27C-A7E53031F987}" srcOrd="0" destOrd="0" presId="urn:microsoft.com/office/officeart/2005/8/layout/hProcess9"/>
    <dgm:cxn modelId="{AF398FB9-4EB8-4420-BFA1-EE0C815A4102}" srcId="{4FF11997-FDD6-4D82-92BB-C357DADD92F1}" destId="{901A3BDF-61F5-40B2-8A1E-731C526E5EA2}" srcOrd="1" destOrd="0" parTransId="{3469DD5A-7C06-478F-91E2-6DA433EE8CA3}" sibTransId="{64D8D8CA-99D2-4FF4-AB1A-B714CDCE8DB8}"/>
    <dgm:cxn modelId="{6C89D6BB-04AB-47FC-BCE2-64E66CA996A3}" type="presOf" srcId="{E1119CEE-9D9F-4091-87DB-BB015FAABE11}" destId="{1BCA89C8-6E4D-4B7C-B321-CDA33F89A960}" srcOrd="0" destOrd="0" presId="urn:microsoft.com/office/officeart/2005/8/layout/hProcess9"/>
    <dgm:cxn modelId="{A81AA9D7-9E6A-42C1-B65A-BB5445F2065A}" srcId="{4FF11997-FDD6-4D82-92BB-C357DADD92F1}" destId="{E1119CEE-9D9F-4091-87DB-BB015FAABE11}" srcOrd="0" destOrd="0" parTransId="{1BA3EE90-5CB1-4E1F-B65B-03F7D3782C57}" sibTransId="{AB028998-3973-4CDE-AE1F-A900DA68A580}"/>
    <dgm:cxn modelId="{87EF711C-9B97-4DF3-8DFB-06FD337722AE}" type="presParOf" srcId="{B9FF693F-7D77-4F13-A932-5022DE79C856}" destId="{192179E7-29F5-4F25-B95E-7D3E6CEA8811}" srcOrd="0" destOrd="0" presId="urn:microsoft.com/office/officeart/2005/8/layout/hProcess9"/>
    <dgm:cxn modelId="{D87B346F-8DF5-4779-89D1-D4DCB3946AB0}" type="presParOf" srcId="{B9FF693F-7D77-4F13-A932-5022DE79C856}" destId="{D78861A4-8E2D-46F9-8C55-B20388133726}" srcOrd="1" destOrd="0" presId="urn:microsoft.com/office/officeart/2005/8/layout/hProcess9"/>
    <dgm:cxn modelId="{164AE2E6-1F80-4B59-8029-54C9B5DB65C5}" type="presParOf" srcId="{D78861A4-8E2D-46F9-8C55-B20388133726}" destId="{1BCA89C8-6E4D-4B7C-B321-CDA33F89A960}" srcOrd="0" destOrd="0" presId="urn:microsoft.com/office/officeart/2005/8/layout/hProcess9"/>
    <dgm:cxn modelId="{1CF412EC-B09A-4B7C-A9E7-14E4BC1F7A10}" type="presParOf" srcId="{D78861A4-8E2D-46F9-8C55-B20388133726}" destId="{54009D78-F2E0-4631-9CF9-5057AF8D4B32}" srcOrd="1" destOrd="0" presId="urn:microsoft.com/office/officeart/2005/8/layout/hProcess9"/>
    <dgm:cxn modelId="{D4D5E079-077D-4FDD-9822-E761E93C8C39}" type="presParOf" srcId="{D78861A4-8E2D-46F9-8C55-B20388133726}" destId="{4C671657-DF14-4349-8E13-D8F751D8E2F0}" srcOrd="2" destOrd="0" presId="urn:microsoft.com/office/officeart/2005/8/layout/hProcess9"/>
    <dgm:cxn modelId="{8DE8EB2C-3711-4116-8909-B971DB835248}" type="presParOf" srcId="{D78861A4-8E2D-46F9-8C55-B20388133726}" destId="{73744FCB-2360-4E68-9E0C-1D5F7EAE5475}" srcOrd="3" destOrd="0" presId="urn:microsoft.com/office/officeart/2005/8/layout/hProcess9"/>
    <dgm:cxn modelId="{575047CC-B671-4C18-B2DF-5FE02CFEFCE7}" type="presParOf" srcId="{D78861A4-8E2D-46F9-8C55-B20388133726}" destId="{4307C575-35A4-4CBE-B27C-A7E53031F987}" srcOrd="4" destOrd="0" presId="urn:microsoft.com/office/officeart/2005/8/layout/hProcess9"/>
    <dgm:cxn modelId="{870A0974-A558-4ACD-9C11-E628A05960AA}" type="presParOf" srcId="{D78861A4-8E2D-46F9-8C55-B20388133726}" destId="{8382C31E-D7EC-4C00-A576-D55DBBAC81D9}" srcOrd="5" destOrd="0" presId="urn:microsoft.com/office/officeart/2005/8/layout/hProcess9"/>
    <dgm:cxn modelId="{45C7BC3A-F224-4A75-9276-E1CFE25BBA63}" type="presParOf" srcId="{D78861A4-8E2D-46F9-8C55-B20388133726}" destId="{0AC25AA6-AD8D-41AD-B774-2085AEB143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F5BFF-2008-FD42-9CE3-7A5079B59651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A9E91-0998-8E40-BE20-C0F7045359D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Requirements Analysis</a:t>
          </a:r>
        </a:p>
      </dgm:t>
    </dgm:pt>
    <dgm:pt modelId="{8E4EBA3D-A484-D345-A02C-5ACE736F19D8}" type="parTrans" cxnId="{604999D2-0709-8440-9B2C-7AC5EE4D491B}">
      <dgm:prSet/>
      <dgm:spPr/>
      <dgm:t>
        <a:bodyPr/>
        <a:lstStyle/>
        <a:p>
          <a:endParaRPr lang="en-US"/>
        </a:p>
      </dgm:t>
    </dgm:pt>
    <dgm:pt modelId="{C18B5BE3-0E75-DE41-91D4-D8A185805D4E}" type="sibTrans" cxnId="{604999D2-0709-8440-9B2C-7AC5EE4D491B}">
      <dgm:prSet/>
      <dgm:spPr/>
      <dgm:t>
        <a:bodyPr/>
        <a:lstStyle/>
        <a:p>
          <a:endParaRPr lang="en-US"/>
        </a:p>
      </dgm:t>
    </dgm:pt>
    <dgm:pt modelId="{2DA652F2-4682-3C48-B93F-2219B9B5BF42}">
      <dgm:prSet phldrT="[Text]"/>
      <dgm:spPr>
        <a:solidFill>
          <a:schemeClr val="accent5">
            <a:lumMod val="75000"/>
          </a:schemeClr>
        </a:solidFill>
      </dgm:spPr>
      <dgm:t>
        <a:bodyPr lIns="0"/>
        <a:lstStyle/>
        <a:p>
          <a:r>
            <a:rPr lang="en-US" dirty="0"/>
            <a:t>Design</a:t>
          </a:r>
        </a:p>
      </dgm:t>
    </dgm:pt>
    <dgm:pt modelId="{C9363664-A0D6-1C40-8B07-1457E54C542D}" type="parTrans" cxnId="{0505BB46-9542-7845-8B2B-2874B511565A}">
      <dgm:prSet/>
      <dgm:spPr/>
      <dgm:t>
        <a:bodyPr/>
        <a:lstStyle/>
        <a:p>
          <a:endParaRPr lang="en-US"/>
        </a:p>
      </dgm:t>
    </dgm:pt>
    <dgm:pt modelId="{2430B465-196A-1C4F-9CAE-A87D57EB17A5}" type="sibTrans" cxnId="{0505BB46-9542-7845-8B2B-2874B511565A}">
      <dgm:prSet/>
      <dgm:spPr/>
      <dgm:t>
        <a:bodyPr/>
        <a:lstStyle/>
        <a:p>
          <a:endParaRPr lang="en-US"/>
        </a:p>
      </dgm:t>
    </dgm:pt>
    <dgm:pt modelId="{2CE2D335-ACE6-934B-8646-4F3A171C2B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Implementation</a:t>
          </a:r>
        </a:p>
      </dgm:t>
    </dgm:pt>
    <dgm:pt modelId="{BC7EE8F3-584F-8541-8868-B62175FF174A}" type="parTrans" cxnId="{33FFAFD3-FCB6-EC45-8182-B73986F41049}">
      <dgm:prSet/>
      <dgm:spPr/>
      <dgm:t>
        <a:bodyPr/>
        <a:lstStyle/>
        <a:p>
          <a:endParaRPr lang="en-US"/>
        </a:p>
      </dgm:t>
    </dgm:pt>
    <dgm:pt modelId="{028B2ABC-54AE-424D-B936-FEABB7E35CB5}" type="sibTrans" cxnId="{33FFAFD3-FCB6-EC45-8182-B73986F41049}">
      <dgm:prSet/>
      <dgm:spPr/>
      <dgm:t>
        <a:bodyPr/>
        <a:lstStyle/>
        <a:p>
          <a:endParaRPr lang="en-US"/>
        </a:p>
      </dgm:t>
    </dgm:pt>
    <dgm:pt modelId="{0BE5B771-2C1B-734F-B631-19AD9E1C5F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Verification</a:t>
          </a:r>
        </a:p>
      </dgm:t>
    </dgm:pt>
    <dgm:pt modelId="{B44FE4B7-0257-FD49-8029-86C90D6FE7BC}" type="parTrans" cxnId="{C938CFB9-F373-EE45-84CB-06186CBBA111}">
      <dgm:prSet/>
      <dgm:spPr/>
      <dgm:t>
        <a:bodyPr/>
        <a:lstStyle/>
        <a:p>
          <a:endParaRPr lang="en-US"/>
        </a:p>
      </dgm:t>
    </dgm:pt>
    <dgm:pt modelId="{9229223F-D590-8449-9A07-095A4A8BA1AA}" type="sibTrans" cxnId="{C938CFB9-F373-EE45-84CB-06186CBBA111}">
      <dgm:prSet/>
      <dgm:spPr/>
      <dgm:t>
        <a:bodyPr/>
        <a:lstStyle/>
        <a:p>
          <a:endParaRPr lang="en-US"/>
        </a:p>
      </dgm:t>
    </dgm:pt>
    <dgm:pt modelId="{DF2EEF45-EEA8-4A43-B6DA-B3E516867CA4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Deployment</a:t>
          </a:r>
        </a:p>
      </dgm:t>
    </dgm:pt>
    <dgm:pt modelId="{1D5DD29C-84EA-A243-BD25-3541596AADCD}" type="parTrans" cxnId="{F5B2A382-0C6C-9C43-8109-A90D929599F9}">
      <dgm:prSet/>
      <dgm:spPr/>
      <dgm:t>
        <a:bodyPr/>
        <a:lstStyle/>
        <a:p>
          <a:endParaRPr lang="en-US"/>
        </a:p>
      </dgm:t>
    </dgm:pt>
    <dgm:pt modelId="{C2E80F1C-F262-D34A-8497-90C060AC9031}" type="sibTrans" cxnId="{F5B2A382-0C6C-9C43-8109-A90D929599F9}">
      <dgm:prSet/>
      <dgm:spPr/>
      <dgm:t>
        <a:bodyPr/>
        <a:lstStyle/>
        <a:p>
          <a:endParaRPr lang="en-US"/>
        </a:p>
      </dgm:t>
    </dgm:pt>
    <dgm:pt modelId="{A664985E-400D-E641-A953-24C55DF5B884}" type="pres">
      <dgm:prSet presAssocID="{0C3F5BFF-2008-FD42-9CE3-7A5079B59651}" presName="rootnode" presStyleCnt="0">
        <dgm:presLayoutVars>
          <dgm:chMax/>
          <dgm:chPref/>
          <dgm:dir/>
          <dgm:animLvl val="lvl"/>
        </dgm:presLayoutVars>
      </dgm:prSet>
      <dgm:spPr/>
    </dgm:pt>
    <dgm:pt modelId="{211A3011-E0C8-A344-B4B6-C604533050B8}" type="pres">
      <dgm:prSet presAssocID="{E86A9E91-0998-8E40-BE20-C0F7045359DB}" presName="composite" presStyleCnt="0"/>
      <dgm:spPr/>
    </dgm:pt>
    <dgm:pt modelId="{06BC22A0-EE37-A046-BF24-CCAFBB409912}" type="pres">
      <dgm:prSet presAssocID="{E86A9E91-0998-8E40-BE20-C0F7045359DB}" presName="bentUpArrow1" presStyleLbl="alignImgPlace1" presStyleIdx="0" presStyleCnt="4" custAng="16200000" custFlipVert="1" custFlipHor="0" custScaleX="55540" custScaleY="70644" custLinFactX="6185" custLinFactNeighborX="100000" custLinFactNeighborY="-84691"/>
      <dgm:spPr>
        <a:solidFill>
          <a:srgbClr val="7390DB"/>
        </a:solidFill>
      </dgm:spPr>
    </dgm:pt>
    <dgm:pt modelId="{8DD9EA16-4F19-5E45-A9B3-8AC5F67E0370}" type="pres">
      <dgm:prSet presAssocID="{E86A9E91-0998-8E40-BE20-C0F7045359D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75AD0EF-FB87-564B-BFA8-B4AF71794CBC}" type="pres">
      <dgm:prSet presAssocID="{E86A9E91-0998-8E40-BE20-C0F7045359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4DB370-E902-AC45-975B-7F49B85D6462}" type="pres">
      <dgm:prSet presAssocID="{C18B5BE3-0E75-DE41-91D4-D8A185805D4E}" presName="sibTrans" presStyleCnt="0"/>
      <dgm:spPr/>
    </dgm:pt>
    <dgm:pt modelId="{31CC6DEE-EF75-C44B-B786-4E3086E095CB}" type="pres">
      <dgm:prSet presAssocID="{2DA652F2-4682-3C48-B93F-2219B9B5BF42}" presName="composite" presStyleCnt="0"/>
      <dgm:spPr/>
    </dgm:pt>
    <dgm:pt modelId="{971EA87D-A0AB-8F40-9191-E50E3DEAD8E8}" type="pres">
      <dgm:prSet presAssocID="{2DA652F2-4682-3C48-B93F-2219B9B5BF42}" presName="bentUpArrow1" presStyleLbl="alignImgPlace1" presStyleIdx="1" presStyleCnt="4" custAng="5400000" custFlipHor="1" custScaleX="58317" custScaleY="72466" custLinFactX="6314" custLinFactNeighborX="100000" custLinFactNeighborY="-83862"/>
      <dgm:spPr>
        <a:solidFill>
          <a:srgbClr val="7390DB"/>
        </a:solidFill>
      </dgm:spPr>
    </dgm:pt>
    <dgm:pt modelId="{FBA87B7C-352D-AC44-959C-6B7DE32BEC49}" type="pres">
      <dgm:prSet presAssocID="{2DA652F2-4682-3C48-B93F-2219B9B5BF4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6BF048D-57A7-8D4B-BC41-46413628CA3F}" type="pres">
      <dgm:prSet presAssocID="{2DA652F2-4682-3C48-B93F-2219B9B5BF4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7A944C-DF44-4842-808C-63200C36C828}" type="pres">
      <dgm:prSet presAssocID="{2430B465-196A-1C4F-9CAE-A87D57EB17A5}" presName="sibTrans" presStyleCnt="0"/>
      <dgm:spPr/>
    </dgm:pt>
    <dgm:pt modelId="{7F12BDAE-63FF-BD43-B51A-FEC3CEBD128C}" type="pres">
      <dgm:prSet presAssocID="{2CE2D335-ACE6-934B-8646-4F3A171C2B4B}" presName="composite" presStyleCnt="0"/>
      <dgm:spPr/>
    </dgm:pt>
    <dgm:pt modelId="{9CDBB7B3-1B36-5345-9415-479107606955}" type="pres">
      <dgm:prSet presAssocID="{2CE2D335-ACE6-934B-8646-4F3A171C2B4B}" presName="bentUpArrow1" presStyleLbl="alignImgPlace1" presStyleIdx="2" presStyleCnt="4" custAng="16200000" custFlipVert="1" custScaleX="49635" custScaleY="56598" custLinFactX="3042" custLinFactNeighborX="100000" custLinFactNeighborY="-88217"/>
      <dgm:spPr>
        <a:solidFill>
          <a:srgbClr val="7390DB"/>
        </a:solidFill>
      </dgm:spPr>
    </dgm:pt>
    <dgm:pt modelId="{A019CEF4-1192-CA4B-89DA-04D6462021ED}" type="pres">
      <dgm:prSet presAssocID="{2CE2D335-ACE6-934B-8646-4F3A171C2B4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617EDB8-00D3-D249-9840-1BAA86B301E5}" type="pres">
      <dgm:prSet presAssocID="{2CE2D335-ACE6-934B-8646-4F3A171C2B4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168CC0A-21F4-DE45-9CCB-85BE7CE2C2CC}" type="pres">
      <dgm:prSet presAssocID="{028B2ABC-54AE-424D-B936-FEABB7E35CB5}" presName="sibTrans" presStyleCnt="0"/>
      <dgm:spPr/>
    </dgm:pt>
    <dgm:pt modelId="{6FF41BA5-573B-564E-8391-49A27F6CE4EF}" type="pres">
      <dgm:prSet presAssocID="{0BE5B771-2C1B-734F-B631-19AD9E1C5FAA}" presName="composite" presStyleCnt="0"/>
      <dgm:spPr/>
    </dgm:pt>
    <dgm:pt modelId="{15F979FF-1986-BC4C-950D-DDA185CDC412}" type="pres">
      <dgm:prSet presAssocID="{0BE5B771-2C1B-734F-B631-19AD9E1C5FAA}" presName="bentUpArrow1" presStyleLbl="alignImgPlace1" presStyleIdx="3" presStyleCnt="4" custAng="16200000" custFlipVert="1" custScaleX="49812" custScaleY="64747" custLinFactX="10837" custLinFactNeighborX="100000" custLinFactNeighborY="-79577"/>
      <dgm:spPr>
        <a:solidFill>
          <a:srgbClr val="7390DB"/>
        </a:solidFill>
      </dgm:spPr>
    </dgm:pt>
    <dgm:pt modelId="{C8948DCD-3D88-1741-930A-9F0E161FCA07}" type="pres">
      <dgm:prSet presAssocID="{0BE5B771-2C1B-734F-B631-19AD9E1C5FA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B77A01D-D755-9D45-9A1D-8C175294D383}" type="pres">
      <dgm:prSet presAssocID="{0BE5B771-2C1B-734F-B631-19AD9E1C5FA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9327129-45EA-2245-B1C5-71E0DFD6BE60}" type="pres">
      <dgm:prSet presAssocID="{9229223F-D590-8449-9A07-095A4A8BA1AA}" presName="sibTrans" presStyleCnt="0"/>
      <dgm:spPr/>
    </dgm:pt>
    <dgm:pt modelId="{F1E6FEE2-E1D1-0E44-A40D-A209E327B19E}" type="pres">
      <dgm:prSet presAssocID="{DF2EEF45-EEA8-4A43-B6DA-B3E516867CA4}" presName="composite" presStyleCnt="0"/>
      <dgm:spPr/>
    </dgm:pt>
    <dgm:pt modelId="{B59B0812-E7FC-E945-BC5C-9DED8C003575}" type="pres">
      <dgm:prSet presAssocID="{DF2EEF45-EEA8-4A43-B6DA-B3E516867CA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B7AC030-19A1-E04C-AF23-EC46D43CFAB4}" type="presOf" srcId="{0C3F5BFF-2008-FD42-9CE3-7A5079B59651}" destId="{A664985E-400D-E641-A953-24C55DF5B884}" srcOrd="0" destOrd="0" presId="urn:microsoft.com/office/officeart/2005/8/layout/StepDownProcess"/>
    <dgm:cxn modelId="{0505BB46-9542-7845-8B2B-2874B511565A}" srcId="{0C3F5BFF-2008-FD42-9CE3-7A5079B59651}" destId="{2DA652F2-4682-3C48-B93F-2219B9B5BF42}" srcOrd="1" destOrd="0" parTransId="{C9363664-A0D6-1C40-8B07-1457E54C542D}" sibTransId="{2430B465-196A-1C4F-9CAE-A87D57EB17A5}"/>
    <dgm:cxn modelId="{86F4394D-6371-C14C-B6E5-D90A3F18B756}" type="presOf" srcId="{E86A9E91-0998-8E40-BE20-C0F7045359DB}" destId="{8DD9EA16-4F19-5E45-A9B3-8AC5F67E0370}" srcOrd="0" destOrd="0" presId="urn:microsoft.com/office/officeart/2005/8/layout/StepDownProcess"/>
    <dgm:cxn modelId="{912E945C-E030-8A4D-AB7B-0A65F023B6F6}" type="presOf" srcId="{DF2EEF45-EEA8-4A43-B6DA-B3E516867CA4}" destId="{B59B0812-E7FC-E945-BC5C-9DED8C003575}" srcOrd="0" destOrd="0" presId="urn:microsoft.com/office/officeart/2005/8/layout/StepDownProcess"/>
    <dgm:cxn modelId="{F5B2A382-0C6C-9C43-8109-A90D929599F9}" srcId="{0C3F5BFF-2008-FD42-9CE3-7A5079B59651}" destId="{DF2EEF45-EEA8-4A43-B6DA-B3E516867CA4}" srcOrd="4" destOrd="0" parTransId="{1D5DD29C-84EA-A243-BD25-3541596AADCD}" sibTransId="{C2E80F1C-F262-D34A-8497-90C060AC9031}"/>
    <dgm:cxn modelId="{C938CFB9-F373-EE45-84CB-06186CBBA111}" srcId="{0C3F5BFF-2008-FD42-9CE3-7A5079B59651}" destId="{0BE5B771-2C1B-734F-B631-19AD9E1C5FAA}" srcOrd="3" destOrd="0" parTransId="{B44FE4B7-0257-FD49-8029-86C90D6FE7BC}" sibTransId="{9229223F-D590-8449-9A07-095A4A8BA1AA}"/>
    <dgm:cxn modelId="{AFDB01BB-B1B3-194E-BE75-1C8C195D2370}" type="presOf" srcId="{2DA652F2-4682-3C48-B93F-2219B9B5BF42}" destId="{FBA87B7C-352D-AC44-959C-6B7DE32BEC49}" srcOrd="0" destOrd="0" presId="urn:microsoft.com/office/officeart/2005/8/layout/StepDownProcess"/>
    <dgm:cxn modelId="{604999D2-0709-8440-9B2C-7AC5EE4D491B}" srcId="{0C3F5BFF-2008-FD42-9CE3-7A5079B59651}" destId="{E86A9E91-0998-8E40-BE20-C0F7045359DB}" srcOrd="0" destOrd="0" parTransId="{8E4EBA3D-A484-D345-A02C-5ACE736F19D8}" sibTransId="{C18B5BE3-0E75-DE41-91D4-D8A185805D4E}"/>
    <dgm:cxn modelId="{33FFAFD3-FCB6-EC45-8182-B73986F41049}" srcId="{0C3F5BFF-2008-FD42-9CE3-7A5079B59651}" destId="{2CE2D335-ACE6-934B-8646-4F3A171C2B4B}" srcOrd="2" destOrd="0" parTransId="{BC7EE8F3-584F-8541-8868-B62175FF174A}" sibTransId="{028B2ABC-54AE-424D-B936-FEABB7E35CB5}"/>
    <dgm:cxn modelId="{577C25D6-FB46-3341-A135-B2380B2E8FC8}" type="presOf" srcId="{2CE2D335-ACE6-934B-8646-4F3A171C2B4B}" destId="{A019CEF4-1192-CA4B-89DA-04D6462021ED}" srcOrd="0" destOrd="0" presId="urn:microsoft.com/office/officeart/2005/8/layout/StepDownProcess"/>
    <dgm:cxn modelId="{F10798EB-83FA-1948-86CB-88A5B60D64DD}" type="presOf" srcId="{0BE5B771-2C1B-734F-B631-19AD9E1C5FAA}" destId="{C8948DCD-3D88-1741-930A-9F0E161FCA07}" srcOrd="0" destOrd="0" presId="urn:microsoft.com/office/officeart/2005/8/layout/StepDownProcess"/>
    <dgm:cxn modelId="{EBDC0F68-EEA3-4640-A586-7452142FB6A2}" type="presParOf" srcId="{A664985E-400D-E641-A953-24C55DF5B884}" destId="{211A3011-E0C8-A344-B4B6-C604533050B8}" srcOrd="0" destOrd="0" presId="urn:microsoft.com/office/officeart/2005/8/layout/StepDownProcess"/>
    <dgm:cxn modelId="{F8158FB7-0AFB-ED48-8965-C0CFB51894BB}" type="presParOf" srcId="{211A3011-E0C8-A344-B4B6-C604533050B8}" destId="{06BC22A0-EE37-A046-BF24-CCAFBB409912}" srcOrd="0" destOrd="0" presId="urn:microsoft.com/office/officeart/2005/8/layout/StepDownProcess"/>
    <dgm:cxn modelId="{A736441E-5057-BE4A-9876-D0790A0A79C8}" type="presParOf" srcId="{211A3011-E0C8-A344-B4B6-C604533050B8}" destId="{8DD9EA16-4F19-5E45-A9B3-8AC5F67E0370}" srcOrd="1" destOrd="0" presId="urn:microsoft.com/office/officeart/2005/8/layout/StepDownProcess"/>
    <dgm:cxn modelId="{02253567-0505-9E4A-B185-F37F34605AA7}" type="presParOf" srcId="{211A3011-E0C8-A344-B4B6-C604533050B8}" destId="{275AD0EF-FB87-564B-BFA8-B4AF71794CBC}" srcOrd="2" destOrd="0" presId="urn:microsoft.com/office/officeart/2005/8/layout/StepDownProcess"/>
    <dgm:cxn modelId="{5581329C-EFD8-734E-A3A4-37DB62BC7EED}" type="presParOf" srcId="{A664985E-400D-E641-A953-24C55DF5B884}" destId="{914DB370-E902-AC45-975B-7F49B85D6462}" srcOrd="1" destOrd="0" presId="urn:microsoft.com/office/officeart/2005/8/layout/StepDownProcess"/>
    <dgm:cxn modelId="{CC0B2D59-EF91-084D-89F1-A4322487ACD8}" type="presParOf" srcId="{A664985E-400D-E641-A953-24C55DF5B884}" destId="{31CC6DEE-EF75-C44B-B786-4E3086E095CB}" srcOrd="2" destOrd="0" presId="urn:microsoft.com/office/officeart/2005/8/layout/StepDownProcess"/>
    <dgm:cxn modelId="{AFB9FF75-B642-2043-9263-609F3E1BEDD4}" type="presParOf" srcId="{31CC6DEE-EF75-C44B-B786-4E3086E095CB}" destId="{971EA87D-A0AB-8F40-9191-E50E3DEAD8E8}" srcOrd="0" destOrd="0" presId="urn:microsoft.com/office/officeart/2005/8/layout/StepDownProcess"/>
    <dgm:cxn modelId="{E14A03C4-4A5C-DF4C-BB32-33E844517C80}" type="presParOf" srcId="{31CC6DEE-EF75-C44B-B786-4E3086E095CB}" destId="{FBA87B7C-352D-AC44-959C-6B7DE32BEC49}" srcOrd="1" destOrd="0" presId="urn:microsoft.com/office/officeart/2005/8/layout/StepDownProcess"/>
    <dgm:cxn modelId="{94CAE391-535C-D14F-994C-D992B2FAF697}" type="presParOf" srcId="{31CC6DEE-EF75-C44B-B786-4E3086E095CB}" destId="{06BF048D-57A7-8D4B-BC41-46413628CA3F}" srcOrd="2" destOrd="0" presId="urn:microsoft.com/office/officeart/2005/8/layout/StepDownProcess"/>
    <dgm:cxn modelId="{9AADD35A-1650-B44B-B4C1-70587CDBB9FB}" type="presParOf" srcId="{A664985E-400D-E641-A953-24C55DF5B884}" destId="{C27A944C-DF44-4842-808C-63200C36C828}" srcOrd="3" destOrd="0" presId="urn:microsoft.com/office/officeart/2005/8/layout/StepDownProcess"/>
    <dgm:cxn modelId="{407B39E8-0279-664C-B97C-A5C304675DA2}" type="presParOf" srcId="{A664985E-400D-E641-A953-24C55DF5B884}" destId="{7F12BDAE-63FF-BD43-B51A-FEC3CEBD128C}" srcOrd="4" destOrd="0" presId="urn:microsoft.com/office/officeart/2005/8/layout/StepDownProcess"/>
    <dgm:cxn modelId="{438D8C9C-64CB-2A42-905C-725B816F851F}" type="presParOf" srcId="{7F12BDAE-63FF-BD43-B51A-FEC3CEBD128C}" destId="{9CDBB7B3-1B36-5345-9415-479107606955}" srcOrd="0" destOrd="0" presId="urn:microsoft.com/office/officeart/2005/8/layout/StepDownProcess"/>
    <dgm:cxn modelId="{01E95222-DFD1-814D-B0C5-F09728A2744B}" type="presParOf" srcId="{7F12BDAE-63FF-BD43-B51A-FEC3CEBD128C}" destId="{A019CEF4-1192-CA4B-89DA-04D6462021ED}" srcOrd="1" destOrd="0" presId="urn:microsoft.com/office/officeart/2005/8/layout/StepDownProcess"/>
    <dgm:cxn modelId="{1436A334-E3A0-C04D-9333-4E9E60045E0B}" type="presParOf" srcId="{7F12BDAE-63FF-BD43-B51A-FEC3CEBD128C}" destId="{7617EDB8-00D3-D249-9840-1BAA86B301E5}" srcOrd="2" destOrd="0" presId="urn:microsoft.com/office/officeart/2005/8/layout/StepDownProcess"/>
    <dgm:cxn modelId="{3124189A-1C34-1349-A88F-438761914F1A}" type="presParOf" srcId="{A664985E-400D-E641-A953-24C55DF5B884}" destId="{4168CC0A-21F4-DE45-9CCB-85BE7CE2C2CC}" srcOrd="5" destOrd="0" presId="urn:microsoft.com/office/officeart/2005/8/layout/StepDownProcess"/>
    <dgm:cxn modelId="{E70BF88A-8B25-034D-BFB0-27AC47D2737D}" type="presParOf" srcId="{A664985E-400D-E641-A953-24C55DF5B884}" destId="{6FF41BA5-573B-564E-8391-49A27F6CE4EF}" srcOrd="6" destOrd="0" presId="urn:microsoft.com/office/officeart/2005/8/layout/StepDownProcess"/>
    <dgm:cxn modelId="{1EBCA20A-147A-DC49-9391-6354B908597A}" type="presParOf" srcId="{6FF41BA5-573B-564E-8391-49A27F6CE4EF}" destId="{15F979FF-1986-BC4C-950D-DDA185CDC412}" srcOrd="0" destOrd="0" presId="urn:microsoft.com/office/officeart/2005/8/layout/StepDownProcess"/>
    <dgm:cxn modelId="{5A5A590B-C85B-FA43-9FDD-5A13899F9234}" type="presParOf" srcId="{6FF41BA5-573B-564E-8391-49A27F6CE4EF}" destId="{C8948DCD-3D88-1741-930A-9F0E161FCA07}" srcOrd="1" destOrd="0" presId="urn:microsoft.com/office/officeart/2005/8/layout/StepDownProcess"/>
    <dgm:cxn modelId="{0D9A41C1-415F-DC4A-B6E5-57F5987596C4}" type="presParOf" srcId="{6FF41BA5-573B-564E-8391-49A27F6CE4EF}" destId="{FB77A01D-D755-9D45-9A1D-8C175294D383}" srcOrd="2" destOrd="0" presId="urn:microsoft.com/office/officeart/2005/8/layout/StepDownProcess"/>
    <dgm:cxn modelId="{ABFA2D27-40C1-CB49-9907-2190F0B3E3C5}" type="presParOf" srcId="{A664985E-400D-E641-A953-24C55DF5B884}" destId="{49327129-45EA-2245-B1C5-71E0DFD6BE60}" srcOrd="7" destOrd="0" presId="urn:microsoft.com/office/officeart/2005/8/layout/StepDownProcess"/>
    <dgm:cxn modelId="{F8999434-A3C1-E24E-8364-5E08270D8221}" type="presParOf" srcId="{A664985E-400D-E641-A953-24C55DF5B884}" destId="{F1E6FEE2-E1D1-0E44-A40D-A209E327B19E}" srcOrd="8" destOrd="0" presId="urn:microsoft.com/office/officeart/2005/8/layout/StepDownProcess"/>
    <dgm:cxn modelId="{3D475B61-5842-6E4F-878F-1149A7EB5F1C}" type="presParOf" srcId="{F1E6FEE2-E1D1-0E44-A40D-A209E327B19E}" destId="{B59B0812-E7FC-E945-BC5C-9DED8C003575}" srcOrd="0" destOrd="0" presId="urn:microsoft.com/office/officeart/2005/8/layout/StepDownProcess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F5BFF-2008-FD42-9CE3-7A5079B59651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A9E91-0998-8E40-BE20-C0F7045359D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Requirements Analysis</a:t>
          </a:r>
        </a:p>
      </dgm:t>
    </dgm:pt>
    <dgm:pt modelId="{8E4EBA3D-A484-D345-A02C-5ACE736F19D8}" type="parTrans" cxnId="{604999D2-0709-8440-9B2C-7AC5EE4D491B}">
      <dgm:prSet/>
      <dgm:spPr/>
      <dgm:t>
        <a:bodyPr/>
        <a:lstStyle/>
        <a:p>
          <a:endParaRPr lang="en-US"/>
        </a:p>
      </dgm:t>
    </dgm:pt>
    <dgm:pt modelId="{C18B5BE3-0E75-DE41-91D4-D8A185805D4E}" type="sibTrans" cxnId="{604999D2-0709-8440-9B2C-7AC5EE4D491B}">
      <dgm:prSet/>
      <dgm:spPr/>
      <dgm:t>
        <a:bodyPr/>
        <a:lstStyle/>
        <a:p>
          <a:endParaRPr lang="en-US"/>
        </a:p>
      </dgm:t>
    </dgm:pt>
    <dgm:pt modelId="{2DA652F2-4682-3C48-B93F-2219B9B5BF42}">
      <dgm:prSet phldrT="[Text]"/>
      <dgm:spPr>
        <a:solidFill>
          <a:schemeClr val="accent5">
            <a:lumMod val="75000"/>
          </a:schemeClr>
        </a:solidFill>
      </dgm:spPr>
      <dgm:t>
        <a:bodyPr lIns="0"/>
        <a:lstStyle/>
        <a:p>
          <a:r>
            <a:rPr lang="en-US" dirty="0"/>
            <a:t>Design</a:t>
          </a:r>
        </a:p>
      </dgm:t>
    </dgm:pt>
    <dgm:pt modelId="{C9363664-A0D6-1C40-8B07-1457E54C542D}" type="parTrans" cxnId="{0505BB46-9542-7845-8B2B-2874B511565A}">
      <dgm:prSet/>
      <dgm:spPr/>
      <dgm:t>
        <a:bodyPr/>
        <a:lstStyle/>
        <a:p>
          <a:endParaRPr lang="en-US"/>
        </a:p>
      </dgm:t>
    </dgm:pt>
    <dgm:pt modelId="{2430B465-196A-1C4F-9CAE-A87D57EB17A5}" type="sibTrans" cxnId="{0505BB46-9542-7845-8B2B-2874B511565A}">
      <dgm:prSet/>
      <dgm:spPr/>
      <dgm:t>
        <a:bodyPr/>
        <a:lstStyle/>
        <a:p>
          <a:endParaRPr lang="en-US"/>
        </a:p>
      </dgm:t>
    </dgm:pt>
    <dgm:pt modelId="{2CE2D335-ACE6-934B-8646-4F3A171C2B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Implementation</a:t>
          </a:r>
        </a:p>
      </dgm:t>
    </dgm:pt>
    <dgm:pt modelId="{BC7EE8F3-584F-8541-8868-B62175FF174A}" type="parTrans" cxnId="{33FFAFD3-FCB6-EC45-8182-B73986F41049}">
      <dgm:prSet/>
      <dgm:spPr/>
      <dgm:t>
        <a:bodyPr/>
        <a:lstStyle/>
        <a:p>
          <a:endParaRPr lang="en-US"/>
        </a:p>
      </dgm:t>
    </dgm:pt>
    <dgm:pt modelId="{028B2ABC-54AE-424D-B936-FEABB7E35CB5}" type="sibTrans" cxnId="{33FFAFD3-FCB6-EC45-8182-B73986F41049}">
      <dgm:prSet/>
      <dgm:spPr/>
      <dgm:t>
        <a:bodyPr/>
        <a:lstStyle/>
        <a:p>
          <a:endParaRPr lang="en-US"/>
        </a:p>
      </dgm:t>
    </dgm:pt>
    <dgm:pt modelId="{0BE5B771-2C1B-734F-B631-19AD9E1C5F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Verification</a:t>
          </a:r>
        </a:p>
      </dgm:t>
    </dgm:pt>
    <dgm:pt modelId="{B44FE4B7-0257-FD49-8029-86C90D6FE7BC}" type="parTrans" cxnId="{C938CFB9-F373-EE45-84CB-06186CBBA111}">
      <dgm:prSet/>
      <dgm:spPr/>
      <dgm:t>
        <a:bodyPr/>
        <a:lstStyle/>
        <a:p>
          <a:endParaRPr lang="en-US"/>
        </a:p>
      </dgm:t>
    </dgm:pt>
    <dgm:pt modelId="{9229223F-D590-8449-9A07-095A4A8BA1AA}" type="sibTrans" cxnId="{C938CFB9-F373-EE45-84CB-06186CBBA111}">
      <dgm:prSet/>
      <dgm:spPr/>
      <dgm:t>
        <a:bodyPr/>
        <a:lstStyle/>
        <a:p>
          <a:endParaRPr lang="en-US"/>
        </a:p>
      </dgm:t>
    </dgm:pt>
    <dgm:pt modelId="{DF2EEF45-EEA8-4A43-B6DA-B3E516867CA4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Deployment</a:t>
          </a:r>
        </a:p>
      </dgm:t>
    </dgm:pt>
    <dgm:pt modelId="{1D5DD29C-84EA-A243-BD25-3541596AADCD}" type="parTrans" cxnId="{F5B2A382-0C6C-9C43-8109-A90D929599F9}">
      <dgm:prSet/>
      <dgm:spPr/>
      <dgm:t>
        <a:bodyPr/>
        <a:lstStyle/>
        <a:p>
          <a:endParaRPr lang="en-US"/>
        </a:p>
      </dgm:t>
    </dgm:pt>
    <dgm:pt modelId="{C2E80F1C-F262-D34A-8497-90C060AC9031}" type="sibTrans" cxnId="{F5B2A382-0C6C-9C43-8109-A90D929599F9}">
      <dgm:prSet/>
      <dgm:spPr/>
      <dgm:t>
        <a:bodyPr/>
        <a:lstStyle/>
        <a:p>
          <a:endParaRPr lang="en-US"/>
        </a:p>
      </dgm:t>
    </dgm:pt>
    <dgm:pt modelId="{A664985E-400D-E641-A953-24C55DF5B884}" type="pres">
      <dgm:prSet presAssocID="{0C3F5BFF-2008-FD42-9CE3-7A5079B59651}" presName="rootnode" presStyleCnt="0">
        <dgm:presLayoutVars>
          <dgm:chMax/>
          <dgm:chPref/>
          <dgm:dir/>
          <dgm:animLvl val="lvl"/>
        </dgm:presLayoutVars>
      </dgm:prSet>
      <dgm:spPr/>
    </dgm:pt>
    <dgm:pt modelId="{211A3011-E0C8-A344-B4B6-C604533050B8}" type="pres">
      <dgm:prSet presAssocID="{E86A9E91-0998-8E40-BE20-C0F7045359DB}" presName="composite" presStyleCnt="0"/>
      <dgm:spPr/>
    </dgm:pt>
    <dgm:pt modelId="{06BC22A0-EE37-A046-BF24-CCAFBB409912}" type="pres">
      <dgm:prSet presAssocID="{E86A9E91-0998-8E40-BE20-C0F7045359DB}" presName="bentUpArrow1" presStyleLbl="alignImgPlace1" presStyleIdx="0" presStyleCnt="4" custAng="16200000" custFlipVert="1" custFlipHor="0" custScaleX="55540" custScaleY="70644" custLinFactX="6185" custLinFactNeighborX="100000" custLinFactNeighborY="-84691"/>
      <dgm:spPr>
        <a:solidFill>
          <a:srgbClr val="7390DB"/>
        </a:solidFill>
      </dgm:spPr>
    </dgm:pt>
    <dgm:pt modelId="{8DD9EA16-4F19-5E45-A9B3-8AC5F67E0370}" type="pres">
      <dgm:prSet presAssocID="{E86A9E91-0998-8E40-BE20-C0F7045359D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75AD0EF-FB87-564B-BFA8-B4AF71794CBC}" type="pres">
      <dgm:prSet presAssocID="{E86A9E91-0998-8E40-BE20-C0F7045359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4DB370-E902-AC45-975B-7F49B85D6462}" type="pres">
      <dgm:prSet presAssocID="{C18B5BE3-0E75-DE41-91D4-D8A185805D4E}" presName="sibTrans" presStyleCnt="0"/>
      <dgm:spPr/>
    </dgm:pt>
    <dgm:pt modelId="{31CC6DEE-EF75-C44B-B786-4E3086E095CB}" type="pres">
      <dgm:prSet presAssocID="{2DA652F2-4682-3C48-B93F-2219B9B5BF42}" presName="composite" presStyleCnt="0"/>
      <dgm:spPr/>
    </dgm:pt>
    <dgm:pt modelId="{971EA87D-A0AB-8F40-9191-E50E3DEAD8E8}" type="pres">
      <dgm:prSet presAssocID="{2DA652F2-4682-3C48-B93F-2219B9B5BF42}" presName="bentUpArrow1" presStyleLbl="alignImgPlace1" presStyleIdx="1" presStyleCnt="4" custAng="5400000" custFlipHor="1" custScaleX="58317" custScaleY="72466" custLinFactX="6314" custLinFactNeighborX="100000" custLinFactNeighborY="-83862"/>
      <dgm:spPr>
        <a:solidFill>
          <a:srgbClr val="7390DB"/>
        </a:solidFill>
      </dgm:spPr>
    </dgm:pt>
    <dgm:pt modelId="{FBA87B7C-352D-AC44-959C-6B7DE32BEC49}" type="pres">
      <dgm:prSet presAssocID="{2DA652F2-4682-3C48-B93F-2219B9B5BF4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6BF048D-57A7-8D4B-BC41-46413628CA3F}" type="pres">
      <dgm:prSet presAssocID="{2DA652F2-4682-3C48-B93F-2219B9B5BF4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7A944C-DF44-4842-808C-63200C36C828}" type="pres">
      <dgm:prSet presAssocID="{2430B465-196A-1C4F-9CAE-A87D57EB17A5}" presName="sibTrans" presStyleCnt="0"/>
      <dgm:spPr/>
    </dgm:pt>
    <dgm:pt modelId="{7F12BDAE-63FF-BD43-B51A-FEC3CEBD128C}" type="pres">
      <dgm:prSet presAssocID="{2CE2D335-ACE6-934B-8646-4F3A171C2B4B}" presName="composite" presStyleCnt="0"/>
      <dgm:spPr/>
    </dgm:pt>
    <dgm:pt modelId="{9CDBB7B3-1B36-5345-9415-479107606955}" type="pres">
      <dgm:prSet presAssocID="{2CE2D335-ACE6-934B-8646-4F3A171C2B4B}" presName="bentUpArrow1" presStyleLbl="alignImgPlace1" presStyleIdx="2" presStyleCnt="4" custAng="16200000" custFlipVert="1" custScaleX="49635" custScaleY="56598" custLinFactX="3042" custLinFactNeighborX="100000" custLinFactNeighborY="-88217"/>
      <dgm:spPr>
        <a:solidFill>
          <a:srgbClr val="7390DB"/>
        </a:solidFill>
      </dgm:spPr>
    </dgm:pt>
    <dgm:pt modelId="{A019CEF4-1192-CA4B-89DA-04D6462021ED}" type="pres">
      <dgm:prSet presAssocID="{2CE2D335-ACE6-934B-8646-4F3A171C2B4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617EDB8-00D3-D249-9840-1BAA86B301E5}" type="pres">
      <dgm:prSet presAssocID="{2CE2D335-ACE6-934B-8646-4F3A171C2B4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168CC0A-21F4-DE45-9CCB-85BE7CE2C2CC}" type="pres">
      <dgm:prSet presAssocID="{028B2ABC-54AE-424D-B936-FEABB7E35CB5}" presName="sibTrans" presStyleCnt="0"/>
      <dgm:spPr/>
    </dgm:pt>
    <dgm:pt modelId="{6FF41BA5-573B-564E-8391-49A27F6CE4EF}" type="pres">
      <dgm:prSet presAssocID="{0BE5B771-2C1B-734F-B631-19AD9E1C5FAA}" presName="composite" presStyleCnt="0"/>
      <dgm:spPr/>
    </dgm:pt>
    <dgm:pt modelId="{15F979FF-1986-BC4C-950D-DDA185CDC412}" type="pres">
      <dgm:prSet presAssocID="{0BE5B771-2C1B-734F-B631-19AD9E1C5FAA}" presName="bentUpArrow1" presStyleLbl="alignImgPlace1" presStyleIdx="3" presStyleCnt="4" custAng="16200000" custFlipVert="1" custScaleX="49812" custScaleY="64747" custLinFactX="10837" custLinFactNeighborX="100000" custLinFactNeighborY="-79577"/>
      <dgm:spPr>
        <a:solidFill>
          <a:srgbClr val="7390DB"/>
        </a:solidFill>
      </dgm:spPr>
    </dgm:pt>
    <dgm:pt modelId="{C8948DCD-3D88-1741-930A-9F0E161FCA07}" type="pres">
      <dgm:prSet presAssocID="{0BE5B771-2C1B-734F-B631-19AD9E1C5FA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B77A01D-D755-9D45-9A1D-8C175294D383}" type="pres">
      <dgm:prSet presAssocID="{0BE5B771-2C1B-734F-B631-19AD9E1C5FA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9327129-45EA-2245-B1C5-71E0DFD6BE60}" type="pres">
      <dgm:prSet presAssocID="{9229223F-D590-8449-9A07-095A4A8BA1AA}" presName="sibTrans" presStyleCnt="0"/>
      <dgm:spPr/>
    </dgm:pt>
    <dgm:pt modelId="{F1E6FEE2-E1D1-0E44-A40D-A209E327B19E}" type="pres">
      <dgm:prSet presAssocID="{DF2EEF45-EEA8-4A43-B6DA-B3E516867CA4}" presName="composite" presStyleCnt="0"/>
      <dgm:spPr/>
    </dgm:pt>
    <dgm:pt modelId="{B59B0812-E7FC-E945-BC5C-9DED8C003575}" type="pres">
      <dgm:prSet presAssocID="{DF2EEF45-EEA8-4A43-B6DA-B3E516867CA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B7AC030-19A1-E04C-AF23-EC46D43CFAB4}" type="presOf" srcId="{0C3F5BFF-2008-FD42-9CE3-7A5079B59651}" destId="{A664985E-400D-E641-A953-24C55DF5B884}" srcOrd="0" destOrd="0" presId="urn:microsoft.com/office/officeart/2005/8/layout/StepDownProcess"/>
    <dgm:cxn modelId="{0505BB46-9542-7845-8B2B-2874B511565A}" srcId="{0C3F5BFF-2008-FD42-9CE3-7A5079B59651}" destId="{2DA652F2-4682-3C48-B93F-2219B9B5BF42}" srcOrd="1" destOrd="0" parTransId="{C9363664-A0D6-1C40-8B07-1457E54C542D}" sibTransId="{2430B465-196A-1C4F-9CAE-A87D57EB17A5}"/>
    <dgm:cxn modelId="{86F4394D-6371-C14C-B6E5-D90A3F18B756}" type="presOf" srcId="{E86A9E91-0998-8E40-BE20-C0F7045359DB}" destId="{8DD9EA16-4F19-5E45-A9B3-8AC5F67E0370}" srcOrd="0" destOrd="0" presId="urn:microsoft.com/office/officeart/2005/8/layout/StepDownProcess"/>
    <dgm:cxn modelId="{912E945C-E030-8A4D-AB7B-0A65F023B6F6}" type="presOf" srcId="{DF2EEF45-EEA8-4A43-B6DA-B3E516867CA4}" destId="{B59B0812-E7FC-E945-BC5C-9DED8C003575}" srcOrd="0" destOrd="0" presId="urn:microsoft.com/office/officeart/2005/8/layout/StepDownProcess"/>
    <dgm:cxn modelId="{F5B2A382-0C6C-9C43-8109-A90D929599F9}" srcId="{0C3F5BFF-2008-FD42-9CE3-7A5079B59651}" destId="{DF2EEF45-EEA8-4A43-B6DA-B3E516867CA4}" srcOrd="4" destOrd="0" parTransId="{1D5DD29C-84EA-A243-BD25-3541596AADCD}" sibTransId="{C2E80F1C-F262-D34A-8497-90C060AC9031}"/>
    <dgm:cxn modelId="{C938CFB9-F373-EE45-84CB-06186CBBA111}" srcId="{0C3F5BFF-2008-FD42-9CE3-7A5079B59651}" destId="{0BE5B771-2C1B-734F-B631-19AD9E1C5FAA}" srcOrd="3" destOrd="0" parTransId="{B44FE4B7-0257-FD49-8029-86C90D6FE7BC}" sibTransId="{9229223F-D590-8449-9A07-095A4A8BA1AA}"/>
    <dgm:cxn modelId="{AFDB01BB-B1B3-194E-BE75-1C8C195D2370}" type="presOf" srcId="{2DA652F2-4682-3C48-B93F-2219B9B5BF42}" destId="{FBA87B7C-352D-AC44-959C-6B7DE32BEC49}" srcOrd="0" destOrd="0" presId="urn:microsoft.com/office/officeart/2005/8/layout/StepDownProcess"/>
    <dgm:cxn modelId="{604999D2-0709-8440-9B2C-7AC5EE4D491B}" srcId="{0C3F5BFF-2008-FD42-9CE3-7A5079B59651}" destId="{E86A9E91-0998-8E40-BE20-C0F7045359DB}" srcOrd="0" destOrd="0" parTransId="{8E4EBA3D-A484-D345-A02C-5ACE736F19D8}" sibTransId="{C18B5BE3-0E75-DE41-91D4-D8A185805D4E}"/>
    <dgm:cxn modelId="{33FFAFD3-FCB6-EC45-8182-B73986F41049}" srcId="{0C3F5BFF-2008-FD42-9CE3-7A5079B59651}" destId="{2CE2D335-ACE6-934B-8646-4F3A171C2B4B}" srcOrd="2" destOrd="0" parTransId="{BC7EE8F3-584F-8541-8868-B62175FF174A}" sibTransId="{028B2ABC-54AE-424D-B936-FEABB7E35CB5}"/>
    <dgm:cxn modelId="{577C25D6-FB46-3341-A135-B2380B2E8FC8}" type="presOf" srcId="{2CE2D335-ACE6-934B-8646-4F3A171C2B4B}" destId="{A019CEF4-1192-CA4B-89DA-04D6462021ED}" srcOrd="0" destOrd="0" presId="urn:microsoft.com/office/officeart/2005/8/layout/StepDownProcess"/>
    <dgm:cxn modelId="{F10798EB-83FA-1948-86CB-88A5B60D64DD}" type="presOf" srcId="{0BE5B771-2C1B-734F-B631-19AD9E1C5FAA}" destId="{C8948DCD-3D88-1741-930A-9F0E161FCA07}" srcOrd="0" destOrd="0" presId="urn:microsoft.com/office/officeart/2005/8/layout/StepDownProcess"/>
    <dgm:cxn modelId="{EBDC0F68-EEA3-4640-A586-7452142FB6A2}" type="presParOf" srcId="{A664985E-400D-E641-A953-24C55DF5B884}" destId="{211A3011-E0C8-A344-B4B6-C604533050B8}" srcOrd="0" destOrd="0" presId="urn:microsoft.com/office/officeart/2005/8/layout/StepDownProcess"/>
    <dgm:cxn modelId="{F8158FB7-0AFB-ED48-8965-C0CFB51894BB}" type="presParOf" srcId="{211A3011-E0C8-A344-B4B6-C604533050B8}" destId="{06BC22A0-EE37-A046-BF24-CCAFBB409912}" srcOrd="0" destOrd="0" presId="urn:microsoft.com/office/officeart/2005/8/layout/StepDownProcess"/>
    <dgm:cxn modelId="{A736441E-5057-BE4A-9876-D0790A0A79C8}" type="presParOf" srcId="{211A3011-E0C8-A344-B4B6-C604533050B8}" destId="{8DD9EA16-4F19-5E45-A9B3-8AC5F67E0370}" srcOrd="1" destOrd="0" presId="urn:microsoft.com/office/officeart/2005/8/layout/StepDownProcess"/>
    <dgm:cxn modelId="{02253567-0505-9E4A-B185-F37F34605AA7}" type="presParOf" srcId="{211A3011-E0C8-A344-B4B6-C604533050B8}" destId="{275AD0EF-FB87-564B-BFA8-B4AF71794CBC}" srcOrd="2" destOrd="0" presId="urn:microsoft.com/office/officeart/2005/8/layout/StepDownProcess"/>
    <dgm:cxn modelId="{5581329C-EFD8-734E-A3A4-37DB62BC7EED}" type="presParOf" srcId="{A664985E-400D-E641-A953-24C55DF5B884}" destId="{914DB370-E902-AC45-975B-7F49B85D6462}" srcOrd="1" destOrd="0" presId="urn:microsoft.com/office/officeart/2005/8/layout/StepDownProcess"/>
    <dgm:cxn modelId="{CC0B2D59-EF91-084D-89F1-A4322487ACD8}" type="presParOf" srcId="{A664985E-400D-E641-A953-24C55DF5B884}" destId="{31CC6DEE-EF75-C44B-B786-4E3086E095CB}" srcOrd="2" destOrd="0" presId="urn:microsoft.com/office/officeart/2005/8/layout/StepDownProcess"/>
    <dgm:cxn modelId="{AFB9FF75-B642-2043-9263-609F3E1BEDD4}" type="presParOf" srcId="{31CC6DEE-EF75-C44B-B786-4E3086E095CB}" destId="{971EA87D-A0AB-8F40-9191-E50E3DEAD8E8}" srcOrd="0" destOrd="0" presId="urn:microsoft.com/office/officeart/2005/8/layout/StepDownProcess"/>
    <dgm:cxn modelId="{E14A03C4-4A5C-DF4C-BB32-33E844517C80}" type="presParOf" srcId="{31CC6DEE-EF75-C44B-B786-4E3086E095CB}" destId="{FBA87B7C-352D-AC44-959C-6B7DE32BEC49}" srcOrd="1" destOrd="0" presId="urn:microsoft.com/office/officeart/2005/8/layout/StepDownProcess"/>
    <dgm:cxn modelId="{94CAE391-535C-D14F-994C-D992B2FAF697}" type="presParOf" srcId="{31CC6DEE-EF75-C44B-B786-4E3086E095CB}" destId="{06BF048D-57A7-8D4B-BC41-46413628CA3F}" srcOrd="2" destOrd="0" presId="urn:microsoft.com/office/officeart/2005/8/layout/StepDownProcess"/>
    <dgm:cxn modelId="{9AADD35A-1650-B44B-B4C1-70587CDBB9FB}" type="presParOf" srcId="{A664985E-400D-E641-A953-24C55DF5B884}" destId="{C27A944C-DF44-4842-808C-63200C36C828}" srcOrd="3" destOrd="0" presId="urn:microsoft.com/office/officeart/2005/8/layout/StepDownProcess"/>
    <dgm:cxn modelId="{407B39E8-0279-664C-B97C-A5C304675DA2}" type="presParOf" srcId="{A664985E-400D-E641-A953-24C55DF5B884}" destId="{7F12BDAE-63FF-BD43-B51A-FEC3CEBD128C}" srcOrd="4" destOrd="0" presId="urn:microsoft.com/office/officeart/2005/8/layout/StepDownProcess"/>
    <dgm:cxn modelId="{438D8C9C-64CB-2A42-905C-725B816F851F}" type="presParOf" srcId="{7F12BDAE-63FF-BD43-B51A-FEC3CEBD128C}" destId="{9CDBB7B3-1B36-5345-9415-479107606955}" srcOrd="0" destOrd="0" presId="urn:microsoft.com/office/officeart/2005/8/layout/StepDownProcess"/>
    <dgm:cxn modelId="{01E95222-DFD1-814D-B0C5-F09728A2744B}" type="presParOf" srcId="{7F12BDAE-63FF-BD43-B51A-FEC3CEBD128C}" destId="{A019CEF4-1192-CA4B-89DA-04D6462021ED}" srcOrd="1" destOrd="0" presId="urn:microsoft.com/office/officeart/2005/8/layout/StepDownProcess"/>
    <dgm:cxn modelId="{1436A334-E3A0-C04D-9333-4E9E60045E0B}" type="presParOf" srcId="{7F12BDAE-63FF-BD43-B51A-FEC3CEBD128C}" destId="{7617EDB8-00D3-D249-9840-1BAA86B301E5}" srcOrd="2" destOrd="0" presId="urn:microsoft.com/office/officeart/2005/8/layout/StepDownProcess"/>
    <dgm:cxn modelId="{3124189A-1C34-1349-A88F-438761914F1A}" type="presParOf" srcId="{A664985E-400D-E641-A953-24C55DF5B884}" destId="{4168CC0A-21F4-DE45-9CCB-85BE7CE2C2CC}" srcOrd="5" destOrd="0" presId="urn:microsoft.com/office/officeart/2005/8/layout/StepDownProcess"/>
    <dgm:cxn modelId="{E70BF88A-8B25-034D-BFB0-27AC47D2737D}" type="presParOf" srcId="{A664985E-400D-E641-A953-24C55DF5B884}" destId="{6FF41BA5-573B-564E-8391-49A27F6CE4EF}" srcOrd="6" destOrd="0" presId="urn:microsoft.com/office/officeart/2005/8/layout/StepDownProcess"/>
    <dgm:cxn modelId="{1EBCA20A-147A-DC49-9391-6354B908597A}" type="presParOf" srcId="{6FF41BA5-573B-564E-8391-49A27F6CE4EF}" destId="{15F979FF-1986-BC4C-950D-DDA185CDC412}" srcOrd="0" destOrd="0" presId="urn:microsoft.com/office/officeart/2005/8/layout/StepDownProcess"/>
    <dgm:cxn modelId="{5A5A590B-C85B-FA43-9FDD-5A13899F9234}" type="presParOf" srcId="{6FF41BA5-573B-564E-8391-49A27F6CE4EF}" destId="{C8948DCD-3D88-1741-930A-9F0E161FCA07}" srcOrd="1" destOrd="0" presId="urn:microsoft.com/office/officeart/2005/8/layout/StepDownProcess"/>
    <dgm:cxn modelId="{0D9A41C1-415F-DC4A-B6E5-57F5987596C4}" type="presParOf" srcId="{6FF41BA5-573B-564E-8391-49A27F6CE4EF}" destId="{FB77A01D-D755-9D45-9A1D-8C175294D383}" srcOrd="2" destOrd="0" presId="urn:microsoft.com/office/officeart/2005/8/layout/StepDownProcess"/>
    <dgm:cxn modelId="{ABFA2D27-40C1-CB49-9907-2190F0B3E3C5}" type="presParOf" srcId="{A664985E-400D-E641-A953-24C55DF5B884}" destId="{49327129-45EA-2245-B1C5-71E0DFD6BE60}" srcOrd="7" destOrd="0" presId="urn:microsoft.com/office/officeart/2005/8/layout/StepDownProcess"/>
    <dgm:cxn modelId="{F8999434-A3C1-E24E-8364-5E08270D8221}" type="presParOf" srcId="{A664985E-400D-E641-A953-24C55DF5B884}" destId="{F1E6FEE2-E1D1-0E44-A40D-A209E327B19E}" srcOrd="8" destOrd="0" presId="urn:microsoft.com/office/officeart/2005/8/layout/StepDownProcess"/>
    <dgm:cxn modelId="{3D475B61-5842-6E4F-878F-1149A7EB5F1C}" type="presParOf" srcId="{F1E6FEE2-E1D1-0E44-A40D-A209E327B19E}" destId="{B59B0812-E7FC-E945-BC5C-9DED8C003575}" srcOrd="0" destOrd="0" presId="urn:microsoft.com/office/officeart/2005/8/layout/StepDownProcess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3F5BFF-2008-FD42-9CE3-7A5079B59651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A9E91-0998-8E40-BE20-C0F7045359D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Requirements Analysis</a:t>
          </a:r>
        </a:p>
      </dgm:t>
    </dgm:pt>
    <dgm:pt modelId="{8E4EBA3D-A484-D345-A02C-5ACE736F19D8}" type="parTrans" cxnId="{604999D2-0709-8440-9B2C-7AC5EE4D491B}">
      <dgm:prSet/>
      <dgm:spPr/>
      <dgm:t>
        <a:bodyPr/>
        <a:lstStyle/>
        <a:p>
          <a:endParaRPr lang="en-US"/>
        </a:p>
      </dgm:t>
    </dgm:pt>
    <dgm:pt modelId="{C18B5BE3-0E75-DE41-91D4-D8A185805D4E}" type="sibTrans" cxnId="{604999D2-0709-8440-9B2C-7AC5EE4D491B}">
      <dgm:prSet/>
      <dgm:spPr/>
      <dgm:t>
        <a:bodyPr/>
        <a:lstStyle/>
        <a:p>
          <a:endParaRPr lang="en-US"/>
        </a:p>
      </dgm:t>
    </dgm:pt>
    <dgm:pt modelId="{2DA652F2-4682-3C48-B93F-2219B9B5BF42}">
      <dgm:prSet phldrT="[Text]"/>
      <dgm:spPr>
        <a:solidFill>
          <a:schemeClr val="accent5">
            <a:lumMod val="75000"/>
          </a:schemeClr>
        </a:solidFill>
      </dgm:spPr>
      <dgm:t>
        <a:bodyPr lIns="0"/>
        <a:lstStyle/>
        <a:p>
          <a:r>
            <a:rPr lang="en-US" dirty="0"/>
            <a:t>Design</a:t>
          </a:r>
        </a:p>
      </dgm:t>
    </dgm:pt>
    <dgm:pt modelId="{C9363664-A0D6-1C40-8B07-1457E54C542D}" type="parTrans" cxnId="{0505BB46-9542-7845-8B2B-2874B511565A}">
      <dgm:prSet/>
      <dgm:spPr/>
      <dgm:t>
        <a:bodyPr/>
        <a:lstStyle/>
        <a:p>
          <a:endParaRPr lang="en-US"/>
        </a:p>
      </dgm:t>
    </dgm:pt>
    <dgm:pt modelId="{2430B465-196A-1C4F-9CAE-A87D57EB17A5}" type="sibTrans" cxnId="{0505BB46-9542-7845-8B2B-2874B511565A}">
      <dgm:prSet/>
      <dgm:spPr/>
      <dgm:t>
        <a:bodyPr/>
        <a:lstStyle/>
        <a:p>
          <a:endParaRPr lang="en-US"/>
        </a:p>
      </dgm:t>
    </dgm:pt>
    <dgm:pt modelId="{2CE2D335-ACE6-934B-8646-4F3A171C2B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Implementation</a:t>
          </a:r>
        </a:p>
      </dgm:t>
    </dgm:pt>
    <dgm:pt modelId="{BC7EE8F3-584F-8541-8868-B62175FF174A}" type="parTrans" cxnId="{33FFAFD3-FCB6-EC45-8182-B73986F41049}">
      <dgm:prSet/>
      <dgm:spPr/>
      <dgm:t>
        <a:bodyPr/>
        <a:lstStyle/>
        <a:p>
          <a:endParaRPr lang="en-US"/>
        </a:p>
      </dgm:t>
    </dgm:pt>
    <dgm:pt modelId="{028B2ABC-54AE-424D-B936-FEABB7E35CB5}" type="sibTrans" cxnId="{33FFAFD3-FCB6-EC45-8182-B73986F41049}">
      <dgm:prSet/>
      <dgm:spPr/>
      <dgm:t>
        <a:bodyPr/>
        <a:lstStyle/>
        <a:p>
          <a:endParaRPr lang="en-US"/>
        </a:p>
      </dgm:t>
    </dgm:pt>
    <dgm:pt modelId="{0BE5B771-2C1B-734F-B631-19AD9E1C5F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Verification</a:t>
          </a:r>
        </a:p>
      </dgm:t>
    </dgm:pt>
    <dgm:pt modelId="{B44FE4B7-0257-FD49-8029-86C90D6FE7BC}" type="parTrans" cxnId="{C938CFB9-F373-EE45-84CB-06186CBBA111}">
      <dgm:prSet/>
      <dgm:spPr/>
      <dgm:t>
        <a:bodyPr/>
        <a:lstStyle/>
        <a:p>
          <a:endParaRPr lang="en-US"/>
        </a:p>
      </dgm:t>
    </dgm:pt>
    <dgm:pt modelId="{9229223F-D590-8449-9A07-095A4A8BA1AA}" type="sibTrans" cxnId="{C938CFB9-F373-EE45-84CB-06186CBBA111}">
      <dgm:prSet/>
      <dgm:spPr/>
      <dgm:t>
        <a:bodyPr/>
        <a:lstStyle/>
        <a:p>
          <a:endParaRPr lang="en-US"/>
        </a:p>
      </dgm:t>
    </dgm:pt>
    <dgm:pt modelId="{DF2EEF45-EEA8-4A43-B6DA-B3E516867CA4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Deployment</a:t>
          </a:r>
        </a:p>
      </dgm:t>
    </dgm:pt>
    <dgm:pt modelId="{1D5DD29C-84EA-A243-BD25-3541596AADCD}" type="parTrans" cxnId="{F5B2A382-0C6C-9C43-8109-A90D929599F9}">
      <dgm:prSet/>
      <dgm:spPr/>
      <dgm:t>
        <a:bodyPr/>
        <a:lstStyle/>
        <a:p>
          <a:endParaRPr lang="en-US"/>
        </a:p>
      </dgm:t>
    </dgm:pt>
    <dgm:pt modelId="{C2E80F1C-F262-D34A-8497-90C060AC9031}" type="sibTrans" cxnId="{F5B2A382-0C6C-9C43-8109-A90D929599F9}">
      <dgm:prSet/>
      <dgm:spPr/>
      <dgm:t>
        <a:bodyPr/>
        <a:lstStyle/>
        <a:p>
          <a:endParaRPr lang="en-US"/>
        </a:p>
      </dgm:t>
    </dgm:pt>
    <dgm:pt modelId="{A664985E-400D-E641-A953-24C55DF5B884}" type="pres">
      <dgm:prSet presAssocID="{0C3F5BFF-2008-FD42-9CE3-7A5079B59651}" presName="rootnode" presStyleCnt="0">
        <dgm:presLayoutVars>
          <dgm:chMax/>
          <dgm:chPref/>
          <dgm:dir/>
          <dgm:animLvl val="lvl"/>
        </dgm:presLayoutVars>
      </dgm:prSet>
      <dgm:spPr/>
    </dgm:pt>
    <dgm:pt modelId="{211A3011-E0C8-A344-B4B6-C604533050B8}" type="pres">
      <dgm:prSet presAssocID="{E86A9E91-0998-8E40-BE20-C0F7045359DB}" presName="composite" presStyleCnt="0"/>
      <dgm:spPr/>
    </dgm:pt>
    <dgm:pt modelId="{06BC22A0-EE37-A046-BF24-CCAFBB409912}" type="pres">
      <dgm:prSet presAssocID="{E86A9E91-0998-8E40-BE20-C0F7045359DB}" presName="bentUpArrow1" presStyleLbl="alignImgPlace1" presStyleIdx="0" presStyleCnt="4" custAng="16200000" custFlipVert="1" custFlipHor="0" custScaleX="55540" custScaleY="70644" custLinFactX="6185" custLinFactNeighborX="100000" custLinFactNeighborY="-84691"/>
      <dgm:spPr>
        <a:solidFill>
          <a:srgbClr val="7390DB"/>
        </a:solidFill>
      </dgm:spPr>
    </dgm:pt>
    <dgm:pt modelId="{8DD9EA16-4F19-5E45-A9B3-8AC5F67E0370}" type="pres">
      <dgm:prSet presAssocID="{E86A9E91-0998-8E40-BE20-C0F7045359D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75AD0EF-FB87-564B-BFA8-B4AF71794CBC}" type="pres">
      <dgm:prSet presAssocID="{E86A9E91-0998-8E40-BE20-C0F7045359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4DB370-E902-AC45-975B-7F49B85D6462}" type="pres">
      <dgm:prSet presAssocID="{C18B5BE3-0E75-DE41-91D4-D8A185805D4E}" presName="sibTrans" presStyleCnt="0"/>
      <dgm:spPr/>
    </dgm:pt>
    <dgm:pt modelId="{31CC6DEE-EF75-C44B-B786-4E3086E095CB}" type="pres">
      <dgm:prSet presAssocID="{2DA652F2-4682-3C48-B93F-2219B9B5BF42}" presName="composite" presStyleCnt="0"/>
      <dgm:spPr/>
    </dgm:pt>
    <dgm:pt modelId="{971EA87D-A0AB-8F40-9191-E50E3DEAD8E8}" type="pres">
      <dgm:prSet presAssocID="{2DA652F2-4682-3C48-B93F-2219B9B5BF42}" presName="bentUpArrow1" presStyleLbl="alignImgPlace1" presStyleIdx="1" presStyleCnt="4" custAng="5400000" custFlipHor="1" custScaleX="58317" custScaleY="72466" custLinFactX="6314" custLinFactNeighborX="100000" custLinFactNeighborY="-83862"/>
      <dgm:spPr>
        <a:solidFill>
          <a:srgbClr val="7390DB"/>
        </a:solidFill>
      </dgm:spPr>
    </dgm:pt>
    <dgm:pt modelId="{FBA87B7C-352D-AC44-959C-6B7DE32BEC49}" type="pres">
      <dgm:prSet presAssocID="{2DA652F2-4682-3C48-B93F-2219B9B5BF4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6BF048D-57A7-8D4B-BC41-46413628CA3F}" type="pres">
      <dgm:prSet presAssocID="{2DA652F2-4682-3C48-B93F-2219B9B5BF4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7A944C-DF44-4842-808C-63200C36C828}" type="pres">
      <dgm:prSet presAssocID="{2430B465-196A-1C4F-9CAE-A87D57EB17A5}" presName="sibTrans" presStyleCnt="0"/>
      <dgm:spPr/>
    </dgm:pt>
    <dgm:pt modelId="{7F12BDAE-63FF-BD43-B51A-FEC3CEBD128C}" type="pres">
      <dgm:prSet presAssocID="{2CE2D335-ACE6-934B-8646-4F3A171C2B4B}" presName="composite" presStyleCnt="0"/>
      <dgm:spPr/>
    </dgm:pt>
    <dgm:pt modelId="{9CDBB7B3-1B36-5345-9415-479107606955}" type="pres">
      <dgm:prSet presAssocID="{2CE2D335-ACE6-934B-8646-4F3A171C2B4B}" presName="bentUpArrow1" presStyleLbl="alignImgPlace1" presStyleIdx="2" presStyleCnt="4" custAng="16200000" custFlipVert="1" custScaleX="49635" custScaleY="56598" custLinFactX="3042" custLinFactNeighborX="100000" custLinFactNeighborY="-88217"/>
      <dgm:spPr>
        <a:solidFill>
          <a:srgbClr val="7390DB"/>
        </a:solidFill>
      </dgm:spPr>
    </dgm:pt>
    <dgm:pt modelId="{A019CEF4-1192-CA4B-89DA-04D6462021ED}" type="pres">
      <dgm:prSet presAssocID="{2CE2D335-ACE6-934B-8646-4F3A171C2B4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617EDB8-00D3-D249-9840-1BAA86B301E5}" type="pres">
      <dgm:prSet presAssocID="{2CE2D335-ACE6-934B-8646-4F3A171C2B4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168CC0A-21F4-DE45-9CCB-85BE7CE2C2CC}" type="pres">
      <dgm:prSet presAssocID="{028B2ABC-54AE-424D-B936-FEABB7E35CB5}" presName="sibTrans" presStyleCnt="0"/>
      <dgm:spPr/>
    </dgm:pt>
    <dgm:pt modelId="{6FF41BA5-573B-564E-8391-49A27F6CE4EF}" type="pres">
      <dgm:prSet presAssocID="{0BE5B771-2C1B-734F-B631-19AD9E1C5FAA}" presName="composite" presStyleCnt="0"/>
      <dgm:spPr/>
    </dgm:pt>
    <dgm:pt modelId="{15F979FF-1986-BC4C-950D-DDA185CDC412}" type="pres">
      <dgm:prSet presAssocID="{0BE5B771-2C1B-734F-B631-19AD9E1C5FAA}" presName="bentUpArrow1" presStyleLbl="alignImgPlace1" presStyleIdx="3" presStyleCnt="4" custAng="16200000" custFlipVert="1" custScaleX="49812" custScaleY="64747" custLinFactX="10837" custLinFactNeighborX="100000" custLinFactNeighborY="-79577"/>
      <dgm:spPr>
        <a:solidFill>
          <a:srgbClr val="7390DB"/>
        </a:solidFill>
      </dgm:spPr>
    </dgm:pt>
    <dgm:pt modelId="{C8948DCD-3D88-1741-930A-9F0E161FCA07}" type="pres">
      <dgm:prSet presAssocID="{0BE5B771-2C1B-734F-B631-19AD9E1C5FA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B77A01D-D755-9D45-9A1D-8C175294D383}" type="pres">
      <dgm:prSet presAssocID="{0BE5B771-2C1B-734F-B631-19AD9E1C5FA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9327129-45EA-2245-B1C5-71E0DFD6BE60}" type="pres">
      <dgm:prSet presAssocID="{9229223F-D590-8449-9A07-095A4A8BA1AA}" presName="sibTrans" presStyleCnt="0"/>
      <dgm:spPr/>
    </dgm:pt>
    <dgm:pt modelId="{F1E6FEE2-E1D1-0E44-A40D-A209E327B19E}" type="pres">
      <dgm:prSet presAssocID="{DF2EEF45-EEA8-4A43-B6DA-B3E516867CA4}" presName="composite" presStyleCnt="0"/>
      <dgm:spPr/>
    </dgm:pt>
    <dgm:pt modelId="{B59B0812-E7FC-E945-BC5C-9DED8C003575}" type="pres">
      <dgm:prSet presAssocID="{DF2EEF45-EEA8-4A43-B6DA-B3E516867CA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B7AC030-19A1-E04C-AF23-EC46D43CFAB4}" type="presOf" srcId="{0C3F5BFF-2008-FD42-9CE3-7A5079B59651}" destId="{A664985E-400D-E641-A953-24C55DF5B884}" srcOrd="0" destOrd="0" presId="urn:microsoft.com/office/officeart/2005/8/layout/StepDownProcess"/>
    <dgm:cxn modelId="{0505BB46-9542-7845-8B2B-2874B511565A}" srcId="{0C3F5BFF-2008-FD42-9CE3-7A5079B59651}" destId="{2DA652F2-4682-3C48-B93F-2219B9B5BF42}" srcOrd="1" destOrd="0" parTransId="{C9363664-A0D6-1C40-8B07-1457E54C542D}" sibTransId="{2430B465-196A-1C4F-9CAE-A87D57EB17A5}"/>
    <dgm:cxn modelId="{86F4394D-6371-C14C-B6E5-D90A3F18B756}" type="presOf" srcId="{E86A9E91-0998-8E40-BE20-C0F7045359DB}" destId="{8DD9EA16-4F19-5E45-A9B3-8AC5F67E0370}" srcOrd="0" destOrd="0" presId="urn:microsoft.com/office/officeart/2005/8/layout/StepDownProcess"/>
    <dgm:cxn modelId="{912E945C-E030-8A4D-AB7B-0A65F023B6F6}" type="presOf" srcId="{DF2EEF45-EEA8-4A43-B6DA-B3E516867CA4}" destId="{B59B0812-E7FC-E945-BC5C-9DED8C003575}" srcOrd="0" destOrd="0" presId="urn:microsoft.com/office/officeart/2005/8/layout/StepDownProcess"/>
    <dgm:cxn modelId="{F5B2A382-0C6C-9C43-8109-A90D929599F9}" srcId="{0C3F5BFF-2008-FD42-9CE3-7A5079B59651}" destId="{DF2EEF45-EEA8-4A43-B6DA-B3E516867CA4}" srcOrd="4" destOrd="0" parTransId="{1D5DD29C-84EA-A243-BD25-3541596AADCD}" sibTransId="{C2E80F1C-F262-D34A-8497-90C060AC9031}"/>
    <dgm:cxn modelId="{C938CFB9-F373-EE45-84CB-06186CBBA111}" srcId="{0C3F5BFF-2008-FD42-9CE3-7A5079B59651}" destId="{0BE5B771-2C1B-734F-B631-19AD9E1C5FAA}" srcOrd="3" destOrd="0" parTransId="{B44FE4B7-0257-FD49-8029-86C90D6FE7BC}" sibTransId="{9229223F-D590-8449-9A07-095A4A8BA1AA}"/>
    <dgm:cxn modelId="{AFDB01BB-B1B3-194E-BE75-1C8C195D2370}" type="presOf" srcId="{2DA652F2-4682-3C48-B93F-2219B9B5BF42}" destId="{FBA87B7C-352D-AC44-959C-6B7DE32BEC49}" srcOrd="0" destOrd="0" presId="urn:microsoft.com/office/officeart/2005/8/layout/StepDownProcess"/>
    <dgm:cxn modelId="{604999D2-0709-8440-9B2C-7AC5EE4D491B}" srcId="{0C3F5BFF-2008-FD42-9CE3-7A5079B59651}" destId="{E86A9E91-0998-8E40-BE20-C0F7045359DB}" srcOrd="0" destOrd="0" parTransId="{8E4EBA3D-A484-D345-A02C-5ACE736F19D8}" sibTransId="{C18B5BE3-0E75-DE41-91D4-D8A185805D4E}"/>
    <dgm:cxn modelId="{33FFAFD3-FCB6-EC45-8182-B73986F41049}" srcId="{0C3F5BFF-2008-FD42-9CE3-7A5079B59651}" destId="{2CE2D335-ACE6-934B-8646-4F3A171C2B4B}" srcOrd="2" destOrd="0" parTransId="{BC7EE8F3-584F-8541-8868-B62175FF174A}" sibTransId="{028B2ABC-54AE-424D-B936-FEABB7E35CB5}"/>
    <dgm:cxn modelId="{577C25D6-FB46-3341-A135-B2380B2E8FC8}" type="presOf" srcId="{2CE2D335-ACE6-934B-8646-4F3A171C2B4B}" destId="{A019CEF4-1192-CA4B-89DA-04D6462021ED}" srcOrd="0" destOrd="0" presId="urn:microsoft.com/office/officeart/2005/8/layout/StepDownProcess"/>
    <dgm:cxn modelId="{F10798EB-83FA-1948-86CB-88A5B60D64DD}" type="presOf" srcId="{0BE5B771-2C1B-734F-B631-19AD9E1C5FAA}" destId="{C8948DCD-3D88-1741-930A-9F0E161FCA07}" srcOrd="0" destOrd="0" presId="urn:microsoft.com/office/officeart/2005/8/layout/StepDownProcess"/>
    <dgm:cxn modelId="{EBDC0F68-EEA3-4640-A586-7452142FB6A2}" type="presParOf" srcId="{A664985E-400D-E641-A953-24C55DF5B884}" destId="{211A3011-E0C8-A344-B4B6-C604533050B8}" srcOrd="0" destOrd="0" presId="urn:microsoft.com/office/officeart/2005/8/layout/StepDownProcess"/>
    <dgm:cxn modelId="{F8158FB7-0AFB-ED48-8965-C0CFB51894BB}" type="presParOf" srcId="{211A3011-E0C8-A344-B4B6-C604533050B8}" destId="{06BC22A0-EE37-A046-BF24-CCAFBB409912}" srcOrd="0" destOrd="0" presId="urn:microsoft.com/office/officeart/2005/8/layout/StepDownProcess"/>
    <dgm:cxn modelId="{A736441E-5057-BE4A-9876-D0790A0A79C8}" type="presParOf" srcId="{211A3011-E0C8-A344-B4B6-C604533050B8}" destId="{8DD9EA16-4F19-5E45-A9B3-8AC5F67E0370}" srcOrd="1" destOrd="0" presId="urn:microsoft.com/office/officeart/2005/8/layout/StepDownProcess"/>
    <dgm:cxn modelId="{02253567-0505-9E4A-B185-F37F34605AA7}" type="presParOf" srcId="{211A3011-E0C8-A344-B4B6-C604533050B8}" destId="{275AD0EF-FB87-564B-BFA8-B4AF71794CBC}" srcOrd="2" destOrd="0" presId="urn:microsoft.com/office/officeart/2005/8/layout/StepDownProcess"/>
    <dgm:cxn modelId="{5581329C-EFD8-734E-A3A4-37DB62BC7EED}" type="presParOf" srcId="{A664985E-400D-E641-A953-24C55DF5B884}" destId="{914DB370-E902-AC45-975B-7F49B85D6462}" srcOrd="1" destOrd="0" presId="urn:microsoft.com/office/officeart/2005/8/layout/StepDownProcess"/>
    <dgm:cxn modelId="{CC0B2D59-EF91-084D-89F1-A4322487ACD8}" type="presParOf" srcId="{A664985E-400D-E641-A953-24C55DF5B884}" destId="{31CC6DEE-EF75-C44B-B786-4E3086E095CB}" srcOrd="2" destOrd="0" presId="urn:microsoft.com/office/officeart/2005/8/layout/StepDownProcess"/>
    <dgm:cxn modelId="{AFB9FF75-B642-2043-9263-609F3E1BEDD4}" type="presParOf" srcId="{31CC6DEE-EF75-C44B-B786-4E3086E095CB}" destId="{971EA87D-A0AB-8F40-9191-E50E3DEAD8E8}" srcOrd="0" destOrd="0" presId="urn:microsoft.com/office/officeart/2005/8/layout/StepDownProcess"/>
    <dgm:cxn modelId="{E14A03C4-4A5C-DF4C-BB32-33E844517C80}" type="presParOf" srcId="{31CC6DEE-EF75-C44B-B786-4E3086E095CB}" destId="{FBA87B7C-352D-AC44-959C-6B7DE32BEC49}" srcOrd="1" destOrd="0" presId="urn:microsoft.com/office/officeart/2005/8/layout/StepDownProcess"/>
    <dgm:cxn modelId="{94CAE391-535C-D14F-994C-D992B2FAF697}" type="presParOf" srcId="{31CC6DEE-EF75-C44B-B786-4E3086E095CB}" destId="{06BF048D-57A7-8D4B-BC41-46413628CA3F}" srcOrd="2" destOrd="0" presId="urn:microsoft.com/office/officeart/2005/8/layout/StepDownProcess"/>
    <dgm:cxn modelId="{9AADD35A-1650-B44B-B4C1-70587CDBB9FB}" type="presParOf" srcId="{A664985E-400D-E641-A953-24C55DF5B884}" destId="{C27A944C-DF44-4842-808C-63200C36C828}" srcOrd="3" destOrd="0" presId="urn:microsoft.com/office/officeart/2005/8/layout/StepDownProcess"/>
    <dgm:cxn modelId="{407B39E8-0279-664C-B97C-A5C304675DA2}" type="presParOf" srcId="{A664985E-400D-E641-A953-24C55DF5B884}" destId="{7F12BDAE-63FF-BD43-B51A-FEC3CEBD128C}" srcOrd="4" destOrd="0" presId="urn:microsoft.com/office/officeart/2005/8/layout/StepDownProcess"/>
    <dgm:cxn modelId="{438D8C9C-64CB-2A42-905C-725B816F851F}" type="presParOf" srcId="{7F12BDAE-63FF-BD43-B51A-FEC3CEBD128C}" destId="{9CDBB7B3-1B36-5345-9415-479107606955}" srcOrd="0" destOrd="0" presId="urn:microsoft.com/office/officeart/2005/8/layout/StepDownProcess"/>
    <dgm:cxn modelId="{01E95222-DFD1-814D-B0C5-F09728A2744B}" type="presParOf" srcId="{7F12BDAE-63FF-BD43-B51A-FEC3CEBD128C}" destId="{A019CEF4-1192-CA4B-89DA-04D6462021ED}" srcOrd="1" destOrd="0" presId="urn:microsoft.com/office/officeart/2005/8/layout/StepDownProcess"/>
    <dgm:cxn modelId="{1436A334-E3A0-C04D-9333-4E9E60045E0B}" type="presParOf" srcId="{7F12BDAE-63FF-BD43-B51A-FEC3CEBD128C}" destId="{7617EDB8-00D3-D249-9840-1BAA86B301E5}" srcOrd="2" destOrd="0" presId="urn:microsoft.com/office/officeart/2005/8/layout/StepDownProcess"/>
    <dgm:cxn modelId="{3124189A-1C34-1349-A88F-438761914F1A}" type="presParOf" srcId="{A664985E-400D-E641-A953-24C55DF5B884}" destId="{4168CC0A-21F4-DE45-9CCB-85BE7CE2C2CC}" srcOrd="5" destOrd="0" presId="urn:microsoft.com/office/officeart/2005/8/layout/StepDownProcess"/>
    <dgm:cxn modelId="{E70BF88A-8B25-034D-BFB0-27AC47D2737D}" type="presParOf" srcId="{A664985E-400D-E641-A953-24C55DF5B884}" destId="{6FF41BA5-573B-564E-8391-49A27F6CE4EF}" srcOrd="6" destOrd="0" presId="urn:microsoft.com/office/officeart/2005/8/layout/StepDownProcess"/>
    <dgm:cxn modelId="{1EBCA20A-147A-DC49-9391-6354B908597A}" type="presParOf" srcId="{6FF41BA5-573B-564E-8391-49A27F6CE4EF}" destId="{15F979FF-1986-BC4C-950D-DDA185CDC412}" srcOrd="0" destOrd="0" presId="urn:microsoft.com/office/officeart/2005/8/layout/StepDownProcess"/>
    <dgm:cxn modelId="{5A5A590B-C85B-FA43-9FDD-5A13899F9234}" type="presParOf" srcId="{6FF41BA5-573B-564E-8391-49A27F6CE4EF}" destId="{C8948DCD-3D88-1741-930A-9F0E161FCA07}" srcOrd="1" destOrd="0" presId="urn:microsoft.com/office/officeart/2005/8/layout/StepDownProcess"/>
    <dgm:cxn modelId="{0D9A41C1-415F-DC4A-B6E5-57F5987596C4}" type="presParOf" srcId="{6FF41BA5-573B-564E-8391-49A27F6CE4EF}" destId="{FB77A01D-D755-9D45-9A1D-8C175294D383}" srcOrd="2" destOrd="0" presId="urn:microsoft.com/office/officeart/2005/8/layout/StepDownProcess"/>
    <dgm:cxn modelId="{ABFA2D27-40C1-CB49-9907-2190F0B3E3C5}" type="presParOf" srcId="{A664985E-400D-E641-A953-24C55DF5B884}" destId="{49327129-45EA-2245-B1C5-71E0DFD6BE60}" srcOrd="7" destOrd="0" presId="urn:microsoft.com/office/officeart/2005/8/layout/StepDownProcess"/>
    <dgm:cxn modelId="{F8999434-A3C1-E24E-8364-5E08270D8221}" type="presParOf" srcId="{A664985E-400D-E641-A953-24C55DF5B884}" destId="{F1E6FEE2-E1D1-0E44-A40D-A209E327B19E}" srcOrd="8" destOrd="0" presId="urn:microsoft.com/office/officeart/2005/8/layout/StepDownProcess"/>
    <dgm:cxn modelId="{3D475B61-5842-6E4F-878F-1149A7EB5F1C}" type="presParOf" srcId="{F1E6FEE2-E1D1-0E44-A40D-A209E327B19E}" destId="{B59B0812-E7FC-E945-BC5C-9DED8C003575}" srcOrd="0" destOrd="0" presId="urn:microsoft.com/office/officeart/2005/8/layout/StepDownProcess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EA648-DD71-4CA4-A348-76DD44F3DE65}" type="doc">
      <dgm:prSet loTypeId="urn:microsoft.com/office/officeart/2005/8/layout/StepDownProcess" loCatId="process" qsTypeId="urn:microsoft.com/office/officeart/2005/8/quickstyle/simple1#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6FC768-249F-4460-9A01-81BCD62214C1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6D80B7ED-E544-487E-8437-A1692FA98D63}" type="parTrans" cxnId="{956D5B56-ECF9-4353-9F09-3E288A5C271D}">
      <dgm:prSet/>
      <dgm:spPr/>
      <dgm:t>
        <a:bodyPr/>
        <a:lstStyle/>
        <a:p>
          <a:endParaRPr lang="en-US"/>
        </a:p>
      </dgm:t>
    </dgm:pt>
    <dgm:pt modelId="{DDDC8095-DEA7-44F1-B519-9DEC07659D95}" type="sibTrans" cxnId="{956D5B56-ECF9-4353-9F09-3E288A5C271D}">
      <dgm:prSet/>
      <dgm:spPr/>
      <dgm:t>
        <a:bodyPr/>
        <a:lstStyle/>
        <a:p>
          <a:endParaRPr lang="en-US"/>
        </a:p>
      </dgm:t>
    </dgm:pt>
    <dgm:pt modelId="{64FB0F27-B363-4893-A5EB-E3A5DE7B5FB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856882DA-AFFE-4F7F-B682-C11817FCFF87}" type="parTrans" cxnId="{C8824A24-4431-4726-AB7C-9149BFAECBA9}">
      <dgm:prSet/>
      <dgm:spPr/>
      <dgm:t>
        <a:bodyPr/>
        <a:lstStyle/>
        <a:p>
          <a:endParaRPr lang="en-US"/>
        </a:p>
      </dgm:t>
    </dgm:pt>
    <dgm:pt modelId="{36C8B2C1-C87B-44A9-97D9-032F2D001D0F}" type="sibTrans" cxnId="{C8824A24-4431-4726-AB7C-9149BFAECBA9}">
      <dgm:prSet/>
      <dgm:spPr/>
      <dgm:t>
        <a:bodyPr/>
        <a:lstStyle/>
        <a:p>
          <a:endParaRPr lang="en-US"/>
        </a:p>
      </dgm:t>
    </dgm:pt>
    <dgm:pt modelId="{9CC1B3CC-9301-4083-B6D9-C07A40C56230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214E6D82-0AD6-4966-9597-5370ED7FDA1E}" type="parTrans" cxnId="{423239D0-E120-4775-BE39-DF76A63CEF71}">
      <dgm:prSet/>
      <dgm:spPr/>
      <dgm:t>
        <a:bodyPr/>
        <a:lstStyle/>
        <a:p>
          <a:endParaRPr lang="en-US"/>
        </a:p>
      </dgm:t>
    </dgm:pt>
    <dgm:pt modelId="{53067271-0FD9-4C16-BCAF-0E0E56739BC8}" type="sibTrans" cxnId="{423239D0-E120-4775-BE39-DF76A63CEF71}">
      <dgm:prSet/>
      <dgm:spPr/>
      <dgm:t>
        <a:bodyPr/>
        <a:lstStyle/>
        <a:p>
          <a:endParaRPr lang="en-US"/>
        </a:p>
      </dgm:t>
    </dgm:pt>
    <dgm:pt modelId="{32B8AC8B-2E38-4E66-9B14-54569F47247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1E986B22-6FF0-4846-84D9-8790CFF16739}" type="parTrans" cxnId="{43756848-FB12-4945-BEC4-923344991959}">
      <dgm:prSet/>
      <dgm:spPr/>
      <dgm:t>
        <a:bodyPr/>
        <a:lstStyle/>
        <a:p>
          <a:endParaRPr lang="en-US"/>
        </a:p>
      </dgm:t>
    </dgm:pt>
    <dgm:pt modelId="{6BE34EEF-39E1-49B6-A657-C752E0721AAA}" type="sibTrans" cxnId="{43756848-FB12-4945-BEC4-923344991959}">
      <dgm:prSet/>
      <dgm:spPr/>
      <dgm:t>
        <a:bodyPr/>
        <a:lstStyle/>
        <a:p>
          <a:endParaRPr lang="en-US"/>
        </a:p>
      </dgm:t>
    </dgm:pt>
    <dgm:pt modelId="{09CB7639-75F1-4C62-B2D3-A3E1D5393673}" type="pres">
      <dgm:prSet presAssocID="{FF7EA648-DD71-4CA4-A348-76DD44F3DE65}" presName="rootnode" presStyleCnt="0">
        <dgm:presLayoutVars>
          <dgm:chMax/>
          <dgm:chPref/>
          <dgm:dir/>
          <dgm:animLvl val="lvl"/>
        </dgm:presLayoutVars>
      </dgm:prSet>
      <dgm:spPr/>
    </dgm:pt>
    <dgm:pt modelId="{F195CC26-740B-4A89-96F6-8145EBABE955}" type="pres">
      <dgm:prSet presAssocID="{E56FC768-249F-4460-9A01-81BCD62214C1}" presName="composite" presStyleCnt="0"/>
      <dgm:spPr/>
    </dgm:pt>
    <dgm:pt modelId="{6B4BF83E-65C3-47D3-A252-9D967C5B72A3}" type="pres">
      <dgm:prSet presAssocID="{E56FC768-249F-4460-9A01-81BCD62214C1}" presName="bentUpArrow1" presStyleLbl="alignImgPlace1" presStyleIdx="0" presStyleCnt="3" custAng="5400000" custFlipHor="1" custScaleX="64309" custScaleY="72237" custLinFactX="13579" custLinFactNeighborX="100000" custLinFactNeighborY="-90364"/>
      <dgm:spPr/>
    </dgm:pt>
    <dgm:pt modelId="{42588982-2911-4DB7-88CC-6F49B21318F5}" type="pres">
      <dgm:prSet presAssocID="{E56FC768-249F-4460-9A01-81BCD62214C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7A1F75-91B0-4765-BFA5-A4D2ED9719E0}" type="pres">
      <dgm:prSet presAssocID="{E56FC768-249F-4460-9A01-81BCD62214C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C184EE-0645-45EB-B303-B4959A72C8A5}" type="pres">
      <dgm:prSet presAssocID="{DDDC8095-DEA7-44F1-B519-9DEC07659D95}" presName="sibTrans" presStyleCnt="0"/>
      <dgm:spPr/>
    </dgm:pt>
    <dgm:pt modelId="{4DED9DA7-E590-4F15-BA7C-999468FF59BB}" type="pres">
      <dgm:prSet presAssocID="{64FB0F27-B363-4893-A5EB-E3A5DE7B5FB0}" presName="composite" presStyleCnt="0"/>
      <dgm:spPr/>
    </dgm:pt>
    <dgm:pt modelId="{61FAAB44-7BF6-45E7-AE90-4839D79C2EF4}" type="pres">
      <dgm:prSet presAssocID="{64FB0F27-B363-4893-A5EB-E3A5DE7B5FB0}" presName="bentUpArrow1" presStyleLbl="alignImgPlace1" presStyleIdx="1" presStyleCnt="3" custAng="5400000" custFlipHor="1" custScaleX="59354" custScaleY="68496" custLinFactX="11681" custLinFactNeighborX="100000" custLinFactNeighborY="-89587"/>
      <dgm:spPr/>
    </dgm:pt>
    <dgm:pt modelId="{A9FDE686-4E78-4DDC-9144-91F43F4859FC}" type="pres">
      <dgm:prSet presAssocID="{64FB0F27-B363-4893-A5EB-E3A5DE7B5FB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05BE4-F708-4256-9F30-179D6A2D2885}" type="pres">
      <dgm:prSet presAssocID="{64FB0F27-B363-4893-A5EB-E3A5DE7B5F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C0A30E-85C4-4238-8E01-FD9C4FDD504C}" type="pres">
      <dgm:prSet presAssocID="{36C8B2C1-C87B-44A9-97D9-032F2D001D0F}" presName="sibTrans" presStyleCnt="0"/>
      <dgm:spPr/>
    </dgm:pt>
    <dgm:pt modelId="{445DCF70-CE64-4DC4-B2A6-2E9A3AD48707}" type="pres">
      <dgm:prSet presAssocID="{9CC1B3CC-9301-4083-B6D9-C07A40C56230}" presName="composite" presStyleCnt="0"/>
      <dgm:spPr/>
    </dgm:pt>
    <dgm:pt modelId="{29E255AB-C2B8-4DA3-9F80-67EBEAEF2ED3}" type="pres">
      <dgm:prSet presAssocID="{9CC1B3CC-9301-4083-B6D9-C07A40C56230}" presName="bentUpArrow1" presStyleLbl="alignImgPlace1" presStyleIdx="2" presStyleCnt="3" custAng="5400000" custFlipHor="1" custScaleX="59049" custScaleY="68384" custLinFactX="12298" custLinFactNeighborX="100000" custLinFactNeighborY="-89732"/>
      <dgm:spPr/>
    </dgm:pt>
    <dgm:pt modelId="{7F1D5FE4-3C4A-42C3-9494-50C7471C3FB5}" type="pres">
      <dgm:prSet presAssocID="{9CC1B3CC-9301-4083-B6D9-C07A40C562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9F50EC-C512-44DC-AB78-3C1125C8D577}" type="pres">
      <dgm:prSet presAssocID="{9CC1B3CC-9301-4083-B6D9-C07A40C5623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2E1C6E-63F3-4DA9-975A-D6BFAFBB6426}" type="pres">
      <dgm:prSet presAssocID="{53067271-0FD9-4C16-BCAF-0E0E56739BC8}" presName="sibTrans" presStyleCnt="0"/>
      <dgm:spPr/>
    </dgm:pt>
    <dgm:pt modelId="{DAA8AD3E-E188-4C76-B688-10A6140CC007}" type="pres">
      <dgm:prSet presAssocID="{32B8AC8B-2E38-4E66-9B14-54569F472473}" presName="composite" presStyleCnt="0"/>
      <dgm:spPr/>
    </dgm:pt>
    <dgm:pt modelId="{D2FEFDCB-B731-43F3-8231-A2F35214D5D4}" type="pres">
      <dgm:prSet presAssocID="{32B8AC8B-2E38-4E66-9B14-54569F4724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2DCE309-B326-44CB-95EE-24640C502D4A}" type="presOf" srcId="{32B8AC8B-2E38-4E66-9B14-54569F472473}" destId="{D2FEFDCB-B731-43F3-8231-A2F35214D5D4}" srcOrd="0" destOrd="0" presId="urn:microsoft.com/office/officeart/2005/8/layout/StepDownProcess"/>
    <dgm:cxn modelId="{C8824A24-4431-4726-AB7C-9149BFAECBA9}" srcId="{FF7EA648-DD71-4CA4-A348-76DD44F3DE65}" destId="{64FB0F27-B363-4893-A5EB-E3A5DE7B5FB0}" srcOrd="1" destOrd="0" parTransId="{856882DA-AFFE-4F7F-B682-C11817FCFF87}" sibTransId="{36C8B2C1-C87B-44A9-97D9-032F2D001D0F}"/>
    <dgm:cxn modelId="{4F2BA026-320E-428D-AC50-D0A6DA8C003C}" type="presOf" srcId="{9CC1B3CC-9301-4083-B6D9-C07A40C56230}" destId="{7F1D5FE4-3C4A-42C3-9494-50C7471C3FB5}" srcOrd="0" destOrd="0" presId="urn:microsoft.com/office/officeart/2005/8/layout/StepDownProcess"/>
    <dgm:cxn modelId="{43756848-FB12-4945-BEC4-923344991959}" srcId="{FF7EA648-DD71-4CA4-A348-76DD44F3DE65}" destId="{32B8AC8B-2E38-4E66-9B14-54569F472473}" srcOrd="3" destOrd="0" parTransId="{1E986B22-6FF0-4846-84D9-8790CFF16739}" sibTransId="{6BE34EEF-39E1-49B6-A657-C752E0721AAA}"/>
    <dgm:cxn modelId="{5609904C-C290-4D7F-B5A7-4053AE640365}" type="presOf" srcId="{64FB0F27-B363-4893-A5EB-E3A5DE7B5FB0}" destId="{A9FDE686-4E78-4DDC-9144-91F43F4859FC}" srcOrd="0" destOrd="0" presId="urn:microsoft.com/office/officeart/2005/8/layout/StepDownProcess"/>
    <dgm:cxn modelId="{956D5B56-ECF9-4353-9F09-3E288A5C271D}" srcId="{FF7EA648-DD71-4CA4-A348-76DD44F3DE65}" destId="{E56FC768-249F-4460-9A01-81BCD62214C1}" srcOrd="0" destOrd="0" parTransId="{6D80B7ED-E544-487E-8437-A1692FA98D63}" sibTransId="{DDDC8095-DEA7-44F1-B519-9DEC07659D95}"/>
    <dgm:cxn modelId="{5CD78F9D-351A-4D3D-B128-D75B67486598}" type="presOf" srcId="{FF7EA648-DD71-4CA4-A348-76DD44F3DE65}" destId="{09CB7639-75F1-4C62-B2D3-A3E1D5393673}" srcOrd="0" destOrd="0" presId="urn:microsoft.com/office/officeart/2005/8/layout/StepDownProcess"/>
    <dgm:cxn modelId="{09E5D9B8-451F-42E9-B26E-636C94025281}" type="presOf" srcId="{E56FC768-249F-4460-9A01-81BCD62214C1}" destId="{42588982-2911-4DB7-88CC-6F49B21318F5}" srcOrd="0" destOrd="0" presId="urn:microsoft.com/office/officeart/2005/8/layout/StepDownProcess"/>
    <dgm:cxn modelId="{423239D0-E120-4775-BE39-DF76A63CEF71}" srcId="{FF7EA648-DD71-4CA4-A348-76DD44F3DE65}" destId="{9CC1B3CC-9301-4083-B6D9-C07A40C56230}" srcOrd="2" destOrd="0" parTransId="{214E6D82-0AD6-4966-9597-5370ED7FDA1E}" sibTransId="{53067271-0FD9-4C16-BCAF-0E0E56739BC8}"/>
    <dgm:cxn modelId="{80138361-211C-4798-A56E-EC0E8C5CFF1A}" type="presParOf" srcId="{09CB7639-75F1-4C62-B2D3-A3E1D5393673}" destId="{F195CC26-740B-4A89-96F6-8145EBABE955}" srcOrd="0" destOrd="0" presId="urn:microsoft.com/office/officeart/2005/8/layout/StepDownProcess"/>
    <dgm:cxn modelId="{176F38BE-B90D-4C27-BF4C-2C7C3B4CD5E2}" type="presParOf" srcId="{F195CC26-740B-4A89-96F6-8145EBABE955}" destId="{6B4BF83E-65C3-47D3-A252-9D967C5B72A3}" srcOrd="0" destOrd="0" presId="urn:microsoft.com/office/officeart/2005/8/layout/StepDownProcess"/>
    <dgm:cxn modelId="{56FBD744-B696-4C28-B0A1-B491A5CF77ED}" type="presParOf" srcId="{F195CC26-740B-4A89-96F6-8145EBABE955}" destId="{42588982-2911-4DB7-88CC-6F49B21318F5}" srcOrd="1" destOrd="0" presId="urn:microsoft.com/office/officeart/2005/8/layout/StepDownProcess"/>
    <dgm:cxn modelId="{82C07654-C9B5-4C29-A2AF-508C25206961}" type="presParOf" srcId="{F195CC26-740B-4A89-96F6-8145EBABE955}" destId="{FA7A1F75-91B0-4765-BFA5-A4D2ED9719E0}" srcOrd="2" destOrd="0" presId="urn:microsoft.com/office/officeart/2005/8/layout/StepDownProcess"/>
    <dgm:cxn modelId="{FC65F762-6AAA-4552-8A32-997813C2AFD9}" type="presParOf" srcId="{09CB7639-75F1-4C62-B2D3-A3E1D5393673}" destId="{52C184EE-0645-45EB-B303-B4959A72C8A5}" srcOrd="1" destOrd="0" presId="urn:microsoft.com/office/officeart/2005/8/layout/StepDownProcess"/>
    <dgm:cxn modelId="{E901339B-60C4-4B2B-BF5E-5A305D4CFF6C}" type="presParOf" srcId="{09CB7639-75F1-4C62-B2D3-A3E1D5393673}" destId="{4DED9DA7-E590-4F15-BA7C-999468FF59BB}" srcOrd="2" destOrd="0" presId="urn:microsoft.com/office/officeart/2005/8/layout/StepDownProcess"/>
    <dgm:cxn modelId="{29B96D85-445F-4002-8A9E-4C03DC3B9E19}" type="presParOf" srcId="{4DED9DA7-E590-4F15-BA7C-999468FF59BB}" destId="{61FAAB44-7BF6-45E7-AE90-4839D79C2EF4}" srcOrd="0" destOrd="0" presId="urn:microsoft.com/office/officeart/2005/8/layout/StepDownProcess"/>
    <dgm:cxn modelId="{9D25487D-5543-4208-B095-3C1E67F9FF01}" type="presParOf" srcId="{4DED9DA7-E590-4F15-BA7C-999468FF59BB}" destId="{A9FDE686-4E78-4DDC-9144-91F43F4859FC}" srcOrd="1" destOrd="0" presId="urn:microsoft.com/office/officeart/2005/8/layout/StepDownProcess"/>
    <dgm:cxn modelId="{D5B4BD3B-8D63-419C-A348-79A96235D521}" type="presParOf" srcId="{4DED9DA7-E590-4F15-BA7C-999468FF59BB}" destId="{E3705BE4-F708-4256-9F30-179D6A2D2885}" srcOrd="2" destOrd="0" presId="urn:microsoft.com/office/officeart/2005/8/layout/StepDownProcess"/>
    <dgm:cxn modelId="{8C86F85C-C2F0-4014-B81C-6DCD7DE25744}" type="presParOf" srcId="{09CB7639-75F1-4C62-B2D3-A3E1D5393673}" destId="{6CC0A30E-85C4-4238-8E01-FD9C4FDD504C}" srcOrd="3" destOrd="0" presId="urn:microsoft.com/office/officeart/2005/8/layout/StepDownProcess"/>
    <dgm:cxn modelId="{0E8C9346-4182-4B7A-B8A3-A772332ADD8B}" type="presParOf" srcId="{09CB7639-75F1-4C62-B2D3-A3E1D5393673}" destId="{445DCF70-CE64-4DC4-B2A6-2E9A3AD48707}" srcOrd="4" destOrd="0" presId="urn:microsoft.com/office/officeart/2005/8/layout/StepDownProcess"/>
    <dgm:cxn modelId="{C79EA6DB-639A-41A5-87BD-574D451D69BD}" type="presParOf" srcId="{445DCF70-CE64-4DC4-B2A6-2E9A3AD48707}" destId="{29E255AB-C2B8-4DA3-9F80-67EBEAEF2ED3}" srcOrd="0" destOrd="0" presId="urn:microsoft.com/office/officeart/2005/8/layout/StepDownProcess"/>
    <dgm:cxn modelId="{1DC448BC-A24D-4712-A596-39B2C45B7F9D}" type="presParOf" srcId="{445DCF70-CE64-4DC4-B2A6-2E9A3AD48707}" destId="{7F1D5FE4-3C4A-42C3-9494-50C7471C3FB5}" srcOrd="1" destOrd="0" presId="urn:microsoft.com/office/officeart/2005/8/layout/StepDownProcess"/>
    <dgm:cxn modelId="{CF1DEC54-2DD6-4CFD-9F98-A123EE1AC974}" type="presParOf" srcId="{445DCF70-CE64-4DC4-B2A6-2E9A3AD48707}" destId="{0D9F50EC-C512-44DC-AB78-3C1125C8D577}" srcOrd="2" destOrd="0" presId="urn:microsoft.com/office/officeart/2005/8/layout/StepDownProcess"/>
    <dgm:cxn modelId="{D3BE672B-A21F-4B28-88A9-C6D1890A42DC}" type="presParOf" srcId="{09CB7639-75F1-4C62-B2D3-A3E1D5393673}" destId="{412E1C6E-63F3-4DA9-975A-D6BFAFBB6426}" srcOrd="5" destOrd="0" presId="urn:microsoft.com/office/officeart/2005/8/layout/StepDownProcess"/>
    <dgm:cxn modelId="{6295B89F-9DBD-4838-8258-3E7D0D135E04}" type="presParOf" srcId="{09CB7639-75F1-4C62-B2D3-A3E1D5393673}" destId="{DAA8AD3E-E188-4C76-B688-10A6140CC007}" srcOrd="6" destOrd="0" presId="urn:microsoft.com/office/officeart/2005/8/layout/StepDownProcess"/>
    <dgm:cxn modelId="{978B3404-0CA4-42DB-B702-636514484A94}" type="presParOf" srcId="{DAA8AD3E-E188-4C76-B688-10A6140CC007}" destId="{D2FEFDCB-B731-43F3-8231-A2F35214D5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EA648-DD71-4CA4-A348-76DD44F3DE65}" type="doc">
      <dgm:prSet loTypeId="urn:microsoft.com/office/officeart/2005/8/layout/StepDownProcess" loCatId="process" qsTypeId="urn:microsoft.com/office/officeart/2005/8/quickstyle/simple1#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6FC768-249F-4460-9A01-81BCD62214C1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6D80B7ED-E544-487E-8437-A1692FA98D63}" type="parTrans" cxnId="{956D5B56-ECF9-4353-9F09-3E288A5C271D}">
      <dgm:prSet/>
      <dgm:spPr/>
      <dgm:t>
        <a:bodyPr/>
        <a:lstStyle/>
        <a:p>
          <a:endParaRPr lang="en-US"/>
        </a:p>
      </dgm:t>
    </dgm:pt>
    <dgm:pt modelId="{DDDC8095-DEA7-44F1-B519-9DEC07659D95}" type="sibTrans" cxnId="{956D5B56-ECF9-4353-9F09-3E288A5C271D}">
      <dgm:prSet/>
      <dgm:spPr/>
      <dgm:t>
        <a:bodyPr/>
        <a:lstStyle/>
        <a:p>
          <a:endParaRPr lang="en-US"/>
        </a:p>
      </dgm:t>
    </dgm:pt>
    <dgm:pt modelId="{64FB0F27-B363-4893-A5EB-E3A5DE7B5FB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856882DA-AFFE-4F7F-B682-C11817FCFF87}" type="parTrans" cxnId="{C8824A24-4431-4726-AB7C-9149BFAECBA9}">
      <dgm:prSet/>
      <dgm:spPr/>
      <dgm:t>
        <a:bodyPr/>
        <a:lstStyle/>
        <a:p>
          <a:endParaRPr lang="en-US"/>
        </a:p>
      </dgm:t>
    </dgm:pt>
    <dgm:pt modelId="{36C8B2C1-C87B-44A9-97D9-032F2D001D0F}" type="sibTrans" cxnId="{C8824A24-4431-4726-AB7C-9149BFAECBA9}">
      <dgm:prSet/>
      <dgm:spPr/>
      <dgm:t>
        <a:bodyPr/>
        <a:lstStyle/>
        <a:p>
          <a:endParaRPr lang="en-US"/>
        </a:p>
      </dgm:t>
    </dgm:pt>
    <dgm:pt modelId="{9CC1B3CC-9301-4083-B6D9-C07A40C56230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214E6D82-0AD6-4966-9597-5370ED7FDA1E}" type="parTrans" cxnId="{423239D0-E120-4775-BE39-DF76A63CEF71}">
      <dgm:prSet/>
      <dgm:spPr/>
      <dgm:t>
        <a:bodyPr/>
        <a:lstStyle/>
        <a:p>
          <a:endParaRPr lang="en-US"/>
        </a:p>
      </dgm:t>
    </dgm:pt>
    <dgm:pt modelId="{53067271-0FD9-4C16-BCAF-0E0E56739BC8}" type="sibTrans" cxnId="{423239D0-E120-4775-BE39-DF76A63CEF71}">
      <dgm:prSet/>
      <dgm:spPr/>
      <dgm:t>
        <a:bodyPr/>
        <a:lstStyle/>
        <a:p>
          <a:endParaRPr lang="en-US"/>
        </a:p>
      </dgm:t>
    </dgm:pt>
    <dgm:pt modelId="{32B8AC8B-2E38-4E66-9B14-54569F47247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1E986B22-6FF0-4846-84D9-8790CFF16739}" type="parTrans" cxnId="{43756848-FB12-4945-BEC4-923344991959}">
      <dgm:prSet/>
      <dgm:spPr/>
      <dgm:t>
        <a:bodyPr/>
        <a:lstStyle/>
        <a:p>
          <a:endParaRPr lang="en-US"/>
        </a:p>
      </dgm:t>
    </dgm:pt>
    <dgm:pt modelId="{6BE34EEF-39E1-49B6-A657-C752E0721AAA}" type="sibTrans" cxnId="{43756848-FB12-4945-BEC4-923344991959}">
      <dgm:prSet/>
      <dgm:spPr/>
      <dgm:t>
        <a:bodyPr/>
        <a:lstStyle/>
        <a:p>
          <a:endParaRPr lang="en-US"/>
        </a:p>
      </dgm:t>
    </dgm:pt>
    <dgm:pt modelId="{09CB7639-75F1-4C62-B2D3-A3E1D5393673}" type="pres">
      <dgm:prSet presAssocID="{FF7EA648-DD71-4CA4-A348-76DD44F3DE65}" presName="rootnode" presStyleCnt="0">
        <dgm:presLayoutVars>
          <dgm:chMax/>
          <dgm:chPref/>
          <dgm:dir/>
          <dgm:animLvl val="lvl"/>
        </dgm:presLayoutVars>
      </dgm:prSet>
      <dgm:spPr/>
    </dgm:pt>
    <dgm:pt modelId="{F195CC26-740B-4A89-96F6-8145EBABE955}" type="pres">
      <dgm:prSet presAssocID="{E56FC768-249F-4460-9A01-81BCD62214C1}" presName="composite" presStyleCnt="0"/>
      <dgm:spPr/>
    </dgm:pt>
    <dgm:pt modelId="{6B4BF83E-65C3-47D3-A252-9D967C5B72A3}" type="pres">
      <dgm:prSet presAssocID="{E56FC768-249F-4460-9A01-81BCD62214C1}" presName="bentUpArrow1" presStyleLbl="alignImgPlace1" presStyleIdx="0" presStyleCnt="3" custAng="5400000" custFlipHor="1" custScaleX="64309" custScaleY="72237" custLinFactX="13579" custLinFactNeighborX="100000" custLinFactNeighborY="-90364"/>
      <dgm:spPr/>
    </dgm:pt>
    <dgm:pt modelId="{42588982-2911-4DB7-88CC-6F49B21318F5}" type="pres">
      <dgm:prSet presAssocID="{E56FC768-249F-4460-9A01-81BCD62214C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7A1F75-91B0-4765-BFA5-A4D2ED9719E0}" type="pres">
      <dgm:prSet presAssocID="{E56FC768-249F-4460-9A01-81BCD62214C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C184EE-0645-45EB-B303-B4959A72C8A5}" type="pres">
      <dgm:prSet presAssocID="{DDDC8095-DEA7-44F1-B519-9DEC07659D95}" presName="sibTrans" presStyleCnt="0"/>
      <dgm:spPr/>
    </dgm:pt>
    <dgm:pt modelId="{4DED9DA7-E590-4F15-BA7C-999468FF59BB}" type="pres">
      <dgm:prSet presAssocID="{64FB0F27-B363-4893-A5EB-E3A5DE7B5FB0}" presName="composite" presStyleCnt="0"/>
      <dgm:spPr/>
    </dgm:pt>
    <dgm:pt modelId="{61FAAB44-7BF6-45E7-AE90-4839D79C2EF4}" type="pres">
      <dgm:prSet presAssocID="{64FB0F27-B363-4893-A5EB-E3A5DE7B5FB0}" presName="bentUpArrow1" presStyleLbl="alignImgPlace1" presStyleIdx="1" presStyleCnt="3" custAng="5400000" custFlipHor="1" custScaleX="59354" custScaleY="68496" custLinFactX="11681" custLinFactNeighborX="100000" custLinFactNeighborY="-89587"/>
      <dgm:spPr/>
    </dgm:pt>
    <dgm:pt modelId="{A9FDE686-4E78-4DDC-9144-91F43F4859FC}" type="pres">
      <dgm:prSet presAssocID="{64FB0F27-B363-4893-A5EB-E3A5DE7B5FB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05BE4-F708-4256-9F30-179D6A2D2885}" type="pres">
      <dgm:prSet presAssocID="{64FB0F27-B363-4893-A5EB-E3A5DE7B5F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C0A30E-85C4-4238-8E01-FD9C4FDD504C}" type="pres">
      <dgm:prSet presAssocID="{36C8B2C1-C87B-44A9-97D9-032F2D001D0F}" presName="sibTrans" presStyleCnt="0"/>
      <dgm:spPr/>
    </dgm:pt>
    <dgm:pt modelId="{445DCF70-CE64-4DC4-B2A6-2E9A3AD48707}" type="pres">
      <dgm:prSet presAssocID="{9CC1B3CC-9301-4083-B6D9-C07A40C56230}" presName="composite" presStyleCnt="0"/>
      <dgm:spPr/>
    </dgm:pt>
    <dgm:pt modelId="{29E255AB-C2B8-4DA3-9F80-67EBEAEF2ED3}" type="pres">
      <dgm:prSet presAssocID="{9CC1B3CC-9301-4083-B6D9-C07A40C56230}" presName="bentUpArrow1" presStyleLbl="alignImgPlace1" presStyleIdx="2" presStyleCnt="3" custAng="5400000" custFlipHor="1" custScaleX="59049" custScaleY="68384" custLinFactX="12298" custLinFactNeighborX="100000" custLinFactNeighborY="-89732"/>
      <dgm:spPr/>
    </dgm:pt>
    <dgm:pt modelId="{7F1D5FE4-3C4A-42C3-9494-50C7471C3FB5}" type="pres">
      <dgm:prSet presAssocID="{9CC1B3CC-9301-4083-B6D9-C07A40C562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9F50EC-C512-44DC-AB78-3C1125C8D577}" type="pres">
      <dgm:prSet presAssocID="{9CC1B3CC-9301-4083-B6D9-C07A40C5623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2E1C6E-63F3-4DA9-975A-D6BFAFBB6426}" type="pres">
      <dgm:prSet presAssocID="{53067271-0FD9-4C16-BCAF-0E0E56739BC8}" presName="sibTrans" presStyleCnt="0"/>
      <dgm:spPr/>
    </dgm:pt>
    <dgm:pt modelId="{DAA8AD3E-E188-4C76-B688-10A6140CC007}" type="pres">
      <dgm:prSet presAssocID="{32B8AC8B-2E38-4E66-9B14-54569F472473}" presName="composite" presStyleCnt="0"/>
      <dgm:spPr/>
    </dgm:pt>
    <dgm:pt modelId="{D2FEFDCB-B731-43F3-8231-A2F35214D5D4}" type="pres">
      <dgm:prSet presAssocID="{32B8AC8B-2E38-4E66-9B14-54569F4724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8824A24-4431-4726-AB7C-9149BFAECBA9}" srcId="{FF7EA648-DD71-4CA4-A348-76DD44F3DE65}" destId="{64FB0F27-B363-4893-A5EB-E3A5DE7B5FB0}" srcOrd="1" destOrd="0" parTransId="{856882DA-AFFE-4F7F-B682-C11817FCFF87}" sibTransId="{36C8B2C1-C87B-44A9-97D9-032F2D001D0F}"/>
    <dgm:cxn modelId="{43756848-FB12-4945-BEC4-923344991959}" srcId="{FF7EA648-DD71-4CA4-A348-76DD44F3DE65}" destId="{32B8AC8B-2E38-4E66-9B14-54569F472473}" srcOrd="3" destOrd="0" parTransId="{1E986B22-6FF0-4846-84D9-8790CFF16739}" sibTransId="{6BE34EEF-39E1-49B6-A657-C752E0721AAA}"/>
    <dgm:cxn modelId="{4CCA4453-D2EC-4D17-9C50-4A8A5A0DDE13}" type="presOf" srcId="{9CC1B3CC-9301-4083-B6D9-C07A40C56230}" destId="{7F1D5FE4-3C4A-42C3-9494-50C7471C3FB5}" srcOrd="0" destOrd="0" presId="urn:microsoft.com/office/officeart/2005/8/layout/StepDownProcess"/>
    <dgm:cxn modelId="{956D5B56-ECF9-4353-9F09-3E288A5C271D}" srcId="{FF7EA648-DD71-4CA4-A348-76DD44F3DE65}" destId="{E56FC768-249F-4460-9A01-81BCD62214C1}" srcOrd="0" destOrd="0" parTransId="{6D80B7ED-E544-487E-8437-A1692FA98D63}" sibTransId="{DDDC8095-DEA7-44F1-B519-9DEC07659D95}"/>
    <dgm:cxn modelId="{AF670C59-699F-43B5-8428-049D6EBE1E36}" type="presOf" srcId="{64FB0F27-B363-4893-A5EB-E3A5DE7B5FB0}" destId="{A9FDE686-4E78-4DDC-9144-91F43F4859FC}" srcOrd="0" destOrd="0" presId="urn:microsoft.com/office/officeart/2005/8/layout/StepDownProcess"/>
    <dgm:cxn modelId="{B47FFA81-DBD1-4655-91DB-35F124A18B60}" type="presOf" srcId="{32B8AC8B-2E38-4E66-9B14-54569F472473}" destId="{D2FEFDCB-B731-43F3-8231-A2F35214D5D4}" srcOrd="0" destOrd="0" presId="urn:microsoft.com/office/officeart/2005/8/layout/StepDownProcess"/>
    <dgm:cxn modelId="{423239D0-E120-4775-BE39-DF76A63CEF71}" srcId="{FF7EA648-DD71-4CA4-A348-76DD44F3DE65}" destId="{9CC1B3CC-9301-4083-B6D9-C07A40C56230}" srcOrd="2" destOrd="0" parTransId="{214E6D82-0AD6-4966-9597-5370ED7FDA1E}" sibTransId="{53067271-0FD9-4C16-BCAF-0E0E56739BC8}"/>
    <dgm:cxn modelId="{3DE4CAD8-5900-4316-A0DF-0C6E85027E68}" type="presOf" srcId="{E56FC768-249F-4460-9A01-81BCD62214C1}" destId="{42588982-2911-4DB7-88CC-6F49B21318F5}" srcOrd="0" destOrd="0" presId="urn:microsoft.com/office/officeart/2005/8/layout/StepDownProcess"/>
    <dgm:cxn modelId="{0C467EE2-4F39-4F4B-8747-745921C14EF2}" type="presOf" srcId="{FF7EA648-DD71-4CA4-A348-76DD44F3DE65}" destId="{09CB7639-75F1-4C62-B2D3-A3E1D5393673}" srcOrd="0" destOrd="0" presId="urn:microsoft.com/office/officeart/2005/8/layout/StepDownProcess"/>
    <dgm:cxn modelId="{188F14EA-796E-4194-A986-2AB773D9E2B6}" type="presParOf" srcId="{09CB7639-75F1-4C62-B2D3-A3E1D5393673}" destId="{F195CC26-740B-4A89-96F6-8145EBABE955}" srcOrd="0" destOrd="0" presId="urn:microsoft.com/office/officeart/2005/8/layout/StepDownProcess"/>
    <dgm:cxn modelId="{F298ADCA-69A4-433D-90E3-2A00AD074166}" type="presParOf" srcId="{F195CC26-740B-4A89-96F6-8145EBABE955}" destId="{6B4BF83E-65C3-47D3-A252-9D967C5B72A3}" srcOrd="0" destOrd="0" presId="urn:microsoft.com/office/officeart/2005/8/layout/StepDownProcess"/>
    <dgm:cxn modelId="{38EA64E0-5CA3-4B96-BBD8-80BD33E44B58}" type="presParOf" srcId="{F195CC26-740B-4A89-96F6-8145EBABE955}" destId="{42588982-2911-4DB7-88CC-6F49B21318F5}" srcOrd="1" destOrd="0" presId="urn:microsoft.com/office/officeart/2005/8/layout/StepDownProcess"/>
    <dgm:cxn modelId="{C3EAE410-FEB6-4BBE-B984-4737FF04B8BD}" type="presParOf" srcId="{F195CC26-740B-4A89-96F6-8145EBABE955}" destId="{FA7A1F75-91B0-4765-BFA5-A4D2ED9719E0}" srcOrd="2" destOrd="0" presId="urn:microsoft.com/office/officeart/2005/8/layout/StepDownProcess"/>
    <dgm:cxn modelId="{BCF36DA5-4FA3-4606-AE08-C65D10189002}" type="presParOf" srcId="{09CB7639-75F1-4C62-B2D3-A3E1D5393673}" destId="{52C184EE-0645-45EB-B303-B4959A72C8A5}" srcOrd="1" destOrd="0" presId="urn:microsoft.com/office/officeart/2005/8/layout/StepDownProcess"/>
    <dgm:cxn modelId="{9EDA63B3-7F04-4E79-8356-D9D29ED2545D}" type="presParOf" srcId="{09CB7639-75F1-4C62-B2D3-A3E1D5393673}" destId="{4DED9DA7-E590-4F15-BA7C-999468FF59BB}" srcOrd="2" destOrd="0" presId="urn:microsoft.com/office/officeart/2005/8/layout/StepDownProcess"/>
    <dgm:cxn modelId="{F654E66B-6523-4155-831D-663F4B7D6D34}" type="presParOf" srcId="{4DED9DA7-E590-4F15-BA7C-999468FF59BB}" destId="{61FAAB44-7BF6-45E7-AE90-4839D79C2EF4}" srcOrd="0" destOrd="0" presId="urn:microsoft.com/office/officeart/2005/8/layout/StepDownProcess"/>
    <dgm:cxn modelId="{D1D1D349-FF41-4627-8EEB-9445E54B09F2}" type="presParOf" srcId="{4DED9DA7-E590-4F15-BA7C-999468FF59BB}" destId="{A9FDE686-4E78-4DDC-9144-91F43F4859FC}" srcOrd="1" destOrd="0" presId="urn:microsoft.com/office/officeart/2005/8/layout/StepDownProcess"/>
    <dgm:cxn modelId="{A6C72B3E-4A62-4680-AF6F-8DEB6CFD8E4D}" type="presParOf" srcId="{4DED9DA7-E590-4F15-BA7C-999468FF59BB}" destId="{E3705BE4-F708-4256-9F30-179D6A2D2885}" srcOrd="2" destOrd="0" presId="urn:microsoft.com/office/officeart/2005/8/layout/StepDownProcess"/>
    <dgm:cxn modelId="{464D7ABB-4B38-4F81-BDFC-B63EB2104EAA}" type="presParOf" srcId="{09CB7639-75F1-4C62-B2D3-A3E1D5393673}" destId="{6CC0A30E-85C4-4238-8E01-FD9C4FDD504C}" srcOrd="3" destOrd="0" presId="urn:microsoft.com/office/officeart/2005/8/layout/StepDownProcess"/>
    <dgm:cxn modelId="{40592504-D916-4211-8924-7F5E32E78A1A}" type="presParOf" srcId="{09CB7639-75F1-4C62-B2D3-A3E1D5393673}" destId="{445DCF70-CE64-4DC4-B2A6-2E9A3AD48707}" srcOrd="4" destOrd="0" presId="urn:microsoft.com/office/officeart/2005/8/layout/StepDownProcess"/>
    <dgm:cxn modelId="{B4C24FF8-1D5D-4DAC-82E8-337366B4A919}" type="presParOf" srcId="{445DCF70-CE64-4DC4-B2A6-2E9A3AD48707}" destId="{29E255AB-C2B8-4DA3-9F80-67EBEAEF2ED3}" srcOrd="0" destOrd="0" presId="urn:microsoft.com/office/officeart/2005/8/layout/StepDownProcess"/>
    <dgm:cxn modelId="{6124A272-4E23-4D2E-A7F7-F44B98218E65}" type="presParOf" srcId="{445DCF70-CE64-4DC4-B2A6-2E9A3AD48707}" destId="{7F1D5FE4-3C4A-42C3-9494-50C7471C3FB5}" srcOrd="1" destOrd="0" presId="urn:microsoft.com/office/officeart/2005/8/layout/StepDownProcess"/>
    <dgm:cxn modelId="{08E077D7-87BE-4773-8790-B290DEBB5D21}" type="presParOf" srcId="{445DCF70-CE64-4DC4-B2A6-2E9A3AD48707}" destId="{0D9F50EC-C512-44DC-AB78-3C1125C8D577}" srcOrd="2" destOrd="0" presId="urn:microsoft.com/office/officeart/2005/8/layout/StepDownProcess"/>
    <dgm:cxn modelId="{6608458E-2713-4440-9163-FBDA789C4537}" type="presParOf" srcId="{09CB7639-75F1-4C62-B2D3-A3E1D5393673}" destId="{412E1C6E-63F3-4DA9-975A-D6BFAFBB6426}" srcOrd="5" destOrd="0" presId="urn:microsoft.com/office/officeart/2005/8/layout/StepDownProcess"/>
    <dgm:cxn modelId="{6D896300-619B-4BD5-996A-4E694AB6A3BA}" type="presParOf" srcId="{09CB7639-75F1-4C62-B2D3-A3E1D5393673}" destId="{DAA8AD3E-E188-4C76-B688-10A6140CC007}" srcOrd="6" destOrd="0" presId="urn:microsoft.com/office/officeart/2005/8/layout/StepDownProcess"/>
    <dgm:cxn modelId="{CF8311AC-1C83-4507-94B2-789553ACC4BB}" type="presParOf" srcId="{DAA8AD3E-E188-4C76-B688-10A6140CC007}" destId="{D2FEFDCB-B731-43F3-8231-A2F35214D5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7EA648-DD71-4CA4-A348-76DD44F3DE65}" type="doc">
      <dgm:prSet loTypeId="urn:microsoft.com/office/officeart/2005/8/layout/StepDownProcess" loCatId="process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6FC768-249F-4460-9A01-81BCD62214C1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6D80B7ED-E544-487E-8437-A1692FA98D63}" type="parTrans" cxnId="{956D5B56-ECF9-4353-9F09-3E288A5C271D}">
      <dgm:prSet/>
      <dgm:spPr/>
      <dgm:t>
        <a:bodyPr/>
        <a:lstStyle/>
        <a:p>
          <a:endParaRPr lang="en-US"/>
        </a:p>
      </dgm:t>
    </dgm:pt>
    <dgm:pt modelId="{DDDC8095-DEA7-44F1-B519-9DEC07659D95}" type="sibTrans" cxnId="{956D5B56-ECF9-4353-9F09-3E288A5C271D}">
      <dgm:prSet/>
      <dgm:spPr/>
      <dgm:t>
        <a:bodyPr/>
        <a:lstStyle/>
        <a:p>
          <a:endParaRPr lang="en-US"/>
        </a:p>
      </dgm:t>
    </dgm:pt>
    <dgm:pt modelId="{64FB0F27-B363-4893-A5EB-E3A5DE7B5FB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856882DA-AFFE-4F7F-B682-C11817FCFF87}" type="parTrans" cxnId="{C8824A24-4431-4726-AB7C-9149BFAECBA9}">
      <dgm:prSet/>
      <dgm:spPr/>
      <dgm:t>
        <a:bodyPr/>
        <a:lstStyle/>
        <a:p>
          <a:endParaRPr lang="en-US"/>
        </a:p>
      </dgm:t>
    </dgm:pt>
    <dgm:pt modelId="{36C8B2C1-C87B-44A9-97D9-032F2D001D0F}" type="sibTrans" cxnId="{C8824A24-4431-4726-AB7C-9149BFAECBA9}">
      <dgm:prSet/>
      <dgm:spPr/>
      <dgm:t>
        <a:bodyPr/>
        <a:lstStyle/>
        <a:p>
          <a:endParaRPr lang="en-US"/>
        </a:p>
      </dgm:t>
    </dgm:pt>
    <dgm:pt modelId="{9CC1B3CC-9301-4083-B6D9-C07A40C56230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214E6D82-0AD6-4966-9597-5370ED7FDA1E}" type="parTrans" cxnId="{423239D0-E120-4775-BE39-DF76A63CEF71}">
      <dgm:prSet/>
      <dgm:spPr/>
      <dgm:t>
        <a:bodyPr/>
        <a:lstStyle/>
        <a:p>
          <a:endParaRPr lang="en-US"/>
        </a:p>
      </dgm:t>
    </dgm:pt>
    <dgm:pt modelId="{53067271-0FD9-4C16-BCAF-0E0E56739BC8}" type="sibTrans" cxnId="{423239D0-E120-4775-BE39-DF76A63CEF71}">
      <dgm:prSet/>
      <dgm:spPr/>
      <dgm:t>
        <a:bodyPr/>
        <a:lstStyle/>
        <a:p>
          <a:endParaRPr lang="en-US"/>
        </a:p>
      </dgm:t>
    </dgm:pt>
    <dgm:pt modelId="{32B8AC8B-2E38-4E66-9B14-54569F47247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1E986B22-6FF0-4846-84D9-8790CFF16739}" type="parTrans" cxnId="{43756848-FB12-4945-BEC4-923344991959}">
      <dgm:prSet/>
      <dgm:spPr/>
      <dgm:t>
        <a:bodyPr/>
        <a:lstStyle/>
        <a:p>
          <a:endParaRPr lang="en-US"/>
        </a:p>
      </dgm:t>
    </dgm:pt>
    <dgm:pt modelId="{6BE34EEF-39E1-49B6-A657-C752E0721AAA}" type="sibTrans" cxnId="{43756848-FB12-4945-BEC4-923344991959}">
      <dgm:prSet/>
      <dgm:spPr/>
      <dgm:t>
        <a:bodyPr/>
        <a:lstStyle/>
        <a:p>
          <a:endParaRPr lang="en-US"/>
        </a:p>
      </dgm:t>
    </dgm:pt>
    <dgm:pt modelId="{09CB7639-75F1-4C62-B2D3-A3E1D5393673}" type="pres">
      <dgm:prSet presAssocID="{FF7EA648-DD71-4CA4-A348-76DD44F3DE65}" presName="rootnode" presStyleCnt="0">
        <dgm:presLayoutVars>
          <dgm:chMax/>
          <dgm:chPref/>
          <dgm:dir/>
          <dgm:animLvl val="lvl"/>
        </dgm:presLayoutVars>
      </dgm:prSet>
      <dgm:spPr/>
    </dgm:pt>
    <dgm:pt modelId="{F195CC26-740B-4A89-96F6-8145EBABE955}" type="pres">
      <dgm:prSet presAssocID="{E56FC768-249F-4460-9A01-81BCD62214C1}" presName="composite" presStyleCnt="0"/>
      <dgm:spPr/>
    </dgm:pt>
    <dgm:pt modelId="{6B4BF83E-65C3-47D3-A252-9D967C5B72A3}" type="pres">
      <dgm:prSet presAssocID="{E56FC768-249F-4460-9A01-81BCD62214C1}" presName="bentUpArrow1" presStyleLbl="alignImgPlace1" presStyleIdx="0" presStyleCnt="3" custAng="5400000" custFlipHor="1" custScaleX="64309" custScaleY="72237" custLinFactX="13579" custLinFactNeighborX="100000" custLinFactNeighborY="-90364"/>
      <dgm:spPr/>
    </dgm:pt>
    <dgm:pt modelId="{42588982-2911-4DB7-88CC-6F49B21318F5}" type="pres">
      <dgm:prSet presAssocID="{E56FC768-249F-4460-9A01-81BCD62214C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7A1F75-91B0-4765-BFA5-A4D2ED9719E0}" type="pres">
      <dgm:prSet presAssocID="{E56FC768-249F-4460-9A01-81BCD62214C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C184EE-0645-45EB-B303-B4959A72C8A5}" type="pres">
      <dgm:prSet presAssocID="{DDDC8095-DEA7-44F1-B519-9DEC07659D95}" presName="sibTrans" presStyleCnt="0"/>
      <dgm:spPr/>
    </dgm:pt>
    <dgm:pt modelId="{4DED9DA7-E590-4F15-BA7C-999468FF59BB}" type="pres">
      <dgm:prSet presAssocID="{64FB0F27-B363-4893-A5EB-E3A5DE7B5FB0}" presName="composite" presStyleCnt="0"/>
      <dgm:spPr/>
    </dgm:pt>
    <dgm:pt modelId="{61FAAB44-7BF6-45E7-AE90-4839D79C2EF4}" type="pres">
      <dgm:prSet presAssocID="{64FB0F27-B363-4893-A5EB-E3A5DE7B5FB0}" presName="bentUpArrow1" presStyleLbl="alignImgPlace1" presStyleIdx="1" presStyleCnt="3" custAng="5400000" custFlipHor="1" custScaleX="59354" custScaleY="68496" custLinFactX="11681" custLinFactNeighborX="100000" custLinFactNeighborY="-89587"/>
      <dgm:spPr/>
    </dgm:pt>
    <dgm:pt modelId="{A9FDE686-4E78-4DDC-9144-91F43F4859FC}" type="pres">
      <dgm:prSet presAssocID="{64FB0F27-B363-4893-A5EB-E3A5DE7B5FB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05BE4-F708-4256-9F30-179D6A2D2885}" type="pres">
      <dgm:prSet presAssocID="{64FB0F27-B363-4893-A5EB-E3A5DE7B5F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C0A30E-85C4-4238-8E01-FD9C4FDD504C}" type="pres">
      <dgm:prSet presAssocID="{36C8B2C1-C87B-44A9-97D9-032F2D001D0F}" presName="sibTrans" presStyleCnt="0"/>
      <dgm:spPr/>
    </dgm:pt>
    <dgm:pt modelId="{445DCF70-CE64-4DC4-B2A6-2E9A3AD48707}" type="pres">
      <dgm:prSet presAssocID="{9CC1B3CC-9301-4083-B6D9-C07A40C56230}" presName="composite" presStyleCnt="0"/>
      <dgm:spPr/>
    </dgm:pt>
    <dgm:pt modelId="{29E255AB-C2B8-4DA3-9F80-67EBEAEF2ED3}" type="pres">
      <dgm:prSet presAssocID="{9CC1B3CC-9301-4083-B6D9-C07A40C56230}" presName="bentUpArrow1" presStyleLbl="alignImgPlace1" presStyleIdx="2" presStyleCnt="3" custAng="5400000" custFlipHor="1" custScaleX="59049" custScaleY="68384" custLinFactX="12298" custLinFactNeighborX="100000" custLinFactNeighborY="-89732"/>
      <dgm:spPr/>
    </dgm:pt>
    <dgm:pt modelId="{7F1D5FE4-3C4A-42C3-9494-50C7471C3FB5}" type="pres">
      <dgm:prSet presAssocID="{9CC1B3CC-9301-4083-B6D9-C07A40C562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9F50EC-C512-44DC-AB78-3C1125C8D577}" type="pres">
      <dgm:prSet presAssocID="{9CC1B3CC-9301-4083-B6D9-C07A40C5623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2E1C6E-63F3-4DA9-975A-D6BFAFBB6426}" type="pres">
      <dgm:prSet presAssocID="{53067271-0FD9-4C16-BCAF-0E0E56739BC8}" presName="sibTrans" presStyleCnt="0"/>
      <dgm:spPr/>
    </dgm:pt>
    <dgm:pt modelId="{DAA8AD3E-E188-4C76-B688-10A6140CC007}" type="pres">
      <dgm:prSet presAssocID="{32B8AC8B-2E38-4E66-9B14-54569F472473}" presName="composite" presStyleCnt="0"/>
      <dgm:spPr/>
    </dgm:pt>
    <dgm:pt modelId="{D2FEFDCB-B731-43F3-8231-A2F35214D5D4}" type="pres">
      <dgm:prSet presAssocID="{32B8AC8B-2E38-4E66-9B14-54569F4724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8463D821-A5A7-48C0-B41A-1AF167772B4F}" type="presOf" srcId="{E56FC768-249F-4460-9A01-81BCD62214C1}" destId="{42588982-2911-4DB7-88CC-6F49B21318F5}" srcOrd="0" destOrd="0" presId="urn:microsoft.com/office/officeart/2005/8/layout/StepDownProcess"/>
    <dgm:cxn modelId="{C8824A24-4431-4726-AB7C-9149BFAECBA9}" srcId="{FF7EA648-DD71-4CA4-A348-76DD44F3DE65}" destId="{64FB0F27-B363-4893-A5EB-E3A5DE7B5FB0}" srcOrd="1" destOrd="0" parTransId="{856882DA-AFFE-4F7F-B682-C11817FCFF87}" sibTransId="{36C8B2C1-C87B-44A9-97D9-032F2D001D0F}"/>
    <dgm:cxn modelId="{43756848-FB12-4945-BEC4-923344991959}" srcId="{FF7EA648-DD71-4CA4-A348-76DD44F3DE65}" destId="{32B8AC8B-2E38-4E66-9B14-54569F472473}" srcOrd="3" destOrd="0" parTransId="{1E986B22-6FF0-4846-84D9-8790CFF16739}" sibTransId="{6BE34EEF-39E1-49B6-A657-C752E0721AAA}"/>
    <dgm:cxn modelId="{956D5B56-ECF9-4353-9F09-3E288A5C271D}" srcId="{FF7EA648-DD71-4CA4-A348-76DD44F3DE65}" destId="{E56FC768-249F-4460-9A01-81BCD62214C1}" srcOrd="0" destOrd="0" parTransId="{6D80B7ED-E544-487E-8437-A1692FA98D63}" sibTransId="{DDDC8095-DEA7-44F1-B519-9DEC07659D95}"/>
    <dgm:cxn modelId="{A674D579-3CBE-486C-8A43-286DB3E1629B}" type="presOf" srcId="{32B8AC8B-2E38-4E66-9B14-54569F472473}" destId="{D2FEFDCB-B731-43F3-8231-A2F35214D5D4}" srcOrd="0" destOrd="0" presId="urn:microsoft.com/office/officeart/2005/8/layout/StepDownProcess"/>
    <dgm:cxn modelId="{363C9594-399F-494E-844E-DC1C5BEBA0BE}" type="presOf" srcId="{FF7EA648-DD71-4CA4-A348-76DD44F3DE65}" destId="{09CB7639-75F1-4C62-B2D3-A3E1D5393673}" srcOrd="0" destOrd="0" presId="urn:microsoft.com/office/officeart/2005/8/layout/StepDownProcess"/>
    <dgm:cxn modelId="{423239D0-E120-4775-BE39-DF76A63CEF71}" srcId="{FF7EA648-DD71-4CA4-A348-76DD44F3DE65}" destId="{9CC1B3CC-9301-4083-B6D9-C07A40C56230}" srcOrd="2" destOrd="0" parTransId="{214E6D82-0AD6-4966-9597-5370ED7FDA1E}" sibTransId="{53067271-0FD9-4C16-BCAF-0E0E56739BC8}"/>
    <dgm:cxn modelId="{AAF991DC-4538-4E27-B3D6-A7F72DF1A1A6}" type="presOf" srcId="{64FB0F27-B363-4893-A5EB-E3A5DE7B5FB0}" destId="{A9FDE686-4E78-4DDC-9144-91F43F4859FC}" srcOrd="0" destOrd="0" presId="urn:microsoft.com/office/officeart/2005/8/layout/StepDownProcess"/>
    <dgm:cxn modelId="{581B43FE-8387-4B51-B4EB-D28A4D3AE260}" type="presOf" srcId="{9CC1B3CC-9301-4083-B6D9-C07A40C56230}" destId="{7F1D5FE4-3C4A-42C3-9494-50C7471C3FB5}" srcOrd="0" destOrd="0" presId="urn:microsoft.com/office/officeart/2005/8/layout/StepDownProcess"/>
    <dgm:cxn modelId="{2DBCDA27-91B5-469D-B4F8-EB521FE27C53}" type="presParOf" srcId="{09CB7639-75F1-4C62-B2D3-A3E1D5393673}" destId="{F195CC26-740B-4A89-96F6-8145EBABE955}" srcOrd="0" destOrd="0" presId="urn:microsoft.com/office/officeart/2005/8/layout/StepDownProcess"/>
    <dgm:cxn modelId="{E4ADE731-49D7-4FD1-8174-2499C8736763}" type="presParOf" srcId="{F195CC26-740B-4A89-96F6-8145EBABE955}" destId="{6B4BF83E-65C3-47D3-A252-9D967C5B72A3}" srcOrd="0" destOrd="0" presId="urn:microsoft.com/office/officeart/2005/8/layout/StepDownProcess"/>
    <dgm:cxn modelId="{B8AB27DB-54A2-4175-830E-89DC8D522CE3}" type="presParOf" srcId="{F195CC26-740B-4A89-96F6-8145EBABE955}" destId="{42588982-2911-4DB7-88CC-6F49B21318F5}" srcOrd="1" destOrd="0" presId="urn:microsoft.com/office/officeart/2005/8/layout/StepDownProcess"/>
    <dgm:cxn modelId="{51F48340-F40B-4041-A4D9-496E0030A2B1}" type="presParOf" srcId="{F195CC26-740B-4A89-96F6-8145EBABE955}" destId="{FA7A1F75-91B0-4765-BFA5-A4D2ED9719E0}" srcOrd="2" destOrd="0" presId="urn:microsoft.com/office/officeart/2005/8/layout/StepDownProcess"/>
    <dgm:cxn modelId="{AC0C1FCD-FF33-465B-815F-E305320CE2CC}" type="presParOf" srcId="{09CB7639-75F1-4C62-B2D3-A3E1D5393673}" destId="{52C184EE-0645-45EB-B303-B4959A72C8A5}" srcOrd="1" destOrd="0" presId="urn:microsoft.com/office/officeart/2005/8/layout/StepDownProcess"/>
    <dgm:cxn modelId="{4BFC6DE7-3E4D-460F-A09D-A17F16DA8384}" type="presParOf" srcId="{09CB7639-75F1-4C62-B2D3-A3E1D5393673}" destId="{4DED9DA7-E590-4F15-BA7C-999468FF59BB}" srcOrd="2" destOrd="0" presId="urn:microsoft.com/office/officeart/2005/8/layout/StepDownProcess"/>
    <dgm:cxn modelId="{173A64CB-EE66-4D65-9C53-F32214734523}" type="presParOf" srcId="{4DED9DA7-E590-4F15-BA7C-999468FF59BB}" destId="{61FAAB44-7BF6-45E7-AE90-4839D79C2EF4}" srcOrd="0" destOrd="0" presId="urn:microsoft.com/office/officeart/2005/8/layout/StepDownProcess"/>
    <dgm:cxn modelId="{79051F99-5F8F-4F0C-BA4F-64C223DC5E99}" type="presParOf" srcId="{4DED9DA7-E590-4F15-BA7C-999468FF59BB}" destId="{A9FDE686-4E78-4DDC-9144-91F43F4859FC}" srcOrd="1" destOrd="0" presId="urn:microsoft.com/office/officeart/2005/8/layout/StepDownProcess"/>
    <dgm:cxn modelId="{114E38CF-293E-40AC-956B-42B5B78F2523}" type="presParOf" srcId="{4DED9DA7-E590-4F15-BA7C-999468FF59BB}" destId="{E3705BE4-F708-4256-9F30-179D6A2D2885}" srcOrd="2" destOrd="0" presId="urn:microsoft.com/office/officeart/2005/8/layout/StepDownProcess"/>
    <dgm:cxn modelId="{47E3EB4D-3231-4554-BD7C-51C842C56C57}" type="presParOf" srcId="{09CB7639-75F1-4C62-B2D3-A3E1D5393673}" destId="{6CC0A30E-85C4-4238-8E01-FD9C4FDD504C}" srcOrd="3" destOrd="0" presId="urn:microsoft.com/office/officeart/2005/8/layout/StepDownProcess"/>
    <dgm:cxn modelId="{E33C3161-55AB-4A12-895C-DA5E01A3464F}" type="presParOf" srcId="{09CB7639-75F1-4C62-B2D3-A3E1D5393673}" destId="{445DCF70-CE64-4DC4-B2A6-2E9A3AD48707}" srcOrd="4" destOrd="0" presId="urn:microsoft.com/office/officeart/2005/8/layout/StepDownProcess"/>
    <dgm:cxn modelId="{A2E1F49B-47DE-4B47-B05B-26C5EF54129F}" type="presParOf" srcId="{445DCF70-CE64-4DC4-B2A6-2E9A3AD48707}" destId="{29E255AB-C2B8-4DA3-9F80-67EBEAEF2ED3}" srcOrd="0" destOrd="0" presId="urn:microsoft.com/office/officeart/2005/8/layout/StepDownProcess"/>
    <dgm:cxn modelId="{21837AF9-11E2-4AF0-A1C5-C5EEB48339C8}" type="presParOf" srcId="{445DCF70-CE64-4DC4-B2A6-2E9A3AD48707}" destId="{7F1D5FE4-3C4A-42C3-9494-50C7471C3FB5}" srcOrd="1" destOrd="0" presId="urn:microsoft.com/office/officeart/2005/8/layout/StepDownProcess"/>
    <dgm:cxn modelId="{EAC2D00E-618A-4E03-AE5E-9CE10C3AAEB5}" type="presParOf" srcId="{445DCF70-CE64-4DC4-B2A6-2E9A3AD48707}" destId="{0D9F50EC-C512-44DC-AB78-3C1125C8D577}" srcOrd="2" destOrd="0" presId="urn:microsoft.com/office/officeart/2005/8/layout/StepDownProcess"/>
    <dgm:cxn modelId="{A892E6B8-2AF5-4D21-B6FF-0BF85D6B94DB}" type="presParOf" srcId="{09CB7639-75F1-4C62-B2D3-A3E1D5393673}" destId="{412E1C6E-63F3-4DA9-975A-D6BFAFBB6426}" srcOrd="5" destOrd="0" presId="urn:microsoft.com/office/officeart/2005/8/layout/StepDownProcess"/>
    <dgm:cxn modelId="{69221213-5F14-45C0-B988-A02D0B9C02DC}" type="presParOf" srcId="{09CB7639-75F1-4C62-B2D3-A3E1D5393673}" destId="{DAA8AD3E-E188-4C76-B688-10A6140CC007}" srcOrd="6" destOrd="0" presId="urn:microsoft.com/office/officeart/2005/8/layout/StepDownProcess"/>
    <dgm:cxn modelId="{2165ED12-877F-40F5-85C5-D818C0F91507}" type="presParOf" srcId="{DAA8AD3E-E188-4C76-B688-10A6140CC007}" destId="{D2FEFDCB-B731-43F3-8231-A2F35214D5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7EA648-DD71-4CA4-A348-76DD44F3DE65}" type="doc">
      <dgm:prSet loTypeId="urn:microsoft.com/office/officeart/2005/8/layout/StepDownProcess" loCatId="process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6FC768-249F-4460-9A01-81BCD62214C1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6D80B7ED-E544-487E-8437-A1692FA98D63}" type="parTrans" cxnId="{956D5B56-ECF9-4353-9F09-3E288A5C271D}">
      <dgm:prSet/>
      <dgm:spPr/>
      <dgm:t>
        <a:bodyPr/>
        <a:lstStyle/>
        <a:p>
          <a:endParaRPr lang="en-US"/>
        </a:p>
      </dgm:t>
    </dgm:pt>
    <dgm:pt modelId="{DDDC8095-DEA7-44F1-B519-9DEC07659D95}" type="sibTrans" cxnId="{956D5B56-ECF9-4353-9F09-3E288A5C271D}">
      <dgm:prSet/>
      <dgm:spPr/>
      <dgm:t>
        <a:bodyPr/>
        <a:lstStyle/>
        <a:p>
          <a:endParaRPr lang="en-US"/>
        </a:p>
      </dgm:t>
    </dgm:pt>
    <dgm:pt modelId="{64FB0F27-B363-4893-A5EB-E3A5DE7B5FB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856882DA-AFFE-4F7F-B682-C11817FCFF87}" type="parTrans" cxnId="{C8824A24-4431-4726-AB7C-9149BFAECBA9}">
      <dgm:prSet/>
      <dgm:spPr/>
      <dgm:t>
        <a:bodyPr/>
        <a:lstStyle/>
        <a:p>
          <a:endParaRPr lang="en-US"/>
        </a:p>
      </dgm:t>
    </dgm:pt>
    <dgm:pt modelId="{36C8B2C1-C87B-44A9-97D9-032F2D001D0F}" type="sibTrans" cxnId="{C8824A24-4431-4726-AB7C-9149BFAECBA9}">
      <dgm:prSet/>
      <dgm:spPr/>
      <dgm:t>
        <a:bodyPr/>
        <a:lstStyle/>
        <a:p>
          <a:endParaRPr lang="en-US"/>
        </a:p>
      </dgm:t>
    </dgm:pt>
    <dgm:pt modelId="{9CC1B3CC-9301-4083-B6D9-C07A40C56230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214E6D82-0AD6-4966-9597-5370ED7FDA1E}" type="parTrans" cxnId="{423239D0-E120-4775-BE39-DF76A63CEF71}">
      <dgm:prSet/>
      <dgm:spPr/>
      <dgm:t>
        <a:bodyPr/>
        <a:lstStyle/>
        <a:p>
          <a:endParaRPr lang="en-US"/>
        </a:p>
      </dgm:t>
    </dgm:pt>
    <dgm:pt modelId="{53067271-0FD9-4C16-BCAF-0E0E56739BC8}" type="sibTrans" cxnId="{423239D0-E120-4775-BE39-DF76A63CEF71}">
      <dgm:prSet/>
      <dgm:spPr/>
      <dgm:t>
        <a:bodyPr/>
        <a:lstStyle/>
        <a:p>
          <a:endParaRPr lang="en-US"/>
        </a:p>
      </dgm:t>
    </dgm:pt>
    <dgm:pt modelId="{32B8AC8B-2E38-4E66-9B14-54569F47247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1E986B22-6FF0-4846-84D9-8790CFF16739}" type="parTrans" cxnId="{43756848-FB12-4945-BEC4-923344991959}">
      <dgm:prSet/>
      <dgm:spPr/>
      <dgm:t>
        <a:bodyPr/>
        <a:lstStyle/>
        <a:p>
          <a:endParaRPr lang="en-US"/>
        </a:p>
      </dgm:t>
    </dgm:pt>
    <dgm:pt modelId="{6BE34EEF-39E1-49B6-A657-C752E0721AAA}" type="sibTrans" cxnId="{43756848-FB12-4945-BEC4-923344991959}">
      <dgm:prSet/>
      <dgm:spPr/>
      <dgm:t>
        <a:bodyPr/>
        <a:lstStyle/>
        <a:p>
          <a:endParaRPr lang="en-US"/>
        </a:p>
      </dgm:t>
    </dgm:pt>
    <dgm:pt modelId="{09CB7639-75F1-4C62-B2D3-A3E1D5393673}" type="pres">
      <dgm:prSet presAssocID="{FF7EA648-DD71-4CA4-A348-76DD44F3DE65}" presName="rootnode" presStyleCnt="0">
        <dgm:presLayoutVars>
          <dgm:chMax/>
          <dgm:chPref/>
          <dgm:dir/>
          <dgm:animLvl val="lvl"/>
        </dgm:presLayoutVars>
      </dgm:prSet>
      <dgm:spPr/>
    </dgm:pt>
    <dgm:pt modelId="{F195CC26-740B-4A89-96F6-8145EBABE955}" type="pres">
      <dgm:prSet presAssocID="{E56FC768-249F-4460-9A01-81BCD62214C1}" presName="composite" presStyleCnt="0"/>
      <dgm:spPr/>
    </dgm:pt>
    <dgm:pt modelId="{6B4BF83E-65C3-47D3-A252-9D967C5B72A3}" type="pres">
      <dgm:prSet presAssocID="{E56FC768-249F-4460-9A01-81BCD62214C1}" presName="bentUpArrow1" presStyleLbl="alignImgPlace1" presStyleIdx="0" presStyleCnt="3" custAng="5400000" custFlipHor="1" custScaleX="64309" custScaleY="72237" custLinFactX="13579" custLinFactNeighborX="100000" custLinFactNeighborY="-90364"/>
      <dgm:spPr/>
    </dgm:pt>
    <dgm:pt modelId="{42588982-2911-4DB7-88CC-6F49B21318F5}" type="pres">
      <dgm:prSet presAssocID="{E56FC768-249F-4460-9A01-81BCD62214C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7A1F75-91B0-4765-BFA5-A4D2ED9719E0}" type="pres">
      <dgm:prSet presAssocID="{E56FC768-249F-4460-9A01-81BCD62214C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C184EE-0645-45EB-B303-B4959A72C8A5}" type="pres">
      <dgm:prSet presAssocID="{DDDC8095-DEA7-44F1-B519-9DEC07659D95}" presName="sibTrans" presStyleCnt="0"/>
      <dgm:spPr/>
    </dgm:pt>
    <dgm:pt modelId="{4DED9DA7-E590-4F15-BA7C-999468FF59BB}" type="pres">
      <dgm:prSet presAssocID="{64FB0F27-B363-4893-A5EB-E3A5DE7B5FB0}" presName="composite" presStyleCnt="0"/>
      <dgm:spPr/>
    </dgm:pt>
    <dgm:pt modelId="{61FAAB44-7BF6-45E7-AE90-4839D79C2EF4}" type="pres">
      <dgm:prSet presAssocID="{64FB0F27-B363-4893-A5EB-E3A5DE7B5FB0}" presName="bentUpArrow1" presStyleLbl="alignImgPlace1" presStyleIdx="1" presStyleCnt="3" custAng="5400000" custFlipHor="1" custScaleX="59354" custScaleY="68496" custLinFactX="11681" custLinFactNeighborX="100000" custLinFactNeighborY="-89587"/>
      <dgm:spPr/>
    </dgm:pt>
    <dgm:pt modelId="{A9FDE686-4E78-4DDC-9144-91F43F4859FC}" type="pres">
      <dgm:prSet presAssocID="{64FB0F27-B363-4893-A5EB-E3A5DE7B5FB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05BE4-F708-4256-9F30-179D6A2D2885}" type="pres">
      <dgm:prSet presAssocID="{64FB0F27-B363-4893-A5EB-E3A5DE7B5F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C0A30E-85C4-4238-8E01-FD9C4FDD504C}" type="pres">
      <dgm:prSet presAssocID="{36C8B2C1-C87B-44A9-97D9-032F2D001D0F}" presName="sibTrans" presStyleCnt="0"/>
      <dgm:spPr/>
    </dgm:pt>
    <dgm:pt modelId="{445DCF70-CE64-4DC4-B2A6-2E9A3AD48707}" type="pres">
      <dgm:prSet presAssocID="{9CC1B3CC-9301-4083-B6D9-C07A40C56230}" presName="composite" presStyleCnt="0"/>
      <dgm:spPr/>
    </dgm:pt>
    <dgm:pt modelId="{29E255AB-C2B8-4DA3-9F80-67EBEAEF2ED3}" type="pres">
      <dgm:prSet presAssocID="{9CC1B3CC-9301-4083-B6D9-C07A40C56230}" presName="bentUpArrow1" presStyleLbl="alignImgPlace1" presStyleIdx="2" presStyleCnt="3" custAng="5400000" custFlipHor="1" custScaleX="59049" custScaleY="68384" custLinFactX="12298" custLinFactNeighborX="100000" custLinFactNeighborY="-89732"/>
      <dgm:spPr/>
    </dgm:pt>
    <dgm:pt modelId="{7F1D5FE4-3C4A-42C3-9494-50C7471C3FB5}" type="pres">
      <dgm:prSet presAssocID="{9CC1B3CC-9301-4083-B6D9-C07A40C562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9F50EC-C512-44DC-AB78-3C1125C8D577}" type="pres">
      <dgm:prSet presAssocID="{9CC1B3CC-9301-4083-B6D9-C07A40C5623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2E1C6E-63F3-4DA9-975A-D6BFAFBB6426}" type="pres">
      <dgm:prSet presAssocID="{53067271-0FD9-4C16-BCAF-0E0E56739BC8}" presName="sibTrans" presStyleCnt="0"/>
      <dgm:spPr/>
    </dgm:pt>
    <dgm:pt modelId="{DAA8AD3E-E188-4C76-B688-10A6140CC007}" type="pres">
      <dgm:prSet presAssocID="{32B8AC8B-2E38-4E66-9B14-54569F472473}" presName="composite" presStyleCnt="0"/>
      <dgm:spPr/>
    </dgm:pt>
    <dgm:pt modelId="{D2FEFDCB-B731-43F3-8231-A2F35214D5D4}" type="pres">
      <dgm:prSet presAssocID="{32B8AC8B-2E38-4E66-9B14-54569F4724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8824A24-4431-4726-AB7C-9149BFAECBA9}" srcId="{FF7EA648-DD71-4CA4-A348-76DD44F3DE65}" destId="{64FB0F27-B363-4893-A5EB-E3A5DE7B5FB0}" srcOrd="1" destOrd="0" parTransId="{856882DA-AFFE-4F7F-B682-C11817FCFF87}" sibTransId="{36C8B2C1-C87B-44A9-97D9-032F2D001D0F}"/>
    <dgm:cxn modelId="{FC4AC243-6B88-4E8E-AC6A-31820E86B58F}" type="presOf" srcId="{FF7EA648-DD71-4CA4-A348-76DD44F3DE65}" destId="{09CB7639-75F1-4C62-B2D3-A3E1D5393673}" srcOrd="0" destOrd="0" presId="urn:microsoft.com/office/officeart/2005/8/layout/StepDownProcess"/>
    <dgm:cxn modelId="{43756848-FB12-4945-BEC4-923344991959}" srcId="{FF7EA648-DD71-4CA4-A348-76DD44F3DE65}" destId="{32B8AC8B-2E38-4E66-9B14-54569F472473}" srcOrd="3" destOrd="0" parTransId="{1E986B22-6FF0-4846-84D9-8790CFF16739}" sibTransId="{6BE34EEF-39E1-49B6-A657-C752E0721AAA}"/>
    <dgm:cxn modelId="{956D5B56-ECF9-4353-9F09-3E288A5C271D}" srcId="{FF7EA648-DD71-4CA4-A348-76DD44F3DE65}" destId="{E56FC768-249F-4460-9A01-81BCD62214C1}" srcOrd="0" destOrd="0" parTransId="{6D80B7ED-E544-487E-8437-A1692FA98D63}" sibTransId="{DDDC8095-DEA7-44F1-B519-9DEC07659D95}"/>
    <dgm:cxn modelId="{4A8775AE-5963-449F-92A8-36C116010E20}" type="presOf" srcId="{64FB0F27-B363-4893-A5EB-E3A5DE7B5FB0}" destId="{A9FDE686-4E78-4DDC-9144-91F43F4859FC}" srcOrd="0" destOrd="0" presId="urn:microsoft.com/office/officeart/2005/8/layout/StepDownProcess"/>
    <dgm:cxn modelId="{3EA7B8CB-158C-4429-8CD2-77C76959F0F3}" type="presOf" srcId="{9CC1B3CC-9301-4083-B6D9-C07A40C56230}" destId="{7F1D5FE4-3C4A-42C3-9494-50C7471C3FB5}" srcOrd="0" destOrd="0" presId="urn:microsoft.com/office/officeart/2005/8/layout/StepDownProcess"/>
    <dgm:cxn modelId="{423239D0-E120-4775-BE39-DF76A63CEF71}" srcId="{FF7EA648-DD71-4CA4-A348-76DD44F3DE65}" destId="{9CC1B3CC-9301-4083-B6D9-C07A40C56230}" srcOrd="2" destOrd="0" parTransId="{214E6D82-0AD6-4966-9597-5370ED7FDA1E}" sibTransId="{53067271-0FD9-4C16-BCAF-0E0E56739BC8}"/>
    <dgm:cxn modelId="{04E451DC-EE36-4B15-A378-79097604F1AA}" type="presOf" srcId="{E56FC768-249F-4460-9A01-81BCD62214C1}" destId="{42588982-2911-4DB7-88CC-6F49B21318F5}" srcOrd="0" destOrd="0" presId="urn:microsoft.com/office/officeart/2005/8/layout/StepDownProcess"/>
    <dgm:cxn modelId="{6507ABF6-58C6-40AB-9888-F36C776F1651}" type="presOf" srcId="{32B8AC8B-2E38-4E66-9B14-54569F472473}" destId="{D2FEFDCB-B731-43F3-8231-A2F35214D5D4}" srcOrd="0" destOrd="0" presId="urn:microsoft.com/office/officeart/2005/8/layout/StepDownProcess"/>
    <dgm:cxn modelId="{046DC73E-D8D8-42C7-A7EA-0D2FE3D2B996}" type="presParOf" srcId="{09CB7639-75F1-4C62-B2D3-A3E1D5393673}" destId="{F195CC26-740B-4A89-96F6-8145EBABE955}" srcOrd="0" destOrd="0" presId="urn:microsoft.com/office/officeart/2005/8/layout/StepDownProcess"/>
    <dgm:cxn modelId="{B2B5E9C3-5B61-4BB0-9CED-5BF1806E7B3C}" type="presParOf" srcId="{F195CC26-740B-4A89-96F6-8145EBABE955}" destId="{6B4BF83E-65C3-47D3-A252-9D967C5B72A3}" srcOrd="0" destOrd="0" presId="urn:microsoft.com/office/officeart/2005/8/layout/StepDownProcess"/>
    <dgm:cxn modelId="{DAEACB45-0DB9-45AD-BB91-F499400A8F39}" type="presParOf" srcId="{F195CC26-740B-4A89-96F6-8145EBABE955}" destId="{42588982-2911-4DB7-88CC-6F49B21318F5}" srcOrd="1" destOrd="0" presId="urn:microsoft.com/office/officeart/2005/8/layout/StepDownProcess"/>
    <dgm:cxn modelId="{7F313272-8A9C-4887-91A2-9F4D1533B703}" type="presParOf" srcId="{F195CC26-740B-4A89-96F6-8145EBABE955}" destId="{FA7A1F75-91B0-4765-BFA5-A4D2ED9719E0}" srcOrd="2" destOrd="0" presId="urn:microsoft.com/office/officeart/2005/8/layout/StepDownProcess"/>
    <dgm:cxn modelId="{655EE897-9C68-4BB3-BF71-8BFC41E7ECE9}" type="presParOf" srcId="{09CB7639-75F1-4C62-B2D3-A3E1D5393673}" destId="{52C184EE-0645-45EB-B303-B4959A72C8A5}" srcOrd="1" destOrd="0" presId="urn:microsoft.com/office/officeart/2005/8/layout/StepDownProcess"/>
    <dgm:cxn modelId="{FD91B568-072A-4513-825E-B8577AEBB2CD}" type="presParOf" srcId="{09CB7639-75F1-4C62-B2D3-A3E1D5393673}" destId="{4DED9DA7-E590-4F15-BA7C-999468FF59BB}" srcOrd="2" destOrd="0" presId="urn:microsoft.com/office/officeart/2005/8/layout/StepDownProcess"/>
    <dgm:cxn modelId="{A9DBDF60-9884-41BE-BFA4-15ED79602327}" type="presParOf" srcId="{4DED9DA7-E590-4F15-BA7C-999468FF59BB}" destId="{61FAAB44-7BF6-45E7-AE90-4839D79C2EF4}" srcOrd="0" destOrd="0" presId="urn:microsoft.com/office/officeart/2005/8/layout/StepDownProcess"/>
    <dgm:cxn modelId="{5D8FDEF7-8F40-45D0-8B4C-DBB1EA47872A}" type="presParOf" srcId="{4DED9DA7-E590-4F15-BA7C-999468FF59BB}" destId="{A9FDE686-4E78-4DDC-9144-91F43F4859FC}" srcOrd="1" destOrd="0" presId="urn:microsoft.com/office/officeart/2005/8/layout/StepDownProcess"/>
    <dgm:cxn modelId="{D739EFB8-3D04-458B-B8E5-99C6D7AF417A}" type="presParOf" srcId="{4DED9DA7-E590-4F15-BA7C-999468FF59BB}" destId="{E3705BE4-F708-4256-9F30-179D6A2D2885}" srcOrd="2" destOrd="0" presId="urn:microsoft.com/office/officeart/2005/8/layout/StepDownProcess"/>
    <dgm:cxn modelId="{C2CDD4B5-1DC2-4730-86E8-B92FE140E3CC}" type="presParOf" srcId="{09CB7639-75F1-4C62-B2D3-A3E1D5393673}" destId="{6CC0A30E-85C4-4238-8E01-FD9C4FDD504C}" srcOrd="3" destOrd="0" presId="urn:microsoft.com/office/officeart/2005/8/layout/StepDownProcess"/>
    <dgm:cxn modelId="{6503E31A-C490-48CE-872E-9ACA2F94CA85}" type="presParOf" srcId="{09CB7639-75F1-4C62-B2D3-A3E1D5393673}" destId="{445DCF70-CE64-4DC4-B2A6-2E9A3AD48707}" srcOrd="4" destOrd="0" presId="urn:microsoft.com/office/officeart/2005/8/layout/StepDownProcess"/>
    <dgm:cxn modelId="{92BF6489-E21B-4871-880B-5D6BE66F89FE}" type="presParOf" srcId="{445DCF70-CE64-4DC4-B2A6-2E9A3AD48707}" destId="{29E255AB-C2B8-4DA3-9F80-67EBEAEF2ED3}" srcOrd="0" destOrd="0" presId="urn:microsoft.com/office/officeart/2005/8/layout/StepDownProcess"/>
    <dgm:cxn modelId="{25CFB5B7-55EF-4FC6-8620-530C714AE701}" type="presParOf" srcId="{445DCF70-CE64-4DC4-B2A6-2E9A3AD48707}" destId="{7F1D5FE4-3C4A-42C3-9494-50C7471C3FB5}" srcOrd="1" destOrd="0" presId="urn:microsoft.com/office/officeart/2005/8/layout/StepDownProcess"/>
    <dgm:cxn modelId="{C73A05CA-D1F2-4336-8740-5797DE142BFD}" type="presParOf" srcId="{445DCF70-CE64-4DC4-B2A6-2E9A3AD48707}" destId="{0D9F50EC-C512-44DC-AB78-3C1125C8D577}" srcOrd="2" destOrd="0" presId="urn:microsoft.com/office/officeart/2005/8/layout/StepDownProcess"/>
    <dgm:cxn modelId="{BD09B385-48AD-40E2-93F5-B3CAA232B358}" type="presParOf" srcId="{09CB7639-75F1-4C62-B2D3-A3E1D5393673}" destId="{412E1C6E-63F3-4DA9-975A-D6BFAFBB6426}" srcOrd="5" destOrd="0" presId="urn:microsoft.com/office/officeart/2005/8/layout/StepDownProcess"/>
    <dgm:cxn modelId="{31204828-6709-4F13-B179-825A78FEDB75}" type="presParOf" srcId="{09CB7639-75F1-4C62-B2D3-A3E1D5393673}" destId="{DAA8AD3E-E188-4C76-B688-10A6140CC007}" srcOrd="6" destOrd="0" presId="urn:microsoft.com/office/officeart/2005/8/layout/StepDownProcess"/>
    <dgm:cxn modelId="{047C95E2-0802-4B67-9C68-8D3F5D6C6A22}" type="presParOf" srcId="{DAA8AD3E-E188-4C76-B688-10A6140CC007}" destId="{D2FEFDCB-B731-43F3-8231-A2F35214D5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7EA648-DD71-4CA4-A348-76DD44F3DE65}" type="doc">
      <dgm:prSet loTypeId="urn:microsoft.com/office/officeart/2005/8/layout/StepDownProcess" loCatId="process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6FC768-249F-4460-9A01-81BCD62214C1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6D80B7ED-E544-487E-8437-A1692FA98D63}" type="parTrans" cxnId="{956D5B56-ECF9-4353-9F09-3E288A5C271D}">
      <dgm:prSet/>
      <dgm:spPr/>
      <dgm:t>
        <a:bodyPr/>
        <a:lstStyle/>
        <a:p>
          <a:endParaRPr lang="en-US"/>
        </a:p>
      </dgm:t>
    </dgm:pt>
    <dgm:pt modelId="{DDDC8095-DEA7-44F1-B519-9DEC07659D95}" type="sibTrans" cxnId="{956D5B56-ECF9-4353-9F09-3E288A5C271D}">
      <dgm:prSet/>
      <dgm:spPr/>
      <dgm:t>
        <a:bodyPr/>
        <a:lstStyle/>
        <a:p>
          <a:endParaRPr lang="en-US"/>
        </a:p>
      </dgm:t>
    </dgm:pt>
    <dgm:pt modelId="{64FB0F27-B363-4893-A5EB-E3A5DE7B5FB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856882DA-AFFE-4F7F-B682-C11817FCFF87}" type="parTrans" cxnId="{C8824A24-4431-4726-AB7C-9149BFAECBA9}">
      <dgm:prSet/>
      <dgm:spPr/>
      <dgm:t>
        <a:bodyPr/>
        <a:lstStyle/>
        <a:p>
          <a:endParaRPr lang="en-US"/>
        </a:p>
      </dgm:t>
    </dgm:pt>
    <dgm:pt modelId="{36C8B2C1-C87B-44A9-97D9-032F2D001D0F}" type="sibTrans" cxnId="{C8824A24-4431-4726-AB7C-9149BFAECBA9}">
      <dgm:prSet/>
      <dgm:spPr/>
      <dgm:t>
        <a:bodyPr/>
        <a:lstStyle/>
        <a:p>
          <a:endParaRPr lang="en-US"/>
        </a:p>
      </dgm:t>
    </dgm:pt>
    <dgm:pt modelId="{9CC1B3CC-9301-4083-B6D9-C07A40C56230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214E6D82-0AD6-4966-9597-5370ED7FDA1E}" type="parTrans" cxnId="{423239D0-E120-4775-BE39-DF76A63CEF71}">
      <dgm:prSet/>
      <dgm:spPr/>
      <dgm:t>
        <a:bodyPr/>
        <a:lstStyle/>
        <a:p>
          <a:endParaRPr lang="en-US"/>
        </a:p>
      </dgm:t>
    </dgm:pt>
    <dgm:pt modelId="{53067271-0FD9-4C16-BCAF-0E0E56739BC8}" type="sibTrans" cxnId="{423239D0-E120-4775-BE39-DF76A63CEF71}">
      <dgm:prSet/>
      <dgm:spPr/>
      <dgm:t>
        <a:bodyPr/>
        <a:lstStyle/>
        <a:p>
          <a:endParaRPr lang="en-US"/>
        </a:p>
      </dgm:t>
    </dgm:pt>
    <dgm:pt modelId="{32B8AC8B-2E38-4E66-9B14-54569F47247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1E986B22-6FF0-4846-84D9-8790CFF16739}" type="parTrans" cxnId="{43756848-FB12-4945-BEC4-923344991959}">
      <dgm:prSet/>
      <dgm:spPr/>
      <dgm:t>
        <a:bodyPr/>
        <a:lstStyle/>
        <a:p>
          <a:endParaRPr lang="en-US"/>
        </a:p>
      </dgm:t>
    </dgm:pt>
    <dgm:pt modelId="{6BE34EEF-39E1-49B6-A657-C752E0721AAA}" type="sibTrans" cxnId="{43756848-FB12-4945-BEC4-923344991959}">
      <dgm:prSet/>
      <dgm:spPr/>
      <dgm:t>
        <a:bodyPr/>
        <a:lstStyle/>
        <a:p>
          <a:endParaRPr lang="en-US"/>
        </a:p>
      </dgm:t>
    </dgm:pt>
    <dgm:pt modelId="{09CB7639-75F1-4C62-B2D3-A3E1D5393673}" type="pres">
      <dgm:prSet presAssocID="{FF7EA648-DD71-4CA4-A348-76DD44F3DE65}" presName="rootnode" presStyleCnt="0">
        <dgm:presLayoutVars>
          <dgm:chMax/>
          <dgm:chPref/>
          <dgm:dir/>
          <dgm:animLvl val="lvl"/>
        </dgm:presLayoutVars>
      </dgm:prSet>
      <dgm:spPr/>
    </dgm:pt>
    <dgm:pt modelId="{F195CC26-740B-4A89-96F6-8145EBABE955}" type="pres">
      <dgm:prSet presAssocID="{E56FC768-249F-4460-9A01-81BCD62214C1}" presName="composite" presStyleCnt="0"/>
      <dgm:spPr/>
    </dgm:pt>
    <dgm:pt modelId="{6B4BF83E-65C3-47D3-A252-9D967C5B72A3}" type="pres">
      <dgm:prSet presAssocID="{E56FC768-249F-4460-9A01-81BCD62214C1}" presName="bentUpArrow1" presStyleLbl="alignImgPlace1" presStyleIdx="0" presStyleCnt="3" custAng="5400000" custFlipHor="1" custScaleX="64309" custScaleY="72237" custLinFactX="13579" custLinFactNeighborX="100000" custLinFactNeighborY="-90364"/>
      <dgm:spPr/>
    </dgm:pt>
    <dgm:pt modelId="{42588982-2911-4DB7-88CC-6F49B21318F5}" type="pres">
      <dgm:prSet presAssocID="{E56FC768-249F-4460-9A01-81BCD62214C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A7A1F75-91B0-4765-BFA5-A4D2ED9719E0}" type="pres">
      <dgm:prSet presAssocID="{E56FC768-249F-4460-9A01-81BCD62214C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C184EE-0645-45EB-B303-B4959A72C8A5}" type="pres">
      <dgm:prSet presAssocID="{DDDC8095-DEA7-44F1-B519-9DEC07659D95}" presName="sibTrans" presStyleCnt="0"/>
      <dgm:spPr/>
    </dgm:pt>
    <dgm:pt modelId="{4DED9DA7-E590-4F15-BA7C-999468FF59BB}" type="pres">
      <dgm:prSet presAssocID="{64FB0F27-B363-4893-A5EB-E3A5DE7B5FB0}" presName="composite" presStyleCnt="0"/>
      <dgm:spPr/>
    </dgm:pt>
    <dgm:pt modelId="{61FAAB44-7BF6-45E7-AE90-4839D79C2EF4}" type="pres">
      <dgm:prSet presAssocID="{64FB0F27-B363-4893-A5EB-E3A5DE7B5FB0}" presName="bentUpArrow1" presStyleLbl="alignImgPlace1" presStyleIdx="1" presStyleCnt="3" custAng="5400000" custFlipHor="1" custScaleX="59354" custScaleY="68496" custLinFactX="11681" custLinFactNeighborX="100000" custLinFactNeighborY="-89587"/>
      <dgm:spPr/>
    </dgm:pt>
    <dgm:pt modelId="{A9FDE686-4E78-4DDC-9144-91F43F4859FC}" type="pres">
      <dgm:prSet presAssocID="{64FB0F27-B363-4893-A5EB-E3A5DE7B5FB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05BE4-F708-4256-9F30-179D6A2D2885}" type="pres">
      <dgm:prSet presAssocID="{64FB0F27-B363-4893-A5EB-E3A5DE7B5F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C0A30E-85C4-4238-8E01-FD9C4FDD504C}" type="pres">
      <dgm:prSet presAssocID="{36C8B2C1-C87B-44A9-97D9-032F2D001D0F}" presName="sibTrans" presStyleCnt="0"/>
      <dgm:spPr/>
    </dgm:pt>
    <dgm:pt modelId="{445DCF70-CE64-4DC4-B2A6-2E9A3AD48707}" type="pres">
      <dgm:prSet presAssocID="{9CC1B3CC-9301-4083-B6D9-C07A40C56230}" presName="composite" presStyleCnt="0"/>
      <dgm:spPr/>
    </dgm:pt>
    <dgm:pt modelId="{29E255AB-C2B8-4DA3-9F80-67EBEAEF2ED3}" type="pres">
      <dgm:prSet presAssocID="{9CC1B3CC-9301-4083-B6D9-C07A40C56230}" presName="bentUpArrow1" presStyleLbl="alignImgPlace1" presStyleIdx="2" presStyleCnt="3" custAng="5400000" custFlipHor="1" custScaleX="59049" custScaleY="68384" custLinFactX="12298" custLinFactNeighborX="100000" custLinFactNeighborY="-89732"/>
      <dgm:spPr/>
    </dgm:pt>
    <dgm:pt modelId="{7F1D5FE4-3C4A-42C3-9494-50C7471C3FB5}" type="pres">
      <dgm:prSet presAssocID="{9CC1B3CC-9301-4083-B6D9-C07A40C562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9F50EC-C512-44DC-AB78-3C1125C8D577}" type="pres">
      <dgm:prSet presAssocID="{9CC1B3CC-9301-4083-B6D9-C07A40C5623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12E1C6E-63F3-4DA9-975A-D6BFAFBB6426}" type="pres">
      <dgm:prSet presAssocID="{53067271-0FD9-4C16-BCAF-0E0E56739BC8}" presName="sibTrans" presStyleCnt="0"/>
      <dgm:spPr/>
    </dgm:pt>
    <dgm:pt modelId="{DAA8AD3E-E188-4C76-B688-10A6140CC007}" type="pres">
      <dgm:prSet presAssocID="{32B8AC8B-2E38-4E66-9B14-54569F472473}" presName="composite" presStyleCnt="0"/>
      <dgm:spPr/>
    </dgm:pt>
    <dgm:pt modelId="{D2FEFDCB-B731-43F3-8231-A2F35214D5D4}" type="pres">
      <dgm:prSet presAssocID="{32B8AC8B-2E38-4E66-9B14-54569F4724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8824A24-4431-4726-AB7C-9149BFAECBA9}" srcId="{FF7EA648-DD71-4CA4-A348-76DD44F3DE65}" destId="{64FB0F27-B363-4893-A5EB-E3A5DE7B5FB0}" srcOrd="1" destOrd="0" parTransId="{856882DA-AFFE-4F7F-B682-C11817FCFF87}" sibTransId="{36C8B2C1-C87B-44A9-97D9-032F2D001D0F}"/>
    <dgm:cxn modelId="{43756848-FB12-4945-BEC4-923344991959}" srcId="{FF7EA648-DD71-4CA4-A348-76DD44F3DE65}" destId="{32B8AC8B-2E38-4E66-9B14-54569F472473}" srcOrd="3" destOrd="0" parTransId="{1E986B22-6FF0-4846-84D9-8790CFF16739}" sibTransId="{6BE34EEF-39E1-49B6-A657-C752E0721AAA}"/>
    <dgm:cxn modelId="{956D5B56-ECF9-4353-9F09-3E288A5C271D}" srcId="{FF7EA648-DD71-4CA4-A348-76DD44F3DE65}" destId="{E56FC768-249F-4460-9A01-81BCD62214C1}" srcOrd="0" destOrd="0" parTransId="{6D80B7ED-E544-487E-8437-A1692FA98D63}" sibTransId="{DDDC8095-DEA7-44F1-B519-9DEC07659D95}"/>
    <dgm:cxn modelId="{2ACCBA72-014F-45E6-A796-4D8837C0D46B}" type="presOf" srcId="{64FB0F27-B363-4893-A5EB-E3A5DE7B5FB0}" destId="{A9FDE686-4E78-4DDC-9144-91F43F4859FC}" srcOrd="0" destOrd="0" presId="urn:microsoft.com/office/officeart/2005/8/layout/StepDownProcess"/>
    <dgm:cxn modelId="{7230608B-E44F-4506-BD0E-AAD69C775AA9}" type="presOf" srcId="{32B8AC8B-2E38-4E66-9B14-54569F472473}" destId="{D2FEFDCB-B731-43F3-8231-A2F35214D5D4}" srcOrd="0" destOrd="0" presId="urn:microsoft.com/office/officeart/2005/8/layout/StepDownProcess"/>
    <dgm:cxn modelId="{8182DA94-8358-4B13-9CF2-3B3610C7B65F}" type="presOf" srcId="{E56FC768-249F-4460-9A01-81BCD62214C1}" destId="{42588982-2911-4DB7-88CC-6F49B21318F5}" srcOrd="0" destOrd="0" presId="urn:microsoft.com/office/officeart/2005/8/layout/StepDownProcess"/>
    <dgm:cxn modelId="{071378B5-4302-4C99-A589-374D577BB0C2}" type="presOf" srcId="{9CC1B3CC-9301-4083-B6D9-C07A40C56230}" destId="{7F1D5FE4-3C4A-42C3-9494-50C7471C3FB5}" srcOrd="0" destOrd="0" presId="urn:microsoft.com/office/officeart/2005/8/layout/StepDownProcess"/>
    <dgm:cxn modelId="{423239D0-E120-4775-BE39-DF76A63CEF71}" srcId="{FF7EA648-DD71-4CA4-A348-76DD44F3DE65}" destId="{9CC1B3CC-9301-4083-B6D9-C07A40C56230}" srcOrd="2" destOrd="0" parTransId="{214E6D82-0AD6-4966-9597-5370ED7FDA1E}" sibTransId="{53067271-0FD9-4C16-BCAF-0E0E56739BC8}"/>
    <dgm:cxn modelId="{7AEF62EE-B94B-4332-9BC4-1E1BE6CF6EA6}" type="presOf" srcId="{FF7EA648-DD71-4CA4-A348-76DD44F3DE65}" destId="{09CB7639-75F1-4C62-B2D3-A3E1D5393673}" srcOrd="0" destOrd="0" presId="urn:microsoft.com/office/officeart/2005/8/layout/StepDownProcess"/>
    <dgm:cxn modelId="{BFFBC084-B7BC-4844-B603-62814ED15CD2}" type="presParOf" srcId="{09CB7639-75F1-4C62-B2D3-A3E1D5393673}" destId="{F195CC26-740B-4A89-96F6-8145EBABE955}" srcOrd="0" destOrd="0" presId="urn:microsoft.com/office/officeart/2005/8/layout/StepDownProcess"/>
    <dgm:cxn modelId="{3A90E0CA-2CF5-41E0-8CCD-2129DBEDBF79}" type="presParOf" srcId="{F195CC26-740B-4A89-96F6-8145EBABE955}" destId="{6B4BF83E-65C3-47D3-A252-9D967C5B72A3}" srcOrd="0" destOrd="0" presId="urn:microsoft.com/office/officeart/2005/8/layout/StepDownProcess"/>
    <dgm:cxn modelId="{C3049943-EBA2-4282-B39C-03801BC583A6}" type="presParOf" srcId="{F195CC26-740B-4A89-96F6-8145EBABE955}" destId="{42588982-2911-4DB7-88CC-6F49B21318F5}" srcOrd="1" destOrd="0" presId="urn:microsoft.com/office/officeart/2005/8/layout/StepDownProcess"/>
    <dgm:cxn modelId="{80EC429C-D3F5-4A4B-AE23-73B0D247A869}" type="presParOf" srcId="{F195CC26-740B-4A89-96F6-8145EBABE955}" destId="{FA7A1F75-91B0-4765-BFA5-A4D2ED9719E0}" srcOrd="2" destOrd="0" presId="urn:microsoft.com/office/officeart/2005/8/layout/StepDownProcess"/>
    <dgm:cxn modelId="{EECB2940-446A-44E5-882B-2DAF1C2BAD37}" type="presParOf" srcId="{09CB7639-75F1-4C62-B2D3-A3E1D5393673}" destId="{52C184EE-0645-45EB-B303-B4959A72C8A5}" srcOrd="1" destOrd="0" presId="urn:microsoft.com/office/officeart/2005/8/layout/StepDownProcess"/>
    <dgm:cxn modelId="{AAD3ABF3-A868-4B80-8706-DE90171FA31D}" type="presParOf" srcId="{09CB7639-75F1-4C62-B2D3-A3E1D5393673}" destId="{4DED9DA7-E590-4F15-BA7C-999468FF59BB}" srcOrd="2" destOrd="0" presId="urn:microsoft.com/office/officeart/2005/8/layout/StepDownProcess"/>
    <dgm:cxn modelId="{4CFBAE97-B0A4-479A-8D8F-2766B5EC1905}" type="presParOf" srcId="{4DED9DA7-E590-4F15-BA7C-999468FF59BB}" destId="{61FAAB44-7BF6-45E7-AE90-4839D79C2EF4}" srcOrd="0" destOrd="0" presId="urn:microsoft.com/office/officeart/2005/8/layout/StepDownProcess"/>
    <dgm:cxn modelId="{2051FCDC-8035-4487-8B66-B148992AA30C}" type="presParOf" srcId="{4DED9DA7-E590-4F15-BA7C-999468FF59BB}" destId="{A9FDE686-4E78-4DDC-9144-91F43F4859FC}" srcOrd="1" destOrd="0" presId="urn:microsoft.com/office/officeart/2005/8/layout/StepDownProcess"/>
    <dgm:cxn modelId="{C4071AC0-101C-4CAA-A625-D7D3C21722B9}" type="presParOf" srcId="{4DED9DA7-E590-4F15-BA7C-999468FF59BB}" destId="{E3705BE4-F708-4256-9F30-179D6A2D2885}" srcOrd="2" destOrd="0" presId="urn:microsoft.com/office/officeart/2005/8/layout/StepDownProcess"/>
    <dgm:cxn modelId="{5F34AEAF-1F9D-46DF-9C95-DBD2DE6F6CA0}" type="presParOf" srcId="{09CB7639-75F1-4C62-B2D3-A3E1D5393673}" destId="{6CC0A30E-85C4-4238-8E01-FD9C4FDD504C}" srcOrd="3" destOrd="0" presId="urn:microsoft.com/office/officeart/2005/8/layout/StepDownProcess"/>
    <dgm:cxn modelId="{4DB6E099-D56B-4E4F-B994-3BA073794D7D}" type="presParOf" srcId="{09CB7639-75F1-4C62-B2D3-A3E1D5393673}" destId="{445DCF70-CE64-4DC4-B2A6-2E9A3AD48707}" srcOrd="4" destOrd="0" presId="urn:microsoft.com/office/officeart/2005/8/layout/StepDownProcess"/>
    <dgm:cxn modelId="{6C14635B-63AF-405B-92FD-04BB34F11D9F}" type="presParOf" srcId="{445DCF70-CE64-4DC4-B2A6-2E9A3AD48707}" destId="{29E255AB-C2B8-4DA3-9F80-67EBEAEF2ED3}" srcOrd="0" destOrd="0" presId="urn:microsoft.com/office/officeart/2005/8/layout/StepDownProcess"/>
    <dgm:cxn modelId="{61818DAE-B271-4C1F-A9BC-F11C74F0DDE8}" type="presParOf" srcId="{445DCF70-CE64-4DC4-B2A6-2E9A3AD48707}" destId="{7F1D5FE4-3C4A-42C3-9494-50C7471C3FB5}" srcOrd="1" destOrd="0" presId="urn:microsoft.com/office/officeart/2005/8/layout/StepDownProcess"/>
    <dgm:cxn modelId="{F75678EC-FEFD-435F-979B-B7EB1C0A68B6}" type="presParOf" srcId="{445DCF70-CE64-4DC4-B2A6-2E9A3AD48707}" destId="{0D9F50EC-C512-44DC-AB78-3C1125C8D577}" srcOrd="2" destOrd="0" presId="urn:microsoft.com/office/officeart/2005/8/layout/StepDownProcess"/>
    <dgm:cxn modelId="{4882441B-E875-4594-A797-C3297940411A}" type="presParOf" srcId="{09CB7639-75F1-4C62-B2D3-A3E1D5393673}" destId="{412E1C6E-63F3-4DA9-975A-D6BFAFBB6426}" srcOrd="5" destOrd="0" presId="urn:microsoft.com/office/officeart/2005/8/layout/StepDownProcess"/>
    <dgm:cxn modelId="{C3D5B021-7327-4E75-A089-0D1DE93923EC}" type="presParOf" srcId="{09CB7639-75F1-4C62-B2D3-A3E1D5393673}" destId="{DAA8AD3E-E188-4C76-B688-10A6140CC007}" srcOrd="6" destOrd="0" presId="urn:microsoft.com/office/officeart/2005/8/layout/StepDownProcess"/>
    <dgm:cxn modelId="{B9D0D4B8-AB2F-4EEE-B79F-6C4E937F43F5}" type="presParOf" srcId="{DAA8AD3E-E188-4C76-B688-10A6140CC007}" destId="{D2FEFDCB-B731-43F3-8231-A2F35214D5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2A0-EE37-A046-BF24-CCAFBB409912}">
      <dsp:nvSpPr>
        <dsp:cNvPr id="0" name=""/>
        <dsp:cNvSpPr/>
      </dsp:nvSpPr>
      <dsp:spPr>
        <a:xfrm flipV="1">
          <a:off x="986784" y="533116"/>
          <a:ext cx="429297" cy="384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EA16-4F19-5E45-A9B3-8AC5F67E0370}">
      <dsp:nvSpPr>
        <dsp:cNvPr id="0" name=""/>
        <dsp:cNvSpPr/>
      </dsp:nvSpPr>
      <dsp:spPr>
        <a:xfrm>
          <a:off x="1961" y="220343"/>
          <a:ext cx="1022994" cy="716062"/>
        </a:xfrm>
        <a:prstGeom prst="roundRect">
          <a:avLst>
            <a:gd name="adj" fmla="val 1667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Analysis</a:t>
          </a:r>
        </a:p>
      </dsp:txBody>
      <dsp:txXfrm>
        <a:off x="36923" y="255305"/>
        <a:ext cx="953070" cy="646138"/>
      </dsp:txXfrm>
    </dsp:sp>
    <dsp:sp modelId="{275AD0EF-FB87-564B-BFA8-B4AF71794CBC}">
      <dsp:nvSpPr>
        <dsp:cNvPr id="0" name=""/>
        <dsp:cNvSpPr/>
      </dsp:nvSpPr>
      <dsp:spPr>
        <a:xfrm>
          <a:off x="1024955" y="288635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A87D-A0AB-8F40-9191-E50E3DEAD8E8}">
      <dsp:nvSpPr>
        <dsp:cNvPr id="0" name=""/>
        <dsp:cNvSpPr/>
      </dsp:nvSpPr>
      <dsp:spPr>
        <a:xfrm rot="10800000" flipH="1">
          <a:off x="1830311" y="1243725"/>
          <a:ext cx="440369" cy="403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87B7C-352D-AC44-959C-6B7DE32BEC49}">
      <dsp:nvSpPr>
        <dsp:cNvPr id="0" name=""/>
        <dsp:cNvSpPr/>
      </dsp:nvSpPr>
      <dsp:spPr>
        <a:xfrm>
          <a:off x="850132" y="935520"/>
          <a:ext cx="1022994" cy="716062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</a:t>
          </a:r>
        </a:p>
      </dsp:txBody>
      <dsp:txXfrm>
        <a:off x="885094" y="970482"/>
        <a:ext cx="953070" cy="646138"/>
      </dsp:txXfrm>
    </dsp:sp>
    <dsp:sp modelId="{06BF048D-57A7-8D4B-BC41-46413628CA3F}">
      <dsp:nvSpPr>
        <dsp:cNvPr id="0" name=""/>
        <dsp:cNvSpPr/>
      </dsp:nvSpPr>
      <dsp:spPr>
        <a:xfrm>
          <a:off x="1873126" y="1003813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B7B3-1B36-5345-9415-479107606955}">
      <dsp:nvSpPr>
        <dsp:cNvPr id="0" name=""/>
        <dsp:cNvSpPr/>
      </dsp:nvSpPr>
      <dsp:spPr>
        <a:xfrm flipV="1">
          <a:off x="2704059" y="1968006"/>
          <a:ext cx="343941" cy="34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9CEF4-1192-CA4B-89DA-04D6462021ED}">
      <dsp:nvSpPr>
        <dsp:cNvPr id="0" name=""/>
        <dsp:cNvSpPr/>
      </dsp:nvSpPr>
      <dsp:spPr>
        <a:xfrm>
          <a:off x="1698302" y="1656234"/>
          <a:ext cx="1022994" cy="716062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Implementation</a:t>
          </a:r>
        </a:p>
      </dsp:txBody>
      <dsp:txXfrm>
        <a:off x="1733264" y="1691196"/>
        <a:ext cx="953070" cy="646138"/>
      </dsp:txXfrm>
    </dsp:sp>
    <dsp:sp modelId="{7617EDB8-00D3-D249-9840-1BAA86B301E5}">
      <dsp:nvSpPr>
        <dsp:cNvPr id="0" name=""/>
        <dsp:cNvSpPr/>
      </dsp:nvSpPr>
      <dsp:spPr>
        <a:xfrm>
          <a:off x="2721297" y="17245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79FF-1986-BC4C-950D-DDA185CDC412}">
      <dsp:nvSpPr>
        <dsp:cNvPr id="0" name=""/>
        <dsp:cNvSpPr/>
      </dsp:nvSpPr>
      <dsp:spPr>
        <a:xfrm flipV="1">
          <a:off x="3581398" y="2692398"/>
          <a:ext cx="393461" cy="3446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8DCD-3D88-1741-930A-9F0E161FCA07}">
      <dsp:nvSpPr>
        <dsp:cNvPr id="0" name=""/>
        <dsp:cNvSpPr/>
      </dsp:nvSpPr>
      <dsp:spPr>
        <a:xfrm>
          <a:off x="2546473" y="2328734"/>
          <a:ext cx="1022994" cy="716062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Verification</a:t>
          </a:r>
        </a:p>
      </dsp:txBody>
      <dsp:txXfrm>
        <a:off x="2581435" y="2363696"/>
        <a:ext cx="953070" cy="646138"/>
      </dsp:txXfrm>
    </dsp:sp>
    <dsp:sp modelId="{FB77A01D-D755-9D45-9A1D-8C175294D383}">
      <dsp:nvSpPr>
        <dsp:cNvPr id="0" name=""/>
        <dsp:cNvSpPr/>
      </dsp:nvSpPr>
      <dsp:spPr>
        <a:xfrm>
          <a:off x="3569467" y="23970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0812-E7FC-E945-BC5C-9DED8C003575}">
      <dsp:nvSpPr>
        <dsp:cNvPr id="0" name=""/>
        <dsp:cNvSpPr/>
      </dsp:nvSpPr>
      <dsp:spPr>
        <a:xfrm>
          <a:off x="3394644" y="3025994"/>
          <a:ext cx="1022994" cy="716062"/>
        </a:xfrm>
        <a:prstGeom prst="roundRect">
          <a:avLst>
            <a:gd name="adj" fmla="val 16670"/>
          </a:avLst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Deployment</a:t>
          </a:r>
        </a:p>
      </dsp:txBody>
      <dsp:txXfrm>
        <a:off x="3429606" y="3060956"/>
        <a:ext cx="953070" cy="646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F83E-65C3-47D3-A252-9D967C5B72A3}">
      <dsp:nvSpPr>
        <dsp:cNvPr id="0" name=""/>
        <dsp:cNvSpPr/>
      </dsp:nvSpPr>
      <dsp:spPr>
        <a:xfrm rot="10800000" flipH="1">
          <a:off x="831474" y="343118"/>
          <a:ext cx="353266" cy="35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8982-2911-4DB7-88CC-6F49B21318F5}">
      <dsp:nvSpPr>
        <dsp:cNvPr id="0" name=""/>
        <dsp:cNvSpPr/>
      </dsp:nvSpPr>
      <dsp:spPr>
        <a:xfrm>
          <a:off x="1668" y="143569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Requirements</a:t>
          </a:r>
        </a:p>
      </dsp:txBody>
      <dsp:txXfrm>
        <a:off x="29803" y="171704"/>
        <a:ext cx="766982" cy="519980"/>
      </dsp:txXfrm>
    </dsp:sp>
    <dsp:sp modelId="{FA7A1F75-91B0-4765-BFA5-A4D2ED9719E0}">
      <dsp:nvSpPr>
        <dsp:cNvPr id="0" name=""/>
        <dsp:cNvSpPr/>
      </dsp:nvSpPr>
      <dsp:spPr>
        <a:xfrm>
          <a:off x="824921" y="198527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AB44-7BF6-45E7-AE90-4839D79C2EF4}">
      <dsp:nvSpPr>
        <dsp:cNvPr id="0" name=""/>
        <dsp:cNvSpPr/>
      </dsp:nvSpPr>
      <dsp:spPr>
        <a:xfrm rot="10800000" flipH="1">
          <a:off x="1512618" y="940145"/>
          <a:ext cx="334971" cy="3304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840614"/>
            <a:satOff val="-10381"/>
            <a:lumOff val="48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E686-4E78-4DDC-9144-91F43F4859FC}">
      <dsp:nvSpPr>
        <dsp:cNvPr id="0" name=""/>
        <dsp:cNvSpPr/>
      </dsp:nvSpPr>
      <dsp:spPr>
        <a:xfrm>
          <a:off x="684232" y="723002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</a:t>
          </a:r>
        </a:p>
      </dsp:txBody>
      <dsp:txXfrm>
        <a:off x="712367" y="751137"/>
        <a:ext cx="766982" cy="519980"/>
      </dsp:txXfrm>
    </dsp:sp>
    <dsp:sp modelId="{E3705BE4-F708-4256-9F30-179D6A2D2885}">
      <dsp:nvSpPr>
        <dsp:cNvPr id="0" name=""/>
        <dsp:cNvSpPr/>
      </dsp:nvSpPr>
      <dsp:spPr>
        <a:xfrm>
          <a:off x="1507484" y="777960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55AB-C2B8-4DA3-9F80-67EBEAEF2ED3}">
      <dsp:nvSpPr>
        <dsp:cNvPr id="0" name=""/>
        <dsp:cNvSpPr/>
      </dsp:nvSpPr>
      <dsp:spPr>
        <a:xfrm rot="10800000" flipH="1">
          <a:off x="2198890" y="1510570"/>
          <a:ext cx="334423" cy="3287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681228"/>
            <a:satOff val="-20761"/>
            <a:lumOff val="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5FE4-3C4A-42C3-9494-50C7471C3FB5}">
      <dsp:nvSpPr>
        <dsp:cNvPr id="0" name=""/>
        <dsp:cNvSpPr/>
      </dsp:nvSpPr>
      <dsp:spPr>
        <a:xfrm>
          <a:off x="1366796" y="1293287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Implement</a:t>
          </a:r>
        </a:p>
      </dsp:txBody>
      <dsp:txXfrm>
        <a:off x="1394931" y="1321422"/>
        <a:ext cx="766982" cy="519980"/>
      </dsp:txXfrm>
    </dsp:sp>
    <dsp:sp modelId="{0D9F50EC-C512-44DC-AB78-3C1125C8D577}">
      <dsp:nvSpPr>
        <dsp:cNvPr id="0" name=""/>
        <dsp:cNvSpPr/>
      </dsp:nvSpPr>
      <dsp:spPr>
        <a:xfrm>
          <a:off x="2190048" y="1348246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DCB-B731-43F3-8231-A2F35214D5D4}">
      <dsp:nvSpPr>
        <dsp:cNvPr id="0" name=""/>
        <dsp:cNvSpPr/>
      </dsp:nvSpPr>
      <dsp:spPr>
        <a:xfrm>
          <a:off x="2049359" y="1863299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Test</a:t>
          </a:r>
        </a:p>
      </dsp:txBody>
      <dsp:txXfrm>
        <a:off x="2077494" y="1891434"/>
        <a:ext cx="766982" cy="5199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AD0C8-A4D0-47AF-AB27-7E0CF52AB651}">
      <dsp:nvSpPr>
        <dsp:cNvPr id="0" name=""/>
        <dsp:cNvSpPr/>
      </dsp:nvSpPr>
      <dsp:spPr>
        <a:xfrm>
          <a:off x="1182" y="0"/>
          <a:ext cx="1239217" cy="14319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</dsp:txBody>
      <dsp:txXfrm>
        <a:off x="1182" y="572769"/>
        <a:ext cx="1239217" cy="572769"/>
      </dsp:txXfrm>
    </dsp:sp>
    <dsp:sp modelId="{7406F1C4-70F1-478C-A429-C305C42CE171}">
      <dsp:nvSpPr>
        <dsp:cNvPr id="0" name=""/>
        <dsp:cNvSpPr/>
      </dsp:nvSpPr>
      <dsp:spPr>
        <a:xfrm>
          <a:off x="382375" y="85915"/>
          <a:ext cx="476830" cy="476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AC3AA-0600-4255-B0E8-FCBCE8CA68E5}">
      <dsp:nvSpPr>
        <dsp:cNvPr id="0" name=""/>
        <dsp:cNvSpPr/>
      </dsp:nvSpPr>
      <dsp:spPr>
        <a:xfrm>
          <a:off x="1277576" y="0"/>
          <a:ext cx="1239217" cy="14319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30975"/>
            <a:satOff val="-1983"/>
            <a:lumOff val="95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</dsp:txBody>
      <dsp:txXfrm>
        <a:off x="1277576" y="572769"/>
        <a:ext cx="1239217" cy="572769"/>
      </dsp:txXfrm>
    </dsp:sp>
    <dsp:sp modelId="{1485CC93-B07A-4476-9AE9-55074D6CD7FC}">
      <dsp:nvSpPr>
        <dsp:cNvPr id="0" name=""/>
        <dsp:cNvSpPr/>
      </dsp:nvSpPr>
      <dsp:spPr>
        <a:xfrm>
          <a:off x="1658769" y="85915"/>
          <a:ext cx="476830" cy="4768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CEEE4-10D4-47F9-8AD4-8498CFCCC488}">
      <dsp:nvSpPr>
        <dsp:cNvPr id="0" name=""/>
        <dsp:cNvSpPr/>
      </dsp:nvSpPr>
      <dsp:spPr>
        <a:xfrm>
          <a:off x="2553970" y="0"/>
          <a:ext cx="1239217" cy="14319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61951"/>
            <a:satOff val="-3965"/>
            <a:lumOff val="191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</a:p>
      </dsp:txBody>
      <dsp:txXfrm>
        <a:off x="2553970" y="572769"/>
        <a:ext cx="1239217" cy="572769"/>
      </dsp:txXfrm>
    </dsp:sp>
    <dsp:sp modelId="{F73A7612-46DD-404A-BFD3-7B3AF5719FAE}">
      <dsp:nvSpPr>
        <dsp:cNvPr id="0" name=""/>
        <dsp:cNvSpPr/>
      </dsp:nvSpPr>
      <dsp:spPr>
        <a:xfrm>
          <a:off x="2935163" y="85915"/>
          <a:ext cx="476830" cy="4768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1CEA-CAE7-415C-824B-77BA60327142}">
      <dsp:nvSpPr>
        <dsp:cNvPr id="0" name=""/>
        <dsp:cNvSpPr/>
      </dsp:nvSpPr>
      <dsp:spPr>
        <a:xfrm>
          <a:off x="3830364" y="0"/>
          <a:ext cx="1239217" cy="143192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92926"/>
            <a:satOff val="-5948"/>
            <a:lumOff val="286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</a:p>
      </dsp:txBody>
      <dsp:txXfrm>
        <a:off x="3830364" y="572769"/>
        <a:ext cx="1239217" cy="572769"/>
      </dsp:txXfrm>
    </dsp:sp>
    <dsp:sp modelId="{7016A6E7-8370-457F-8D0A-9CDBB908B6F6}">
      <dsp:nvSpPr>
        <dsp:cNvPr id="0" name=""/>
        <dsp:cNvSpPr/>
      </dsp:nvSpPr>
      <dsp:spPr>
        <a:xfrm>
          <a:off x="4211557" y="85915"/>
          <a:ext cx="476830" cy="47683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913BC-9797-4218-85B5-E3ED0BEC6944}">
      <dsp:nvSpPr>
        <dsp:cNvPr id="0" name=""/>
        <dsp:cNvSpPr/>
      </dsp:nvSpPr>
      <dsp:spPr>
        <a:xfrm>
          <a:off x="202830" y="1145539"/>
          <a:ext cx="4665102" cy="21478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DB496-FBCB-4928-8B58-EB1B350E68EA}">
      <dsp:nvSpPr>
        <dsp:cNvPr id="0" name=""/>
        <dsp:cNvSpPr/>
      </dsp:nvSpPr>
      <dsp:spPr>
        <a:xfrm>
          <a:off x="6604439" y="237068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A3371-7E35-4006-BEDA-A04FE9974C51}">
      <dsp:nvSpPr>
        <dsp:cNvPr id="0" name=""/>
        <dsp:cNvSpPr/>
      </dsp:nvSpPr>
      <dsp:spPr>
        <a:xfrm>
          <a:off x="6281273" y="237068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50A1C-1FB7-4380-9166-B6C3ED9BDCB0}">
      <dsp:nvSpPr>
        <dsp:cNvPr id="0" name=""/>
        <dsp:cNvSpPr/>
      </dsp:nvSpPr>
      <dsp:spPr>
        <a:xfrm>
          <a:off x="5958731" y="237068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8EE1A-3A02-4410-9D12-BFE35AD76D63}">
      <dsp:nvSpPr>
        <dsp:cNvPr id="0" name=""/>
        <dsp:cNvSpPr/>
      </dsp:nvSpPr>
      <dsp:spPr>
        <a:xfrm>
          <a:off x="5635565" y="237068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5F798-7992-42AB-A3C9-071E1269EC32}">
      <dsp:nvSpPr>
        <dsp:cNvPr id="0" name=""/>
        <dsp:cNvSpPr/>
      </dsp:nvSpPr>
      <dsp:spPr>
        <a:xfrm>
          <a:off x="5312399" y="237068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F75B1-904A-4F31-8F45-BA3259A135D1}">
      <dsp:nvSpPr>
        <dsp:cNvPr id="0" name=""/>
        <dsp:cNvSpPr/>
      </dsp:nvSpPr>
      <dsp:spPr>
        <a:xfrm>
          <a:off x="4813300" y="2282409"/>
          <a:ext cx="353111" cy="352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20B05-7C75-4306-90BA-B6875AAF1B3B}">
      <dsp:nvSpPr>
        <dsp:cNvPr id="0" name=""/>
        <dsp:cNvSpPr/>
      </dsp:nvSpPr>
      <dsp:spPr>
        <a:xfrm>
          <a:off x="6316833" y="200632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34491-7E42-4AEE-9BC7-44FFFE728C32}">
      <dsp:nvSpPr>
        <dsp:cNvPr id="0" name=""/>
        <dsp:cNvSpPr/>
      </dsp:nvSpPr>
      <dsp:spPr>
        <a:xfrm>
          <a:off x="6316833" y="2737430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9D509-F005-4003-828D-E15EF2B8EF7E}">
      <dsp:nvSpPr>
        <dsp:cNvPr id="0" name=""/>
        <dsp:cNvSpPr/>
      </dsp:nvSpPr>
      <dsp:spPr>
        <a:xfrm>
          <a:off x="6474673" y="216481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5F2AE-E1A0-49B5-8755-6EFEA4BE7539}">
      <dsp:nvSpPr>
        <dsp:cNvPr id="0" name=""/>
        <dsp:cNvSpPr/>
      </dsp:nvSpPr>
      <dsp:spPr>
        <a:xfrm>
          <a:off x="6484655" y="2579962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6540C-54D5-4308-8421-2AAE60F1AC00}">
      <dsp:nvSpPr>
        <dsp:cNvPr id="0" name=""/>
        <dsp:cNvSpPr/>
      </dsp:nvSpPr>
      <dsp:spPr>
        <a:xfrm>
          <a:off x="2975687" y="1522666"/>
          <a:ext cx="1785523" cy="178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</a:t>
          </a:r>
        </a:p>
      </dsp:txBody>
      <dsp:txXfrm>
        <a:off x="3237171" y="1784170"/>
        <a:ext cx="1262555" cy="1262650"/>
      </dsp:txXfrm>
    </dsp:sp>
    <dsp:sp modelId="{0B2E0000-4574-464E-8252-F732CDBE1BE5}">
      <dsp:nvSpPr>
        <dsp:cNvPr id="0" name=""/>
        <dsp:cNvSpPr/>
      </dsp:nvSpPr>
      <dsp:spPr>
        <a:xfrm>
          <a:off x="2977867" y="1275910"/>
          <a:ext cx="353111" cy="352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C2CD7-861D-43D4-978B-03F9A547D519}">
      <dsp:nvSpPr>
        <dsp:cNvPr id="0" name=""/>
        <dsp:cNvSpPr/>
      </dsp:nvSpPr>
      <dsp:spPr>
        <a:xfrm>
          <a:off x="2778852" y="1110943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CFDDC-78BF-445D-8F60-63194540C1C2}">
      <dsp:nvSpPr>
        <dsp:cNvPr id="0" name=""/>
        <dsp:cNvSpPr/>
      </dsp:nvSpPr>
      <dsp:spPr>
        <a:xfrm>
          <a:off x="2414510" y="995058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CDB98-916A-42AF-A16E-F3C830BF99CD}">
      <dsp:nvSpPr>
        <dsp:cNvPr id="0" name=""/>
        <dsp:cNvSpPr/>
      </dsp:nvSpPr>
      <dsp:spPr>
        <a:xfrm>
          <a:off x="2050792" y="995058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806D3-642C-4983-A3FC-2C6B7845A887}">
      <dsp:nvSpPr>
        <dsp:cNvPr id="0" name=""/>
        <dsp:cNvSpPr/>
      </dsp:nvSpPr>
      <dsp:spPr>
        <a:xfrm>
          <a:off x="1687075" y="995058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8510-C1AA-4B0B-8070-74ACBA0BBD1B}">
      <dsp:nvSpPr>
        <dsp:cNvPr id="0" name=""/>
        <dsp:cNvSpPr/>
      </dsp:nvSpPr>
      <dsp:spPr>
        <a:xfrm>
          <a:off x="1323357" y="995058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A985B-2900-447E-8915-EB94B30E8239}">
      <dsp:nvSpPr>
        <dsp:cNvPr id="0" name=""/>
        <dsp:cNvSpPr/>
      </dsp:nvSpPr>
      <dsp:spPr>
        <a:xfrm>
          <a:off x="959015" y="995058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78828-2B2C-4E1D-9BA9-016E00CE19C4}">
      <dsp:nvSpPr>
        <dsp:cNvPr id="0" name=""/>
        <dsp:cNvSpPr/>
      </dsp:nvSpPr>
      <dsp:spPr>
        <a:xfrm>
          <a:off x="595298" y="995058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61BA-29B0-4FD7-9D38-3409368B068E}">
      <dsp:nvSpPr>
        <dsp:cNvPr id="0" name=""/>
        <dsp:cNvSpPr/>
      </dsp:nvSpPr>
      <dsp:spPr>
        <a:xfrm>
          <a:off x="2411" y="558784"/>
          <a:ext cx="3172182" cy="44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Hand-written spec</a:t>
          </a:r>
        </a:p>
      </dsp:txBody>
      <dsp:txXfrm>
        <a:off x="2411" y="558784"/>
        <a:ext cx="3172182" cy="441046"/>
      </dsp:txXfrm>
    </dsp:sp>
    <dsp:sp modelId="{E1081C90-FEEE-4286-BC88-0FE4F7E17970}">
      <dsp:nvSpPr>
        <dsp:cNvPr id="0" name=""/>
        <dsp:cNvSpPr/>
      </dsp:nvSpPr>
      <dsp:spPr>
        <a:xfrm>
          <a:off x="2512458" y="1828411"/>
          <a:ext cx="353111" cy="352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621AB-A0AD-4C9E-9346-AF477567F00E}">
      <dsp:nvSpPr>
        <dsp:cNvPr id="0" name=""/>
        <dsp:cNvSpPr/>
      </dsp:nvSpPr>
      <dsp:spPr>
        <a:xfrm>
          <a:off x="2219862" y="190066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1BFE8-D4A6-4E0B-9E19-0C159ED2C971}">
      <dsp:nvSpPr>
        <dsp:cNvPr id="0" name=""/>
        <dsp:cNvSpPr/>
      </dsp:nvSpPr>
      <dsp:spPr>
        <a:xfrm>
          <a:off x="1884219" y="190066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FB244-CD32-430D-AE45-CE118A109DF5}">
      <dsp:nvSpPr>
        <dsp:cNvPr id="0" name=""/>
        <dsp:cNvSpPr/>
      </dsp:nvSpPr>
      <dsp:spPr>
        <a:xfrm>
          <a:off x="1549199" y="190066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C4038-D3B4-4614-B62A-D1414E90802B}">
      <dsp:nvSpPr>
        <dsp:cNvPr id="0" name=""/>
        <dsp:cNvSpPr/>
      </dsp:nvSpPr>
      <dsp:spPr>
        <a:xfrm>
          <a:off x="1214179" y="190066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7B0F8-8CCE-4573-8467-2A49EF8BB036}">
      <dsp:nvSpPr>
        <dsp:cNvPr id="0" name=""/>
        <dsp:cNvSpPr/>
      </dsp:nvSpPr>
      <dsp:spPr>
        <a:xfrm>
          <a:off x="878536" y="190066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E31B-B49B-43BE-8D75-83F93758E7E5}">
      <dsp:nvSpPr>
        <dsp:cNvPr id="0" name=""/>
        <dsp:cNvSpPr/>
      </dsp:nvSpPr>
      <dsp:spPr>
        <a:xfrm>
          <a:off x="543516" y="1900669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12134-CFB3-4F26-BF15-C28956C1EA3D}">
      <dsp:nvSpPr>
        <dsp:cNvPr id="0" name=""/>
        <dsp:cNvSpPr/>
      </dsp:nvSpPr>
      <dsp:spPr>
        <a:xfrm>
          <a:off x="139207" y="1504569"/>
          <a:ext cx="2659025" cy="36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Hand-drawn design</a:t>
          </a:r>
        </a:p>
      </dsp:txBody>
      <dsp:txXfrm>
        <a:off x="139207" y="1504569"/>
        <a:ext cx="2659025" cy="364105"/>
      </dsp:txXfrm>
    </dsp:sp>
    <dsp:sp modelId="{9D104270-2934-463B-B9E1-712DA70C046B}">
      <dsp:nvSpPr>
        <dsp:cNvPr id="0" name=""/>
        <dsp:cNvSpPr/>
      </dsp:nvSpPr>
      <dsp:spPr>
        <a:xfrm>
          <a:off x="2512458" y="2676078"/>
          <a:ext cx="353111" cy="352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0E8B4-F50A-4A41-873B-6406840B4405}">
      <dsp:nvSpPr>
        <dsp:cNvPr id="0" name=""/>
        <dsp:cNvSpPr/>
      </dsp:nvSpPr>
      <dsp:spPr>
        <a:xfrm>
          <a:off x="2219862" y="288603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F04DD-47C1-479C-859E-4FC938209A98}">
      <dsp:nvSpPr>
        <dsp:cNvPr id="0" name=""/>
        <dsp:cNvSpPr/>
      </dsp:nvSpPr>
      <dsp:spPr>
        <a:xfrm>
          <a:off x="1884219" y="288603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19B8-FDAC-482B-94F5-15D68CF85709}">
      <dsp:nvSpPr>
        <dsp:cNvPr id="0" name=""/>
        <dsp:cNvSpPr/>
      </dsp:nvSpPr>
      <dsp:spPr>
        <a:xfrm>
          <a:off x="1549199" y="288603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C4AE-935B-4609-8305-0939D5C73BA1}">
      <dsp:nvSpPr>
        <dsp:cNvPr id="0" name=""/>
        <dsp:cNvSpPr/>
      </dsp:nvSpPr>
      <dsp:spPr>
        <a:xfrm>
          <a:off x="1214179" y="288603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CAA0C-62D9-485D-949E-2029A8159C7A}">
      <dsp:nvSpPr>
        <dsp:cNvPr id="0" name=""/>
        <dsp:cNvSpPr/>
      </dsp:nvSpPr>
      <dsp:spPr>
        <a:xfrm>
          <a:off x="878536" y="288603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80D8D-5268-4FAF-A472-416549F785BC}">
      <dsp:nvSpPr>
        <dsp:cNvPr id="0" name=""/>
        <dsp:cNvSpPr/>
      </dsp:nvSpPr>
      <dsp:spPr>
        <a:xfrm>
          <a:off x="543516" y="2886036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63860-39E8-4D5A-AF70-6A3F22FFAE22}">
      <dsp:nvSpPr>
        <dsp:cNvPr id="0" name=""/>
        <dsp:cNvSpPr/>
      </dsp:nvSpPr>
      <dsp:spPr>
        <a:xfrm>
          <a:off x="804" y="2422289"/>
          <a:ext cx="2935830" cy="49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Hand-written code</a:t>
          </a:r>
        </a:p>
      </dsp:txBody>
      <dsp:txXfrm>
        <a:off x="804" y="2422289"/>
        <a:ext cx="2935830" cy="495308"/>
      </dsp:txXfrm>
    </dsp:sp>
    <dsp:sp modelId="{C0947EA9-033C-4D24-9CCE-71EC46AB81E6}">
      <dsp:nvSpPr>
        <dsp:cNvPr id="0" name=""/>
        <dsp:cNvSpPr/>
      </dsp:nvSpPr>
      <dsp:spPr>
        <a:xfrm>
          <a:off x="2977867" y="3285499"/>
          <a:ext cx="353111" cy="352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5BB8B-4085-4C6A-8EC2-6329159DCC69}">
      <dsp:nvSpPr>
        <dsp:cNvPr id="0" name=""/>
        <dsp:cNvSpPr/>
      </dsp:nvSpPr>
      <dsp:spPr>
        <a:xfrm>
          <a:off x="2775732" y="3623953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CAAFB-94D0-4DF5-A3D2-93BB5FB5F5CE}">
      <dsp:nvSpPr>
        <dsp:cNvPr id="0" name=""/>
        <dsp:cNvSpPr/>
      </dsp:nvSpPr>
      <dsp:spPr>
        <a:xfrm>
          <a:off x="2412639" y="3790624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14E5D-8FA0-489B-BEDA-27E13EF900C2}">
      <dsp:nvSpPr>
        <dsp:cNvPr id="0" name=""/>
        <dsp:cNvSpPr/>
      </dsp:nvSpPr>
      <dsp:spPr>
        <a:xfrm>
          <a:off x="2048921" y="3790624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D193E-8ACC-4320-BCBF-86E58920E696}">
      <dsp:nvSpPr>
        <dsp:cNvPr id="0" name=""/>
        <dsp:cNvSpPr/>
      </dsp:nvSpPr>
      <dsp:spPr>
        <a:xfrm>
          <a:off x="1685827" y="3790624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3ED9-21DA-45FD-B2F3-352E195CA84E}">
      <dsp:nvSpPr>
        <dsp:cNvPr id="0" name=""/>
        <dsp:cNvSpPr/>
      </dsp:nvSpPr>
      <dsp:spPr>
        <a:xfrm>
          <a:off x="1322733" y="3790624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B789D-9C34-49E5-9FF6-819A05BEAD4F}">
      <dsp:nvSpPr>
        <dsp:cNvPr id="0" name=""/>
        <dsp:cNvSpPr/>
      </dsp:nvSpPr>
      <dsp:spPr>
        <a:xfrm>
          <a:off x="959015" y="3790624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BA4FB-00FE-4F4C-AAE1-1A107E467B8E}">
      <dsp:nvSpPr>
        <dsp:cNvPr id="0" name=""/>
        <dsp:cNvSpPr/>
      </dsp:nvSpPr>
      <dsp:spPr>
        <a:xfrm>
          <a:off x="595922" y="3790624"/>
          <a:ext cx="176555" cy="176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B12A1-09E5-4BA1-B7A9-479078503F52}">
      <dsp:nvSpPr>
        <dsp:cNvPr id="0" name=""/>
        <dsp:cNvSpPr/>
      </dsp:nvSpPr>
      <dsp:spPr>
        <a:xfrm>
          <a:off x="138404" y="3400346"/>
          <a:ext cx="2900197" cy="33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Hand-written tests</a:t>
          </a:r>
        </a:p>
      </dsp:txBody>
      <dsp:txXfrm>
        <a:off x="138404" y="3400346"/>
        <a:ext cx="2900197" cy="3367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179E7-29F5-4F25-B95E-7D3E6CEA8811}">
      <dsp:nvSpPr>
        <dsp:cNvPr id="0" name=""/>
        <dsp:cNvSpPr/>
      </dsp:nvSpPr>
      <dsp:spPr>
        <a:xfrm>
          <a:off x="622934" y="0"/>
          <a:ext cx="705993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A89C8-6E4D-4B7C-B321-CDA33F89A960}">
      <dsp:nvSpPr>
        <dsp:cNvPr id="0" name=""/>
        <dsp:cNvSpPr/>
      </dsp:nvSpPr>
      <dsp:spPr>
        <a:xfrm>
          <a:off x="4156" y="1357788"/>
          <a:ext cx="1999394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Requirements Model</a:t>
          </a:r>
        </a:p>
      </dsp:txBody>
      <dsp:txXfrm>
        <a:off x="92532" y="1446164"/>
        <a:ext cx="1822642" cy="1633633"/>
      </dsp:txXfrm>
    </dsp:sp>
    <dsp:sp modelId="{4C671657-DF14-4349-8E13-D8F751D8E2F0}">
      <dsp:nvSpPr>
        <dsp:cNvPr id="0" name=""/>
        <dsp:cNvSpPr/>
      </dsp:nvSpPr>
      <dsp:spPr>
        <a:xfrm>
          <a:off x="2103520" y="1357788"/>
          <a:ext cx="1999394" cy="1810385"/>
        </a:xfrm>
        <a:prstGeom prst="roundRect">
          <a:avLst/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Design Decisions</a:t>
          </a:r>
        </a:p>
      </dsp:txBody>
      <dsp:txXfrm>
        <a:off x="2191896" y="1446164"/>
        <a:ext cx="1822642" cy="1633633"/>
      </dsp:txXfrm>
    </dsp:sp>
    <dsp:sp modelId="{4307C575-35A4-4CBE-B27C-A7E53031F987}">
      <dsp:nvSpPr>
        <dsp:cNvPr id="0" name=""/>
        <dsp:cNvSpPr/>
      </dsp:nvSpPr>
      <dsp:spPr>
        <a:xfrm>
          <a:off x="4202884" y="1357788"/>
          <a:ext cx="1999394" cy="1810385"/>
        </a:xfrm>
        <a:prstGeom prst="roundRect">
          <a:avLst/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Generation Tool</a:t>
          </a:r>
        </a:p>
      </dsp:txBody>
      <dsp:txXfrm>
        <a:off x="4291260" y="1446164"/>
        <a:ext cx="1822642" cy="1633633"/>
      </dsp:txXfrm>
    </dsp:sp>
    <dsp:sp modelId="{0AC25AA6-AD8D-41AD-B774-2085AEB14390}">
      <dsp:nvSpPr>
        <dsp:cNvPr id="0" name=""/>
        <dsp:cNvSpPr/>
      </dsp:nvSpPr>
      <dsp:spPr>
        <a:xfrm>
          <a:off x="6302248" y="1357788"/>
          <a:ext cx="1999394" cy="1810385"/>
        </a:xfrm>
        <a:prstGeom prst="roundRect">
          <a:avLst/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Executable System</a:t>
          </a:r>
        </a:p>
      </dsp:txBody>
      <dsp:txXfrm>
        <a:off x="6390624" y="1446164"/>
        <a:ext cx="1822642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2A0-EE37-A046-BF24-CCAFBB409912}">
      <dsp:nvSpPr>
        <dsp:cNvPr id="0" name=""/>
        <dsp:cNvSpPr/>
      </dsp:nvSpPr>
      <dsp:spPr>
        <a:xfrm flipV="1">
          <a:off x="986784" y="533116"/>
          <a:ext cx="429297" cy="384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EA16-4F19-5E45-A9B3-8AC5F67E0370}">
      <dsp:nvSpPr>
        <dsp:cNvPr id="0" name=""/>
        <dsp:cNvSpPr/>
      </dsp:nvSpPr>
      <dsp:spPr>
        <a:xfrm>
          <a:off x="1961" y="220343"/>
          <a:ext cx="1022994" cy="716062"/>
        </a:xfrm>
        <a:prstGeom prst="roundRect">
          <a:avLst>
            <a:gd name="adj" fmla="val 1667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Analysis</a:t>
          </a:r>
        </a:p>
      </dsp:txBody>
      <dsp:txXfrm>
        <a:off x="36923" y="255305"/>
        <a:ext cx="953070" cy="646138"/>
      </dsp:txXfrm>
    </dsp:sp>
    <dsp:sp modelId="{275AD0EF-FB87-564B-BFA8-B4AF71794CBC}">
      <dsp:nvSpPr>
        <dsp:cNvPr id="0" name=""/>
        <dsp:cNvSpPr/>
      </dsp:nvSpPr>
      <dsp:spPr>
        <a:xfrm>
          <a:off x="1024955" y="288635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A87D-A0AB-8F40-9191-E50E3DEAD8E8}">
      <dsp:nvSpPr>
        <dsp:cNvPr id="0" name=""/>
        <dsp:cNvSpPr/>
      </dsp:nvSpPr>
      <dsp:spPr>
        <a:xfrm rot="10800000" flipH="1">
          <a:off x="1830311" y="1243725"/>
          <a:ext cx="440369" cy="403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87B7C-352D-AC44-959C-6B7DE32BEC49}">
      <dsp:nvSpPr>
        <dsp:cNvPr id="0" name=""/>
        <dsp:cNvSpPr/>
      </dsp:nvSpPr>
      <dsp:spPr>
        <a:xfrm>
          <a:off x="850132" y="935520"/>
          <a:ext cx="1022994" cy="716062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</a:t>
          </a:r>
        </a:p>
      </dsp:txBody>
      <dsp:txXfrm>
        <a:off x="885094" y="970482"/>
        <a:ext cx="953070" cy="646138"/>
      </dsp:txXfrm>
    </dsp:sp>
    <dsp:sp modelId="{06BF048D-57A7-8D4B-BC41-46413628CA3F}">
      <dsp:nvSpPr>
        <dsp:cNvPr id="0" name=""/>
        <dsp:cNvSpPr/>
      </dsp:nvSpPr>
      <dsp:spPr>
        <a:xfrm>
          <a:off x="1873126" y="1003813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B7B3-1B36-5345-9415-479107606955}">
      <dsp:nvSpPr>
        <dsp:cNvPr id="0" name=""/>
        <dsp:cNvSpPr/>
      </dsp:nvSpPr>
      <dsp:spPr>
        <a:xfrm flipV="1">
          <a:off x="2704059" y="1968006"/>
          <a:ext cx="343941" cy="34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9CEF4-1192-CA4B-89DA-04D6462021ED}">
      <dsp:nvSpPr>
        <dsp:cNvPr id="0" name=""/>
        <dsp:cNvSpPr/>
      </dsp:nvSpPr>
      <dsp:spPr>
        <a:xfrm>
          <a:off x="1698302" y="1656234"/>
          <a:ext cx="1022994" cy="716062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Implementation</a:t>
          </a:r>
        </a:p>
      </dsp:txBody>
      <dsp:txXfrm>
        <a:off x="1733264" y="1691196"/>
        <a:ext cx="953070" cy="646138"/>
      </dsp:txXfrm>
    </dsp:sp>
    <dsp:sp modelId="{7617EDB8-00D3-D249-9840-1BAA86B301E5}">
      <dsp:nvSpPr>
        <dsp:cNvPr id="0" name=""/>
        <dsp:cNvSpPr/>
      </dsp:nvSpPr>
      <dsp:spPr>
        <a:xfrm>
          <a:off x="2721297" y="17245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79FF-1986-BC4C-950D-DDA185CDC412}">
      <dsp:nvSpPr>
        <dsp:cNvPr id="0" name=""/>
        <dsp:cNvSpPr/>
      </dsp:nvSpPr>
      <dsp:spPr>
        <a:xfrm flipV="1">
          <a:off x="3581398" y="2692398"/>
          <a:ext cx="393461" cy="3446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8DCD-3D88-1741-930A-9F0E161FCA07}">
      <dsp:nvSpPr>
        <dsp:cNvPr id="0" name=""/>
        <dsp:cNvSpPr/>
      </dsp:nvSpPr>
      <dsp:spPr>
        <a:xfrm>
          <a:off x="2546473" y="2328734"/>
          <a:ext cx="1022994" cy="716062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Verification</a:t>
          </a:r>
        </a:p>
      </dsp:txBody>
      <dsp:txXfrm>
        <a:off x="2581435" y="2363696"/>
        <a:ext cx="953070" cy="646138"/>
      </dsp:txXfrm>
    </dsp:sp>
    <dsp:sp modelId="{FB77A01D-D755-9D45-9A1D-8C175294D383}">
      <dsp:nvSpPr>
        <dsp:cNvPr id="0" name=""/>
        <dsp:cNvSpPr/>
      </dsp:nvSpPr>
      <dsp:spPr>
        <a:xfrm>
          <a:off x="3569467" y="23970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0812-E7FC-E945-BC5C-9DED8C003575}">
      <dsp:nvSpPr>
        <dsp:cNvPr id="0" name=""/>
        <dsp:cNvSpPr/>
      </dsp:nvSpPr>
      <dsp:spPr>
        <a:xfrm>
          <a:off x="3394644" y="3025994"/>
          <a:ext cx="1022994" cy="716062"/>
        </a:xfrm>
        <a:prstGeom prst="roundRect">
          <a:avLst>
            <a:gd name="adj" fmla="val 16670"/>
          </a:avLst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Deployment</a:t>
          </a:r>
        </a:p>
      </dsp:txBody>
      <dsp:txXfrm>
        <a:off x="3429606" y="3060956"/>
        <a:ext cx="953070" cy="646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2A0-EE37-A046-BF24-CCAFBB409912}">
      <dsp:nvSpPr>
        <dsp:cNvPr id="0" name=""/>
        <dsp:cNvSpPr/>
      </dsp:nvSpPr>
      <dsp:spPr>
        <a:xfrm flipV="1">
          <a:off x="986784" y="533116"/>
          <a:ext cx="429297" cy="384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EA16-4F19-5E45-A9B3-8AC5F67E0370}">
      <dsp:nvSpPr>
        <dsp:cNvPr id="0" name=""/>
        <dsp:cNvSpPr/>
      </dsp:nvSpPr>
      <dsp:spPr>
        <a:xfrm>
          <a:off x="1961" y="220343"/>
          <a:ext cx="1022994" cy="716062"/>
        </a:xfrm>
        <a:prstGeom prst="roundRect">
          <a:avLst>
            <a:gd name="adj" fmla="val 1667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Analysis</a:t>
          </a:r>
        </a:p>
      </dsp:txBody>
      <dsp:txXfrm>
        <a:off x="36923" y="255305"/>
        <a:ext cx="953070" cy="646138"/>
      </dsp:txXfrm>
    </dsp:sp>
    <dsp:sp modelId="{275AD0EF-FB87-564B-BFA8-B4AF71794CBC}">
      <dsp:nvSpPr>
        <dsp:cNvPr id="0" name=""/>
        <dsp:cNvSpPr/>
      </dsp:nvSpPr>
      <dsp:spPr>
        <a:xfrm>
          <a:off x="1024955" y="288635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A87D-A0AB-8F40-9191-E50E3DEAD8E8}">
      <dsp:nvSpPr>
        <dsp:cNvPr id="0" name=""/>
        <dsp:cNvSpPr/>
      </dsp:nvSpPr>
      <dsp:spPr>
        <a:xfrm rot="10800000" flipH="1">
          <a:off x="1830311" y="1243725"/>
          <a:ext cx="440369" cy="403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87B7C-352D-AC44-959C-6B7DE32BEC49}">
      <dsp:nvSpPr>
        <dsp:cNvPr id="0" name=""/>
        <dsp:cNvSpPr/>
      </dsp:nvSpPr>
      <dsp:spPr>
        <a:xfrm>
          <a:off x="850132" y="935520"/>
          <a:ext cx="1022994" cy="716062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</a:t>
          </a:r>
        </a:p>
      </dsp:txBody>
      <dsp:txXfrm>
        <a:off x="885094" y="970482"/>
        <a:ext cx="953070" cy="646138"/>
      </dsp:txXfrm>
    </dsp:sp>
    <dsp:sp modelId="{06BF048D-57A7-8D4B-BC41-46413628CA3F}">
      <dsp:nvSpPr>
        <dsp:cNvPr id="0" name=""/>
        <dsp:cNvSpPr/>
      </dsp:nvSpPr>
      <dsp:spPr>
        <a:xfrm>
          <a:off x="1873126" y="1003813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B7B3-1B36-5345-9415-479107606955}">
      <dsp:nvSpPr>
        <dsp:cNvPr id="0" name=""/>
        <dsp:cNvSpPr/>
      </dsp:nvSpPr>
      <dsp:spPr>
        <a:xfrm flipV="1">
          <a:off x="2704059" y="1968006"/>
          <a:ext cx="343941" cy="34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9CEF4-1192-CA4B-89DA-04D6462021ED}">
      <dsp:nvSpPr>
        <dsp:cNvPr id="0" name=""/>
        <dsp:cNvSpPr/>
      </dsp:nvSpPr>
      <dsp:spPr>
        <a:xfrm>
          <a:off x="1698302" y="1656234"/>
          <a:ext cx="1022994" cy="716062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Implementation</a:t>
          </a:r>
        </a:p>
      </dsp:txBody>
      <dsp:txXfrm>
        <a:off x="1733264" y="1691196"/>
        <a:ext cx="953070" cy="646138"/>
      </dsp:txXfrm>
    </dsp:sp>
    <dsp:sp modelId="{7617EDB8-00D3-D249-9840-1BAA86B301E5}">
      <dsp:nvSpPr>
        <dsp:cNvPr id="0" name=""/>
        <dsp:cNvSpPr/>
      </dsp:nvSpPr>
      <dsp:spPr>
        <a:xfrm>
          <a:off x="2721297" y="17245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79FF-1986-BC4C-950D-DDA185CDC412}">
      <dsp:nvSpPr>
        <dsp:cNvPr id="0" name=""/>
        <dsp:cNvSpPr/>
      </dsp:nvSpPr>
      <dsp:spPr>
        <a:xfrm flipV="1">
          <a:off x="3581398" y="2692398"/>
          <a:ext cx="393461" cy="3446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8DCD-3D88-1741-930A-9F0E161FCA07}">
      <dsp:nvSpPr>
        <dsp:cNvPr id="0" name=""/>
        <dsp:cNvSpPr/>
      </dsp:nvSpPr>
      <dsp:spPr>
        <a:xfrm>
          <a:off x="2546473" y="2328734"/>
          <a:ext cx="1022994" cy="716062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Verification</a:t>
          </a:r>
        </a:p>
      </dsp:txBody>
      <dsp:txXfrm>
        <a:off x="2581435" y="2363696"/>
        <a:ext cx="953070" cy="646138"/>
      </dsp:txXfrm>
    </dsp:sp>
    <dsp:sp modelId="{FB77A01D-D755-9D45-9A1D-8C175294D383}">
      <dsp:nvSpPr>
        <dsp:cNvPr id="0" name=""/>
        <dsp:cNvSpPr/>
      </dsp:nvSpPr>
      <dsp:spPr>
        <a:xfrm>
          <a:off x="3569467" y="23970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0812-E7FC-E945-BC5C-9DED8C003575}">
      <dsp:nvSpPr>
        <dsp:cNvPr id="0" name=""/>
        <dsp:cNvSpPr/>
      </dsp:nvSpPr>
      <dsp:spPr>
        <a:xfrm>
          <a:off x="3394644" y="3025994"/>
          <a:ext cx="1022994" cy="716062"/>
        </a:xfrm>
        <a:prstGeom prst="roundRect">
          <a:avLst>
            <a:gd name="adj" fmla="val 16670"/>
          </a:avLst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Deployment</a:t>
          </a:r>
        </a:p>
      </dsp:txBody>
      <dsp:txXfrm>
        <a:off x="3429606" y="3060956"/>
        <a:ext cx="953070" cy="646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2A0-EE37-A046-BF24-CCAFBB409912}">
      <dsp:nvSpPr>
        <dsp:cNvPr id="0" name=""/>
        <dsp:cNvSpPr/>
      </dsp:nvSpPr>
      <dsp:spPr>
        <a:xfrm flipV="1">
          <a:off x="986784" y="533116"/>
          <a:ext cx="429297" cy="384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EA16-4F19-5E45-A9B3-8AC5F67E0370}">
      <dsp:nvSpPr>
        <dsp:cNvPr id="0" name=""/>
        <dsp:cNvSpPr/>
      </dsp:nvSpPr>
      <dsp:spPr>
        <a:xfrm>
          <a:off x="1961" y="220343"/>
          <a:ext cx="1022994" cy="716062"/>
        </a:xfrm>
        <a:prstGeom prst="roundRect">
          <a:avLst>
            <a:gd name="adj" fmla="val 1667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Analysis</a:t>
          </a:r>
        </a:p>
      </dsp:txBody>
      <dsp:txXfrm>
        <a:off x="36923" y="255305"/>
        <a:ext cx="953070" cy="646138"/>
      </dsp:txXfrm>
    </dsp:sp>
    <dsp:sp modelId="{275AD0EF-FB87-564B-BFA8-B4AF71794CBC}">
      <dsp:nvSpPr>
        <dsp:cNvPr id="0" name=""/>
        <dsp:cNvSpPr/>
      </dsp:nvSpPr>
      <dsp:spPr>
        <a:xfrm>
          <a:off x="1024955" y="288635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A87D-A0AB-8F40-9191-E50E3DEAD8E8}">
      <dsp:nvSpPr>
        <dsp:cNvPr id="0" name=""/>
        <dsp:cNvSpPr/>
      </dsp:nvSpPr>
      <dsp:spPr>
        <a:xfrm rot="10800000" flipH="1">
          <a:off x="1830311" y="1243725"/>
          <a:ext cx="440369" cy="403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87B7C-352D-AC44-959C-6B7DE32BEC49}">
      <dsp:nvSpPr>
        <dsp:cNvPr id="0" name=""/>
        <dsp:cNvSpPr/>
      </dsp:nvSpPr>
      <dsp:spPr>
        <a:xfrm>
          <a:off x="850132" y="935520"/>
          <a:ext cx="1022994" cy="716062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</a:t>
          </a:r>
        </a:p>
      </dsp:txBody>
      <dsp:txXfrm>
        <a:off x="885094" y="970482"/>
        <a:ext cx="953070" cy="646138"/>
      </dsp:txXfrm>
    </dsp:sp>
    <dsp:sp modelId="{06BF048D-57A7-8D4B-BC41-46413628CA3F}">
      <dsp:nvSpPr>
        <dsp:cNvPr id="0" name=""/>
        <dsp:cNvSpPr/>
      </dsp:nvSpPr>
      <dsp:spPr>
        <a:xfrm>
          <a:off x="1873126" y="1003813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B7B3-1B36-5345-9415-479107606955}">
      <dsp:nvSpPr>
        <dsp:cNvPr id="0" name=""/>
        <dsp:cNvSpPr/>
      </dsp:nvSpPr>
      <dsp:spPr>
        <a:xfrm flipV="1">
          <a:off x="2704059" y="1968006"/>
          <a:ext cx="343941" cy="34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9CEF4-1192-CA4B-89DA-04D6462021ED}">
      <dsp:nvSpPr>
        <dsp:cNvPr id="0" name=""/>
        <dsp:cNvSpPr/>
      </dsp:nvSpPr>
      <dsp:spPr>
        <a:xfrm>
          <a:off x="1698302" y="1656234"/>
          <a:ext cx="1022994" cy="716062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Implementation</a:t>
          </a:r>
        </a:p>
      </dsp:txBody>
      <dsp:txXfrm>
        <a:off x="1733264" y="1691196"/>
        <a:ext cx="953070" cy="646138"/>
      </dsp:txXfrm>
    </dsp:sp>
    <dsp:sp modelId="{7617EDB8-00D3-D249-9840-1BAA86B301E5}">
      <dsp:nvSpPr>
        <dsp:cNvPr id="0" name=""/>
        <dsp:cNvSpPr/>
      </dsp:nvSpPr>
      <dsp:spPr>
        <a:xfrm>
          <a:off x="2721297" y="17245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79FF-1986-BC4C-950D-DDA185CDC412}">
      <dsp:nvSpPr>
        <dsp:cNvPr id="0" name=""/>
        <dsp:cNvSpPr/>
      </dsp:nvSpPr>
      <dsp:spPr>
        <a:xfrm flipV="1">
          <a:off x="3581398" y="2692398"/>
          <a:ext cx="393461" cy="3446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90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48DCD-3D88-1741-930A-9F0E161FCA07}">
      <dsp:nvSpPr>
        <dsp:cNvPr id="0" name=""/>
        <dsp:cNvSpPr/>
      </dsp:nvSpPr>
      <dsp:spPr>
        <a:xfrm>
          <a:off x="2546473" y="2328734"/>
          <a:ext cx="1022994" cy="716062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Verification</a:t>
          </a:r>
        </a:p>
      </dsp:txBody>
      <dsp:txXfrm>
        <a:off x="2581435" y="2363696"/>
        <a:ext cx="953070" cy="646138"/>
      </dsp:txXfrm>
    </dsp:sp>
    <dsp:sp modelId="{FB77A01D-D755-9D45-9A1D-8C175294D383}">
      <dsp:nvSpPr>
        <dsp:cNvPr id="0" name=""/>
        <dsp:cNvSpPr/>
      </dsp:nvSpPr>
      <dsp:spPr>
        <a:xfrm>
          <a:off x="3569467" y="2397027"/>
          <a:ext cx="744028" cy="5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0812-E7FC-E945-BC5C-9DED8C003575}">
      <dsp:nvSpPr>
        <dsp:cNvPr id="0" name=""/>
        <dsp:cNvSpPr/>
      </dsp:nvSpPr>
      <dsp:spPr>
        <a:xfrm>
          <a:off x="3394644" y="3025994"/>
          <a:ext cx="1022994" cy="716062"/>
        </a:xfrm>
        <a:prstGeom prst="roundRect">
          <a:avLst>
            <a:gd name="adj" fmla="val 16670"/>
          </a:avLst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Deployment</a:t>
          </a:r>
        </a:p>
      </dsp:txBody>
      <dsp:txXfrm>
        <a:off x="3429606" y="3060956"/>
        <a:ext cx="953070" cy="646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F83E-65C3-47D3-A252-9D967C5B72A3}">
      <dsp:nvSpPr>
        <dsp:cNvPr id="0" name=""/>
        <dsp:cNvSpPr/>
      </dsp:nvSpPr>
      <dsp:spPr>
        <a:xfrm rot="10800000" flipH="1">
          <a:off x="1151773" y="279163"/>
          <a:ext cx="461556" cy="467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8982-2911-4DB7-88CC-6F49B21318F5}">
      <dsp:nvSpPr>
        <dsp:cNvPr id="0" name=""/>
        <dsp:cNvSpPr/>
      </dsp:nvSpPr>
      <dsp:spPr>
        <a:xfrm>
          <a:off x="67601" y="18444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Requirements</a:t>
          </a:r>
        </a:p>
      </dsp:txBody>
      <dsp:txXfrm>
        <a:off x="104361" y="55204"/>
        <a:ext cx="1002090" cy="679372"/>
      </dsp:txXfrm>
    </dsp:sp>
    <dsp:sp modelId="{FA7A1F75-91B0-4765-BFA5-A4D2ED9719E0}">
      <dsp:nvSpPr>
        <dsp:cNvPr id="0" name=""/>
        <dsp:cNvSpPr/>
      </dsp:nvSpPr>
      <dsp:spPr>
        <a:xfrm>
          <a:off x="1143211" y="90249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AB44-7BF6-45E7-AE90-4839D79C2EF4}">
      <dsp:nvSpPr>
        <dsp:cNvPr id="0" name=""/>
        <dsp:cNvSpPr/>
      </dsp:nvSpPr>
      <dsp:spPr>
        <a:xfrm rot="10800000" flipH="1">
          <a:off x="2041714" y="1059200"/>
          <a:ext cx="437653" cy="4317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840614"/>
            <a:satOff val="-10381"/>
            <a:lumOff val="48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E686-4E78-4DDC-9144-91F43F4859FC}">
      <dsp:nvSpPr>
        <dsp:cNvPr id="0" name=""/>
        <dsp:cNvSpPr/>
      </dsp:nvSpPr>
      <dsp:spPr>
        <a:xfrm>
          <a:off x="959396" y="775495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</a:t>
          </a:r>
        </a:p>
      </dsp:txBody>
      <dsp:txXfrm>
        <a:off x="996156" y="812255"/>
        <a:ext cx="1002090" cy="679372"/>
      </dsp:txXfrm>
    </dsp:sp>
    <dsp:sp modelId="{E3705BE4-F708-4256-9F30-179D6A2D2885}">
      <dsp:nvSpPr>
        <dsp:cNvPr id="0" name=""/>
        <dsp:cNvSpPr/>
      </dsp:nvSpPr>
      <dsp:spPr>
        <a:xfrm>
          <a:off x="2035007" y="847300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55AB-C2B8-4DA3-9F80-67EBEAEF2ED3}">
      <dsp:nvSpPr>
        <dsp:cNvPr id="0" name=""/>
        <dsp:cNvSpPr/>
      </dsp:nvSpPr>
      <dsp:spPr>
        <a:xfrm rot="10800000" flipH="1">
          <a:off x="2938355" y="1804483"/>
          <a:ext cx="436937" cy="4295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681228"/>
            <a:satOff val="-20761"/>
            <a:lumOff val="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5FE4-3C4A-42C3-9494-50C7471C3FB5}">
      <dsp:nvSpPr>
        <dsp:cNvPr id="0" name=""/>
        <dsp:cNvSpPr/>
      </dsp:nvSpPr>
      <dsp:spPr>
        <a:xfrm>
          <a:off x="1851192" y="1520595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</a:t>
          </a:r>
        </a:p>
      </dsp:txBody>
      <dsp:txXfrm>
        <a:off x="1887952" y="1557355"/>
        <a:ext cx="1002090" cy="679372"/>
      </dsp:txXfrm>
    </dsp:sp>
    <dsp:sp modelId="{0D9F50EC-C512-44DC-AB78-3C1125C8D577}">
      <dsp:nvSpPr>
        <dsp:cNvPr id="0" name=""/>
        <dsp:cNvSpPr/>
      </dsp:nvSpPr>
      <dsp:spPr>
        <a:xfrm>
          <a:off x="2926803" y="1592400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DCB-B731-43F3-8231-A2F35214D5D4}">
      <dsp:nvSpPr>
        <dsp:cNvPr id="0" name=""/>
        <dsp:cNvSpPr/>
      </dsp:nvSpPr>
      <dsp:spPr>
        <a:xfrm>
          <a:off x="2742988" y="2265337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</a:t>
          </a:r>
        </a:p>
      </dsp:txBody>
      <dsp:txXfrm>
        <a:off x="2779748" y="2302097"/>
        <a:ext cx="1002090" cy="679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F83E-65C3-47D3-A252-9D967C5B72A3}">
      <dsp:nvSpPr>
        <dsp:cNvPr id="0" name=""/>
        <dsp:cNvSpPr/>
      </dsp:nvSpPr>
      <dsp:spPr>
        <a:xfrm rot="10800000" flipH="1">
          <a:off x="1151773" y="279163"/>
          <a:ext cx="461556" cy="467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8982-2911-4DB7-88CC-6F49B21318F5}">
      <dsp:nvSpPr>
        <dsp:cNvPr id="0" name=""/>
        <dsp:cNvSpPr/>
      </dsp:nvSpPr>
      <dsp:spPr>
        <a:xfrm>
          <a:off x="67601" y="18444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Requirements</a:t>
          </a:r>
        </a:p>
      </dsp:txBody>
      <dsp:txXfrm>
        <a:off x="104361" y="55204"/>
        <a:ext cx="1002090" cy="679372"/>
      </dsp:txXfrm>
    </dsp:sp>
    <dsp:sp modelId="{FA7A1F75-91B0-4765-BFA5-A4D2ED9719E0}">
      <dsp:nvSpPr>
        <dsp:cNvPr id="0" name=""/>
        <dsp:cNvSpPr/>
      </dsp:nvSpPr>
      <dsp:spPr>
        <a:xfrm>
          <a:off x="1143211" y="90249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AB44-7BF6-45E7-AE90-4839D79C2EF4}">
      <dsp:nvSpPr>
        <dsp:cNvPr id="0" name=""/>
        <dsp:cNvSpPr/>
      </dsp:nvSpPr>
      <dsp:spPr>
        <a:xfrm rot="10800000" flipH="1">
          <a:off x="2041714" y="1059200"/>
          <a:ext cx="437653" cy="4317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840614"/>
            <a:satOff val="-10381"/>
            <a:lumOff val="48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E686-4E78-4DDC-9144-91F43F4859FC}">
      <dsp:nvSpPr>
        <dsp:cNvPr id="0" name=""/>
        <dsp:cNvSpPr/>
      </dsp:nvSpPr>
      <dsp:spPr>
        <a:xfrm>
          <a:off x="959396" y="775495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</a:t>
          </a:r>
        </a:p>
      </dsp:txBody>
      <dsp:txXfrm>
        <a:off x="996156" y="812255"/>
        <a:ext cx="1002090" cy="679372"/>
      </dsp:txXfrm>
    </dsp:sp>
    <dsp:sp modelId="{E3705BE4-F708-4256-9F30-179D6A2D2885}">
      <dsp:nvSpPr>
        <dsp:cNvPr id="0" name=""/>
        <dsp:cNvSpPr/>
      </dsp:nvSpPr>
      <dsp:spPr>
        <a:xfrm>
          <a:off x="2035007" y="847300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55AB-C2B8-4DA3-9F80-67EBEAEF2ED3}">
      <dsp:nvSpPr>
        <dsp:cNvPr id="0" name=""/>
        <dsp:cNvSpPr/>
      </dsp:nvSpPr>
      <dsp:spPr>
        <a:xfrm rot="10800000" flipH="1">
          <a:off x="2938355" y="1804483"/>
          <a:ext cx="436937" cy="4295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681228"/>
            <a:satOff val="-20761"/>
            <a:lumOff val="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5FE4-3C4A-42C3-9494-50C7471C3FB5}">
      <dsp:nvSpPr>
        <dsp:cNvPr id="0" name=""/>
        <dsp:cNvSpPr/>
      </dsp:nvSpPr>
      <dsp:spPr>
        <a:xfrm>
          <a:off x="1851192" y="1520595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</a:t>
          </a:r>
        </a:p>
      </dsp:txBody>
      <dsp:txXfrm>
        <a:off x="1887952" y="1557355"/>
        <a:ext cx="1002090" cy="679372"/>
      </dsp:txXfrm>
    </dsp:sp>
    <dsp:sp modelId="{0D9F50EC-C512-44DC-AB78-3C1125C8D577}">
      <dsp:nvSpPr>
        <dsp:cNvPr id="0" name=""/>
        <dsp:cNvSpPr/>
      </dsp:nvSpPr>
      <dsp:spPr>
        <a:xfrm>
          <a:off x="2926803" y="1592400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DCB-B731-43F3-8231-A2F35214D5D4}">
      <dsp:nvSpPr>
        <dsp:cNvPr id="0" name=""/>
        <dsp:cNvSpPr/>
      </dsp:nvSpPr>
      <dsp:spPr>
        <a:xfrm>
          <a:off x="2742988" y="2265337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</a:t>
          </a:r>
        </a:p>
      </dsp:txBody>
      <dsp:txXfrm>
        <a:off x="2779748" y="2302097"/>
        <a:ext cx="1002090" cy="679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F83E-65C3-47D3-A252-9D967C5B72A3}">
      <dsp:nvSpPr>
        <dsp:cNvPr id="0" name=""/>
        <dsp:cNvSpPr/>
      </dsp:nvSpPr>
      <dsp:spPr>
        <a:xfrm rot="10800000" flipH="1">
          <a:off x="1151773" y="279163"/>
          <a:ext cx="461556" cy="467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8982-2911-4DB7-88CC-6F49B21318F5}">
      <dsp:nvSpPr>
        <dsp:cNvPr id="0" name=""/>
        <dsp:cNvSpPr/>
      </dsp:nvSpPr>
      <dsp:spPr>
        <a:xfrm>
          <a:off x="67601" y="18444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Requirements</a:t>
          </a:r>
        </a:p>
      </dsp:txBody>
      <dsp:txXfrm>
        <a:off x="104361" y="55204"/>
        <a:ext cx="1002090" cy="679372"/>
      </dsp:txXfrm>
    </dsp:sp>
    <dsp:sp modelId="{FA7A1F75-91B0-4765-BFA5-A4D2ED9719E0}">
      <dsp:nvSpPr>
        <dsp:cNvPr id="0" name=""/>
        <dsp:cNvSpPr/>
      </dsp:nvSpPr>
      <dsp:spPr>
        <a:xfrm>
          <a:off x="1143211" y="90249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AB44-7BF6-45E7-AE90-4839D79C2EF4}">
      <dsp:nvSpPr>
        <dsp:cNvPr id="0" name=""/>
        <dsp:cNvSpPr/>
      </dsp:nvSpPr>
      <dsp:spPr>
        <a:xfrm rot="10800000" flipH="1">
          <a:off x="2041714" y="1059200"/>
          <a:ext cx="437653" cy="4317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840614"/>
            <a:satOff val="-10381"/>
            <a:lumOff val="48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E686-4E78-4DDC-9144-91F43F4859FC}">
      <dsp:nvSpPr>
        <dsp:cNvPr id="0" name=""/>
        <dsp:cNvSpPr/>
      </dsp:nvSpPr>
      <dsp:spPr>
        <a:xfrm>
          <a:off x="959396" y="775495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</a:t>
          </a:r>
        </a:p>
      </dsp:txBody>
      <dsp:txXfrm>
        <a:off x="996156" y="812255"/>
        <a:ext cx="1002090" cy="679372"/>
      </dsp:txXfrm>
    </dsp:sp>
    <dsp:sp modelId="{E3705BE4-F708-4256-9F30-179D6A2D2885}">
      <dsp:nvSpPr>
        <dsp:cNvPr id="0" name=""/>
        <dsp:cNvSpPr/>
      </dsp:nvSpPr>
      <dsp:spPr>
        <a:xfrm>
          <a:off x="2035007" y="847300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55AB-C2B8-4DA3-9F80-67EBEAEF2ED3}">
      <dsp:nvSpPr>
        <dsp:cNvPr id="0" name=""/>
        <dsp:cNvSpPr/>
      </dsp:nvSpPr>
      <dsp:spPr>
        <a:xfrm rot="10800000" flipH="1">
          <a:off x="2938355" y="1804483"/>
          <a:ext cx="436937" cy="4295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681228"/>
            <a:satOff val="-20761"/>
            <a:lumOff val="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5FE4-3C4A-42C3-9494-50C7471C3FB5}">
      <dsp:nvSpPr>
        <dsp:cNvPr id="0" name=""/>
        <dsp:cNvSpPr/>
      </dsp:nvSpPr>
      <dsp:spPr>
        <a:xfrm>
          <a:off x="1851192" y="1520595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</a:t>
          </a:r>
        </a:p>
      </dsp:txBody>
      <dsp:txXfrm>
        <a:off x="1887952" y="1557355"/>
        <a:ext cx="1002090" cy="679372"/>
      </dsp:txXfrm>
    </dsp:sp>
    <dsp:sp modelId="{0D9F50EC-C512-44DC-AB78-3C1125C8D577}">
      <dsp:nvSpPr>
        <dsp:cNvPr id="0" name=""/>
        <dsp:cNvSpPr/>
      </dsp:nvSpPr>
      <dsp:spPr>
        <a:xfrm>
          <a:off x="2926803" y="1592400"/>
          <a:ext cx="782296" cy="6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DCB-B731-43F3-8231-A2F35214D5D4}">
      <dsp:nvSpPr>
        <dsp:cNvPr id="0" name=""/>
        <dsp:cNvSpPr/>
      </dsp:nvSpPr>
      <dsp:spPr>
        <a:xfrm>
          <a:off x="2742988" y="2265337"/>
          <a:ext cx="1075610" cy="752892"/>
        </a:xfrm>
        <a:prstGeom prst="roundRect">
          <a:avLst>
            <a:gd name="adj" fmla="val 1667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</a:t>
          </a:r>
        </a:p>
      </dsp:txBody>
      <dsp:txXfrm>
        <a:off x="2779748" y="2302097"/>
        <a:ext cx="1002090" cy="6793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F83E-65C3-47D3-A252-9D967C5B72A3}">
      <dsp:nvSpPr>
        <dsp:cNvPr id="0" name=""/>
        <dsp:cNvSpPr/>
      </dsp:nvSpPr>
      <dsp:spPr>
        <a:xfrm rot="10800000" flipH="1">
          <a:off x="831474" y="343118"/>
          <a:ext cx="353266" cy="35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8982-2911-4DB7-88CC-6F49B21318F5}">
      <dsp:nvSpPr>
        <dsp:cNvPr id="0" name=""/>
        <dsp:cNvSpPr/>
      </dsp:nvSpPr>
      <dsp:spPr>
        <a:xfrm>
          <a:off x="1668" y="143569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Requirements</a:t>
          </a:r>
        </a:p>
      </dsp:txBody>
      <dsp:txXfrm>
        <a:off x="29803" y="171704"/>
        <a:ext cx="766982" cy="519980"/>
      </dsp:txXfrm>
    </dsp:sp>
    <dsp:sp modelId="{FA7A1F75-91B0-4765-BFA5-A4D2ED9719E0}">
      <dsp:nvSpPr>
        <dsp:cNvPr id="0" name=""/>
        <dsp:cNvSpPr/>
      </dsp:nvSpPr>
      <dsp:spPr>
        <a:xfrm>
          <a:off x="824921" y="198527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AB44-7BF6-45E7-AE90-4839D79C2EF4}">
      <dsp:nvSpPr>
        <dsp:cNvPr id="0" name=""/>
        <dsp:cNvSpPr/>
      </dsp:nvSpPr>
      <dsp:spPr>
        <a:xfrm rot="10800000" flipH="1">
          <a:off x="1512618" y="940145"/>
          <a:ext cx="334971" cy="3304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840614"/>
            <a:satOff val="-10381"/>
            <a:lumOff val="48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E686-4E78-4DDC-9144-91F43F4859FC}">
      <dsp:nvSpPr>
        <dsp:cNvPr id="0" name=""/>
        <dsp:cNvSpPr/>
      </dsp:nvSpPr>
      <dsp:spPr>
        <a:xfrm>
          <a:off x="684232" y="723002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</a:t>
          </a:r>
        </a:p>
      </dsp:txBody>
      <dsp:txXfrm>
        <a:off x="712367" y="751137"/>
        <a:ext cx="766982" cy="519980"/>
      </dsp:txXfrm>
    </dsp:sp>
    <dsp:sp modelId="{E3705BE4-F708-4256-9F30-179D6A2D2885}">
      <dsp:nvSpPr>
        <dsp:cNvPr id="0" name=""/>
        <dsp:cNvSpPr/>
      </dsp:nvSpPr>
      <dsp:spPr>
        <a:xfrm>
          <a:off x="1507484" y="777960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55AB-C2B8-4DA3-9F80-67EBEAEF2ED3}">
      <dsp:nvSpPr>
        <dsp:cNvPr id="0" name=""/>
        <dsp:cNvSpPr/>
      </dsp:nvSpPr>
      <dsp:spPr>
        <a:xfrm rot="10800000" flipH="1">
          <a:off x="2198890" y="1510570"/>
          <a:ext cx="334423" cy="3287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681228"/>
            <a:satOff val="-20761"/>
            <a:lumOff val="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5FE4-3C4A-42C3-9494-50C7471C3FB5}">
      <dsp:nvSpPr>
        <dsp:cNvPr id="0" name=""/>
        <dsp:cNvSpPr/>
      </dsp:nvSpPr>
      <dsp:spPr>
        <a:xfrm>
          <a:off x="1366796" y="1293287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Implement</a:t>
          </a:r>
        </a:p>
      </dsp:txBody>
      <dsp:txXfrm>
        <a:off x="1394931" y="1321422"/>
        <a:ext cx="766982" cy="519980"/>
      </dsp:txXfrm>
    </dsp:sp>
    <dsp:sp modelId="{0D9F50EC-C512-44DC-AB78-3C1125C8D577}">
      <dsp:nvSpPr>
        <dsp:cNvPr id="0" name=""/>
        <dsp:cNvSpPr/>
      </dsp:nvSpPr>
      <dsp:spPr>
        <a:xfrm>
          <a:off x="2190048" y="1348246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DCB-B731-43F3-8231-A2F35214D5D4}">
      <dsp:nvSpPr>
        <dsp:cNvPr id="0" name=""/>
        <dsp:cNvSpPr/>
      </dsp:nvSpPr>
      <dsp:spPr>
        <a:xfrm>
          <a:off x="2049359" y="1863299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Test</a:t>
          </a:r>
        </a:p>
      </dsp:txBody>
      <dsp:txXfrm>
        <a:off x="2077494" y="1891434"/>
        <a:ext cx="766982" cy="519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F83E-65C3-47D3-A252-9D967C5B72A3}">
      <dsp:nvSpPr>
        <dsp:cNvPr id="0" name=""/>
        <dsp:cNvSpPr/>
      </dsp:nvSpPr>
      <dsp:spPr>
        <a:xfrm rot="10800000" flipH="1">
          <a:off x="831474" y="343118"/>
          <a:ext cx="353266" cy="35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8982-2911-4DB7-88CC-6F49B21318F5}">
      <dsp:nvSpPr>
        <dsp:cNvPr id="0" name=""/>
        <dsp:cNvSpPr/>
      </dsp:nvSpPr>
      <dsp:spPr>
        <a:xfrm>
          <a:off x="1668" y="143569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Requirements</a:t>
          </a:r>
        </a:p>
      </dsp:txBody>
      <dsp:txXfrm>
        <a:off x="29803" y="171704"/>
        <a:ext cx="766982" cy="519980"/>
      </dsp:txXfrm>
    </dsp:sp>
    <dsp:sp modelId="{FA7A1F75-91B0-4765-BFA5-A4D2ED9719E0}">
      <dsp:nvSpPr>
        <dsp:cNvPr id="0" name=""/>
        <dsp:cNvSpPr/>
      </dsp:nvSpPr>
      <dsp:spPr>
        <a:xfrm>
          <a:off x="824921" y="198527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AB44-7BF6-45E7-AE90-4839D79C2EF4}">
      <dsp:nvSpPr>
        <dsp:cNvPr id="0" name=""/>
        <dsp:cNvSpPr/>
      </dsp:nvSpPr>
      <dsp:spPr>
        <a:xfrm rot="10800000" flipH="1">
          <a:off x="1512618" y="940145"/>
          <a:ext cx="334971" cy="3304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4840614"/>
            <a:satOff val="-10381"/>
            <a:lumOff val="48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E686-4E78-4DDC-9144-91F43F4859FC}">
      <dsp:nvSpPr>
        <dsp:cNvPr id="0" name=""/>
        <dsp:cNvSpPr/>
      </dsp:nvSpPr>
      <dsp:spPr>
        <a:xfrm>
          <a:off x="684232" y="723002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</a:t>
          </a:r>
        </a:p>
      </dsp:txBody>
      <dsp:txXfrm>
        <a:off x="712367" y="751137"/>
        <a:ext cx="766982" cy="519980"/>
      </dsp:txXfrm>
    </dsp:sp>
    <dsp:sp modelId="{E3705BE4-F708-4256-9F30-179D6A2D2885}">
      <dsp:nvSpPr>
        <dsp:cNvPr id="0" name=""/>
        <dsp:cNvSpPr/>
      </dsp:nvSpPr>
      <dsp:spPr>
        <a:xfrm>
          <a:off x="1507484" y="777960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55AB-C2B8-4DA3-9F80-67EBEAEF2ED3}">
      <dsp:nvSpPr>
        <dsp:cNvPr id="0" name=""/>
        <dsp:cNvSpPr/>
      </dsp:nvSpPr>
      <dsp:spPr>
        <a:xfrm rot="10800000" flipH="1">
          <a:off x="2198890" y="1510570"/>
          <a:ext cx="334423" cy="3287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9681228"/>
            <a:satOff val="-20761"/>
            <a:lumOff val="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D5FE4-3C4A-42C3-9494-50C7471C3FB5}">
      <dsp:nvSpPr>
        <dsp:cNvPr id="0" name=""/>
        <dsp:cNvSpPr/>
      </dsp:nvSpPr>
      <dsp:spPr>
        <a:xfrm>
          <a:off x="1366796" y="1293287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Implement</a:t>
          </a:r>
        </a:p>
      </dsp:txBody>
      <dsp:txXfrm>
        <a:off x="1394931" y="1321422"/>
        <a:ext cx="766982" cy="519980"/>
      </dsp:txXfrm>
    </dsp:sp>
    <dsp:sp modelId="{0D9F50EC-C512-44DC-AB78-3C1125C8D577}">
      <dsp:nvSpPr>
        <dsp:cNvPr id="0" name=""/>
        <dsp:cNvSpPr/>
      </dsp:nvSpPr>
      <dsp:spPr>
        <a:xfrm>
          <a:off x="2190048" y="1348246"/>
          <a:ext cx="598755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DCB-B731-43F3-8231-A2F35214D5D4}">
      <dsp:nvSpPr>
        <dsp:cNvPr id="0" name=""/>
        <dsp:cNvSpPr/>
      </dsp:nvSpPr>
      <dsp:spPr>
        <a:xfrm>
          <a:off x="2049359" y="1863299"/>
          <a:ext cx="823252" cy="576250"/>
        </a:xfrm>
        <a:prstGeom prst="roundRect">
          <a:avLst>
            <a:gd name="adj" fmla="val 1667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Test</a:t>
          </a:r>
        </a:p>
      </dsp:txBody>
      <dsp:txXfrm>
        <a:off x="2077494" y="1891434"/>
        <a:ext cx="766982" cy="51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B020F-473B-4518-971F-C706124B2355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C2986-C1F2-4974-B00D-9AC3236D8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8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this is the “</a:t>
            </a:r>
            <a:r>
              <a:rPr lang="en-US" dirty="0" err="1"/>
              <a:t>terative</a:t>
            </a:r>
            <a:r>
              <a:rPr lang="en-US" dirty="0"/>
              <a:t> waterfall model” as opposed to generic “iterative models” – the latter is really a large class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5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Lower left: feature board w/ 1 sticky per feature; group them, plan order</a:t>
            </a:r>
          </a:p>
          <a:p>
            <a:r>
              <a:rPr lang="en-US" dirty="0"/>
              <a:t>Upper right: image from an open source FDD manager showing collections of features and the progress of each; can click on the squares to identify </a:t>
            </a:r>
            <a:r>
              <a:rPr lang="en-US" dirty="0" err="1"/>
              <a:t>subfeatures</a:t>
            </a:r>
            <a:r>
              <a:rPr lang="en-US" dirty="0"/>
              <a:t> to develop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Keys: product identifier, quantity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the board might look with stickies on a whiteboard. Each stage is performed by a different team, so this board follows the waterfall model.</a:t>
            </a:r>
          </a:p>
          <a:p>
            <a:r>
              <a:rPr lang="en-US" dirty="0"/>
              <a:t>WIP captures that testing should be less time than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Kanban looks in Atlassian; simply move across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6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Arguably</a:t>
            </a:r>
            <a:r>
              <a:rPr lang="en-US" baseline="0" dirty="0"/>
              <a:t> the cadence is the most important difference – everything else essentially follows from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metrics essentially</a:t>
            </a:r>
            <a:r>
              <a:rPr lang="en-US" baseline="0" dirty="0"/>
              <a:t> capture where time spent between inception and completed product.</a:t>
            </a:r>
          </a:p>
          <a:p>
            <a:r>
              <a:rPr lang="en-US" baseline="0" dirty="0"/>
              <a:t>See various sources; graphics from https://</a:t>
            </a:r>
            <a:r>
              <a:rPr lang="en-US" baseline="0" dirty="0" err="1"/>
              <a:t>getnave.com</a:t>
            </a:r>
            <a:r>
              <a:rPr lang="en-US" baseline="0" dirty="0"/>
              <a:t>/blog/</a:t>
            </a:r>
            <a:r>
              <a:rPr lang="en-US" baseline="0" dirty="0" err="1"/>
              <a:t>kanban</a:t>
            </a:r>
            <a:r>
              <a:rPr lang="en-US" baseline="0" dirty="0"/>
              <a:t>-metrics/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2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 this information is from https://en.wikipedia.org/wiki/Scaled_agile_framework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Loss leader: product sold below cost to stimulate other sales – </a:t>
            </a:r>
            <a:r>
              <a:rPr lang="en-US" baseline="0" dirty="0" err="1"/>
              <a:t>eg</a:t>
            </a:r>
            <a:r>
              <a:rPr lang="en-US" baseline="0" dirty="0"/>
              <a:t>: billing software given away since actual income from printing bills</a:t>
            </a:r>
          </a:p>
          <a:p>
            <a:r>
              <a:rPr lang="en-US" dirty="0"/>
              <a:t>Time &amp; Materials: great tool when estimates are unavailable, have a great relationship</a:t>
            </a:r>
          </a:p>
          <a:p>
            <a:r>
              <a:rPr lang="en-US" dirty="0"/>
              <a:t>Fixed bid: typically the highest reward in the contract business</a:t>
            </a:r>
          </a:p>
          <a:p>
            <a:r>
              <a:rPr lang="en-US" dirty="0" err="1"/>
              <a:t>Shcrinkwrapped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RTE is Release Train Engineer – schedules releases</a:t>
            </a:r>
          </a:p>
          <a:p>
            <a:r>
              <a:rPr lang="en-US" dirty="0"/>
              <a:t>Image from https://</a:t>
            </a:r>
            <a:r>
              <a:rPr lang="en-US" dirty="0" err="1"/>
              <a:t>www.scaledagileframework.com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6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3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point: develop state, UML, sequence diagrams that capture system structure and behavior.</a:t>
            </a:r>
          </a:p>
          <a:p>
            <a:r>
              <a:rPr lang="en-US" dirty="0"/>
              <a:t>[Note: this particular diagram has many errors…]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7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Rockwell Collins: uses MBD extensively for user interfaces on the navigation and </a:t>
            </a:r>
            <a:r>
              <a:rPr lang="en-US"/>
              <a:t>radio subsystems.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questions &amp;</a:t>
            </a:r>
            <a:r>
              <a:rPr lang="en-US" baseline="0" dirty="0"/>
              <a:t> write down responses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0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 what is the difference between requirements (analysis) and design?</a:t>
            </a:r>
          </a:p>
          <a:p>
            <a:r>
              <a:rPr lang="en-US" dirty="0"/>
              <a:t>What do you think we will discuss about the waterfall method?</a:t>
            </a:r>
          </a:p>
          <a:p>
            <a:r>
              <a:rPr lang="en-US" dirty="0"/>
              <a:t>Why am I asking these questions? Research shows reviewing topics, predicting future topics leads to higher scores on exams.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do I mean by domain? Why might it be good for well-understood domains? (</a:t>
            </a:r>
            <a:r>
              <a:rPr lang="en-US" dirty="0" err="1"/>
              <a:t>ans</a:t>
            </a:r>
            <a:r>
              <a:rPr lang="en-US" dirty="0"/>
              <a:t>: we know what to do!)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specifically, the Iterative Waterfall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2986-C1F2-4974-B00D-9AC3236D8D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iral_model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tional_Unified_Proces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programming.org/rul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eature-driven_develop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xcell.com/9-things-must-know-fdd-feature-driven-development" TargetMode="External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ature-driven_development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kit.com/learn/kanban/how-to-continuous-improvement/" TargetMode="External"/><Relationship Id="rId2" Type="http://schemas.openxmlformats.org/officeDocument/2006/relationships/hyperlink" Target="https://en.wikipedia.org/wiki/Kanban_(development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anba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https://en.wikipedia.org/wiki/Kanban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aled_agile_framewor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050" y="4267200"/>
            <a:ext cx="8257736" cy="2148840"/>
          </a:xfrm>
        </p:spPr>
        <p:txBody>
          <a:bodyPr>
            <a:normAutofit fontScale="90000"/>
          </a:bodyPr>
          <a:lstStyle/>
          <a:p>
            <a:r>
              <a:rPr lang="en-US" dirty="0"/>
              <a:t>SE 3800</a:t>
            </a:r>
            <a:br>
              <a:rPr lang="en-US" dirty="0"/>
            </a:br>
            <a:r>
              <a:rPr lang="en-US" dirty="0"/>
              <a:t>Note 8</a:t>
            </a:r>
            <a:br>
              <a:rPr lang="en-US" dirty="0"/>
            </a:br>
            <a:r>
              <a:rPr lang="en-US" dirty="0"/>
              <a:t>Other ways to get there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738" y="2362200"/>
            <a:ext cx="6480048" cy="1752600"/>
          </a:xfrm>
        </p:spPr>
        <p:txBody>
          <a:bodyPr>
            <a:normAutofit/>
          </a:bodyPr>
          <a:lstStyle/>
          <a:p>
            <a:r>
              <a:rPr lang="en-US" dirty="0"/>
              <a:t>Dr. Rob Hasker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A5C17-E29C-4D6F-84C4-F8CB8985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15" y="441960"/>
            <a:ext cx="784397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18499" y="228600"/>
            <a:ext cx="7758701" cy="89789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Traditional Model - Waterfall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05400" y="1126490"/>
            <a:ext cx="4038600" cy="5037455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Requirements Analysis</a:t>
            </a:r>
          </a:p>
          <a:p>
            <a:pPr marL="758952" lvl="1" indent="-457200"/>
            <a:r>
              <a:rPr lang="en-US" i="1" dirty="0"/>
              <a:t>What</a:t>
            </a:r>
            <a:r>
              <a:rPr lang="en-US" dirty="0"/>
              <a:t> system does</a:t>
            </a:r>
          </a:p>
          <a:p>
            <a:pPr marL="457200" indent="-457200"/>
            <a:r>
              <a:rPr lang="en-US" dirty="0"/>
              <a:t>Design</a:t>
            </a:r>
          </a:p>
          <a:p>
            <a:pPr marL="758952" lvl="1" indent="-457200"/>
            <a:r>
              <a:rPr lang="en-US" dirty="0"/>
              <a:t>How to </a:t>
            </a:r>
            <a:r>
              <a:rPr lang="en-US" dirty="0" err="1"/>
              <a:t>impl</a:t>
            </a:r>
            <a:r>
              <a:rPr lang="en-US" dirty="0"/>
              <a:t>. </a:t>
            </a:r>
            <a:r>
              <a:rPr lang="en-US" dirty="0" err="1"/>
              <a:t>reqs</a:t>
            </a:r>
            <a:endParaRPr lang="en-US" dirty="0"/>
          </a:p>
          <a:p>
            <a:pPr marL="457200" indent="-457200"/>
            <a:r>
              <a:rPr lang="en-US" dirty="0"/>
              <a:t>Implementation</a:t>
            </a:r>
          </a:p>
          <a:p>
            <a:pPr marL="758952" lvl="1" indent="-457200"/>
            <a:r>
              <a:rPr lang="en-US" dirty="0"/>
              <a:t>Coding</a:t>
            </a:r>
          </a:p>
          <a:p>
            <a:pPr marL="457200" indent="-457200"/>
            <a:r>
              <a:rPr lang="en-US" dirty="0"/>
              <a:t>Verification</a:t>
            </a:r>
          </a:p>
          <a:p>
            <a:pPr marL="758952" lvl="1" indent="-457200"/>
            <a:r>
              <a:rPr lang="en-US" dirty="0"/>
              <a:t>Testing</a:t>
            </a:r>
          </a:p>
          <a:p>
            <a:pPr marL="457200" indent="-457200"/>
            <a:r>
              <a:rPr lang="en-US" dirty="0"/>
              <a:t>Deployment</a:t>
            </a:r>
          </a:p>
          <a:p>
            <a:pPr marL="758952" lvl="1" indent="-457200"/>
            <a:r>
              <a:rPr lang="en-US" dirty="0"/>
              <a:t>Delivery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261E98-AE1B-934E-A780-683C56C63020}"/>
              </a:ext>
            </a:extLst>
          </p:cNvPr>
          <p:cNvGraphicFramePr/>
          <p:nvPr/>
        </p:nvGraphicFramePr>
        <p:xfrm>
          <a:off x="338291" y="1447800"/>
          <a:ext cx="441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17531C-802A-AD4F-AF9F-C0FDA1760564}"/>
              </a:ext>
            </a:extLst>
          </p:cNvPr>
          <p:cNvSpPr txBox="1"/>
          <p:nvPr/>
        </p:nvSpPr>
        <p:spPr>
          <a:xfrm rot="20564000">
            <a:off x="6908641" y="1679702"/>
            <a:ext cx="203773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Comm</a:t>
            </a:r>
            <a:r>
              <a:rPr lang="en-US" sz="2000" dirty="0">
                <a:solidFill>
                  <a:schemeClr val="tx1"/>
                </a:solidFill>
              </a:rPr>
              <a:t>unication,</a:t>
            </a:r>
          </a:p>
          <a:p>
            <a:r>
              <a:rPr lang="en-US" sz="2000" dirty="0">
                <a:solidFill>
                  <a:srgbClr val="00B0F0"/>
                </a:solidFill>
              </a:rPr>
              <a:t>Pl</a:t>
            </a:r>
            <a:r>
              <a:rPr lang="en-US" sz="2000" dirty="0">
                <a:solidFill>
                  <a:schemeClr val="tx1"/>
                </a:solidFill>
              </a:rPr>
              <a:t>anning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FCBD0-2049-7B41-8143-91325D1081B1}"/>
              </a:ext>
            </a:extLst>
          </p:cNvPr>
          <p:cNvSpPr txBox="1"/>
          <p:nvPr/>
        </p:nvSpPr>
        <p:spPr>
          <a:xfrm rot="20564000">
            <a:off x="6877963" y="2974442"/>
            <a:ext cx="1284326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Mo</a:t>
            </a:r>
            <a:r>
              <a:rPr lang="en-US" sz="2000" dirty="0">
                <a:solidFill>
                  <a:schemeClr val="tx1"/>
                </a:solidFill>
              </a:rPr>
              <a:t>delling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95012-331A-774C-80E8-DC12573C734E}"/>
              </a:ext>
            </a:extLst>
          </p:cNvPr>
          <p:cNvSpPr txBox="1"/>
          <p:nvPr/>
        </p:nvSpPr>
        <p:spPr>
          <a:xfrm rot="20564000">
            <a:off x="6836627" y="4354259"/>
            <a:ext cx="162416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Co</a:t>
            </a:r>
            <a:r>
              <a:rPr lang="en-US" sz="2000" dirty="0">
                <a:solidFill>
                  <a:schemeClr val="tx1"/>
                </a:solidFill>
              </a:rPr>
              <a:t>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56C4A-2C1B-374E-B09D-D73A3A1E12EE}"/>
              </a:ext>
            </a:extLst>
          </p:cNvPr>
          <p:cNvSpPr txBox="1"/>
          <p:nvPr/>
        </p:nvSpPr>
        <p:spPr>
          <a:xfrm rot="20564000">
            <a:off x="6871894" y="5967159"/>
            <a:ext cx="155363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De</a:t>
            </a:r>
            <a:r>
              <a:rPr lang="en-US" sz="2000" dirty="0">
                <a:solidFill>
                  <a:schemeClr val="tx1"/>
                </a:solidFill>
              </a:rPr>
              <a:t>ployment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18499" y="228600"/>
            <a:ext cx="7758701" cy="89789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Traditional Model - Waterfall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261E98-AE1B-934E-A780-683C56C63020}"/>
              </a:ext>
            </a:extLst>
          </p:cNvPr>
          <p:cNvGraphicFramePr/>
          <p:nvPr/>
        </p:nvGraphicFramePr>
        <p:xfrm>
          <a:off x="338291" y="1447800"/>
          <a:ext cx="441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E6E7F18-3F1B-534A-89B8-F445E4D50E67}"/>
              </a:ext>
            </a:extLst>
          </p:cNvPr>
          <p:cNvSpPr txBox="1">
            <a:spLocks/>
          </p:cNvSpPr>
          <p:nvPr/>
        </p:nvSpPr>
        <p:spPr>
          <a:xfrm>
            <a:off x="4953000" y="1153050"/>
            <a:ext cx="41148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Wins:</a:t>
            </a:r>
          </a:p>
          <a:p>
            <a:pPr marL="758952" lvl="1" indent="-457200"/>
            <a:r>
              <a:rPr lang="en-US" dirty="0"/>
              <a:t>Covers all deliverables</a:t>
            </a:r>
          </a:p>
          <a:p>
            <a:pPr marL="758952" lvl="1" indent="-457200"/>
            <a:r>
              <a:rPr lang="en-US" dirty="0"/>
              <a:t>Similar process to other engineering disciplines</a:t>
            </a:r>
          </a:p>
          <a:p>
            <a:pPr marL="457200" indent="-457200"/>
            <a:r>
              <a:rPr lang="en-US" dirty="0"/>
              <a:t>Problems:</a:t>
            </a:r>
          </a:p>
          <a:p>
            <a:pPr marL="758952" lvl="1" indent="-457200"/>
            <a:r>
              <a:rPr lang="en-US" dirty="0"/>
              <a:t>Nothing executable until end</a:t>
            </a:r>
          </a:p>
          <a:p>
            <a:pPr marL="758952" lvl="1" indent="-457200"/>
            <a:r>
              <a:rPr lang="en-US" dirty="0"/>
              <a:t>Difficult to evaluate progress</a:t>
            </a:r>
          </a:p>
          <a:p>
            <a:pPr marL="758952" lvl="1" indent="-457200"/>
            <a:r>
              <a:rPr lang="en-US" dirty="0"/>
              <a:t>Reviews block progress</a:t>
            </a:r>
          </a:p>
          <a:p>
            <a:pPr marL="758952" lvl="1" indent="-457200"/>
            <a:r>
              <a:rPr lang="en-US" dirty="0"/>
              <a:t>What to do if find problem?</a:t>
            </a:r>
          </a:p>
          <a:p>
            <a:pPr marL="758952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7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18499" y="228600"/>
            <a:ext cx="7758701" cy="89789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Traditional Model - Waterfall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261E98-AE1B-934E-A780-683C56C63020}"/>
              </a:ext>
            </a:extLst>
          </p:cNvPr>
          <p:cNvGraphicFramePr/>
          <p:nvPr/>
        </p:nvGraphicFramePr>
        <p:xfrm>
          <a:off x="338291" y="1447800"/>
          <a:ext cx="441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E6E7F18-3F1B-534A-89B8-F445E4D50E67}"/>
              </a:ext>
            </a:extLst>
          </p:cNvPr>
          <p:cNvSpPr txBox="1">
            <a:spLocks/>
          </p:cNvSpPr>
          <p:nvPr/>
        </p:nvSpPr>
        <p:spPr>
          <a:xfrm>
            <a:off x="4953000" y="1153050"/>
            <a:ext cx="41148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Wins:</a:t>
            </a:r>
          </a:p>
          <a:p>
            <a:pPr marL="758952" lvl="1" indent="-457200"/>
            <a:r>
              <a:rPr lang="en-US" dirty="0"/>
              <a:t>Covers all deliverables</a:t>
            </a:r>
          </a:p>
          <a:p>
            <a:pPr marL="758952" lvl="1" indent="-457200"/>
            <a:r>
              <a:rPr lang="en-US" dirty="0"/>
              <a:t>Similar process to other engineering disciplines</a:t>
            </a:r>
          </a:p>
          <a:p>
            <a:pPr marL="457200" indent="-457200"/>
            <a:r>
              <a:rPr lang="en-US" dirty="0"/>
              <a:t>Problems:</a:t>
            </a:r>
          </a:p>
          <a:p>
            <a:pPr marL="758952" lvl="1" indent="-457200"/>
            <a:r>
              <a:rPr lang="en-US" dirty="0"/>
              <a:t>Nothing executable until end</a:t>
            </a:r>
          </a:p>
          <a:p>
            <a:pPr marL="758952" lvl="1" indent="-457200"/>
            <a:r>
              <a:rPr lang="en-US" dirty="0"/>
              <a:t>Difficult to evaluate progress</a:t>
            </a:r>
          </a:p>
          <a:p>
            <a:pPr marL="758952" lvl="1" indent="-457200"/>
            <a:r>
              <a:rPr lang="en-US" dirty="0"/>
              <a:t>Reviews block progress</a:t>
            </a:r>
          </a:p>
          <a:p>
            <a:pPr marL="758952" lvl="1" indent="-457200"/>
            <a:r>
              <a:rPr lang="en-US" dirty="0"/>
              <a:t>What to do if find problem?</a:t>
            </a:r>
          </a:p>
          <a:p>
            <a:pPr marL="758952" lvl="1" indent="-45720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B1B48-4CC7-EE45-93F8-748C18E8BB7B}"/>
              </a:ext>
            </a:extLst>
          </p:cNvPr>
          <p:cNvSpPr txBox="1"/>
          <p:nvPr/>
        </p:nvSpPr>
        <p:spPr>
          <a:xfrm>
            <a:off x="5943600" y="3657600"/>
            <a:ext cx="3023585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 back to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Wait until next project</a:t>
            </a:r>
          </a:p>
          <a:p>
            <a:r>
              <a:rPr lang="en-US" sz="2000" dirty="0"/>
              <a:t>Basic 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model, no tracking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F2F617-73A6-784B-99C9-7A688DD812B5}"/>
              </a:ext>
            </a:extLst>
          </p:cNvPr>
          <p:cNvCxnSpPr/>
          <p:nvPr/>
        </p:nvCxnSpPr>
        <p:spPr>
          <a:xfrm flipH="1">
            <a:off x="7086600" y="5196287"/>
            <a:ext cx="228600" cy="730984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2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89" y="4783348"/>
            <a:ext cx="3124200" cy="1715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why use the waterfall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7467600" cy="4525963"/>
          </a:xfrm>
        </p:spPr>
        <p:txBody>
          <a:bodyPr/>
          <a:lstStyle/>
          <a:p>
            <a:r>
              <a:rPr lang="en-US" dirty="0"/>
              <a:t>Easy to understand</a:t>
            </a:r>
          </a:p>
          <a:p>
            <a:r>
              <a:rPr lang="en-US" dirty="0"/>
              <a:t>Fits projects w/ hardware + software</a:t>
            </a:r>
          </a:p>
          <a:p>
            <a:pPr lvl="1"/>
            <a:r>
              <a:rPr lang="en-US" dirty="0"/>
              <a:t>Hardware development: expensive, slow</a:t>
            </a:r>
          </a:p>
          <a:p>
            <a:r>
              <a:rPr lang="en-US" dirty="0"/>
              <a:t>Great for well-understood domains</a:t>
            </a:r>
          </a:p>
          <a:p>
            <a:endParaRPr lang="en-US" dirty="0"/>
          </a:p>
        </p:txBody>
      </p:sp>
      <p:pic>
        <p:nvPicPr>
          <p:cNvPr id="4" name="Picture 2" descr="C:\Users\Rob\Desktop\a380-cut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4419600" cy="2562663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58072"/>
            <a:ext cx="1295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295400"/>
            <a:ext cx="1371600" cy="9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81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why use the waterfall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417638"/>
            <a:ext cx="7467600" cy="4525963"/>
          </a:xfrm>
        </p:spPr>
        <p:txBody>
          <a:bodyPr/>
          <a:lstStyle/>
          <a:p>
            <a:r>
              <a:rPr lang="en-US" dirty="0"/>
              <a:t>Easy to understand</a:t>
            </a:r>
          </a:p>
          <a:p>
            <a:r>
              <a:rPr lang="en-US" dirty="0"/>
              <a:t>Fits projects w/ hardware + software</a:t>
            </a:r>
          </a:p>
          <a:p>
            <a:r>
              <a:rPr lang="en-US" dirty="0"/>
              <a:t>Great for well-understood domains</a:t>
            </a:r>
          </a:p>
          <a:p>
            <a:r>
              <a:rPr lang="en-US" dirty="0"/>
              <a:t>Cost to fix errors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47962"/>
            <a:ext cx="4407958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9301" y="6341341"/>
            <a:ext cx="5982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http://</a:t>
            </a:r>
            <a:r>
              <a:rPr lang="en-US" sz="1200" dirty="0" err="1"/>
              <a:t>istqbexamcertification.com</a:t>
            </a:r>
            <a:r>
              <a:rPr lang="en-US" sz="1200" dirty="0"/>
              <a:t>/what-is-the-cost-of-defects-in-software-testing/</a:t>
            </a:r>
          </a:p>
        </p:txBody>
      </p:sp>
    </p:spTree>
    <p:extLst>
      <p:ext uri="{BB962C8B-B14F-4D97-AF65-F5344CB8AC3E}">
        <p14:creationId xmlns:p14="http://schemas.microsoft.com/office/powerpoint/2010/main" val="329300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why use the waterfall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417638"/>
            <a:ext cx="7467600" cy="4525963"/>
          </a:xfrm>
        </p:spPr>
        <p:txBody>
          <a:bodyPr/>
          <a:lstStyle/>
          <a:p>
            <a:r>
              <a:rPr lang="en-US" dirty="0"/>
              <a:t>Easy to understand</a:t>
            </a:r>
          </a:p>
          <a:p>
            <a:r>
              <a:rPr lang="en-US" dirty="0"/>
              <a:t>Fits projects w/ hardware + software</a:t>
            </a:r>
          </a:p>
          <a:p>
            <a:r>
              <a:rPr lang="en-US" dirty="0"/>
              <a:t>Great for well-understood domains</a:t>
            </a:r>
          </a:p>
          <a:p>
            <a:r>
              <a:rPr lang="en-US" dirty="0"/>
              <a:t>Cost to fix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D751E-B126-4729-942A-B9CF62EA0E30}"/>
              </a:ext>
            </a:extLst>
          </p:cNvPr>
          <p:cNvSpPr txBox="1"/>
          <p:nvPr/>
        </p:nvSpPr>
        <p:spPr>
          <a:xfrm>
            <a:off x="2590800" y="4267200"/>
            <a:ext cx="39624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274320" tIns="91440" rIns="274320" bIns="91440" rtlCol="0">
            <a:spAutoFit/>
          </a:bodyPr>
          <a:lstStyle/>
          <a:p>
            <a:r>
              <a:rPr lang="en-US" sz="3600" dirty="0"/>
              <a:t>But rarely used!</a:t>
            </a:r>
          </a:p>
        </p:txBody>
      </p:sp>
    </p:spTree>
    <p:extLst>
      <p:ext uri="{BB962C8B-B14F-4D97-AF65-F5344CB8AC3E}">
        <p14:creationId xmlns:p14="http://schemas.microsoft.com/office/powerpoint/2010/main" val="290490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why use the waterfall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828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Easy to understand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Fits projects w/ hardware, software</a:t>
            </a:r>
          </a:p>
          <a:p>
            <a:r>
              <a:rPr lang="en-US" dirty="0"/>
              <a:t>Most frequent alternative: Iterative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4357" y="3346704"/>
            <a:ext cx="8036104" cy="3036778"/>
            <a:chOff x="444357" y="3346704"/>
            <a:chExt cx="8036104" cy="303677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37662570"/>
                </p:ext>
              </p:extLst>
            </p:nvPr>
          </p:nvGraphicFramePr>
          <p:xfrm>
            <a:off x="444357" y="3346808"/>
            <a:ext cx="3886200" cy="3036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678197620"/>
                </p:ext>
              </p:extLst>
            </p:nvPr>
          </p:nvGraphicFramePr>
          <p:xfrm>
            <a:off x="2514600" y="3346704"/>
            <a:ext cx="3886200" cy="3036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4038490801"/>
                </p:ext>
              </p:extLst>
            </p:nvPr>
          </p:nvGraphicFramePr>
          <p:xfrm>
            <a:off x="4594261" y="3346704"/>
            <a:ext cx="3886200" cy="3036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771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8804"/>
            <a:ext cx="2514600" cy="19320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Waterfall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4919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w/ core,</a:t>
            </a:r>
          </a:p>
          <a:p>
            <a:pPr marL="36576" indent="0">
              <a:buNone/>
            </a:pPr>
            <a:r>
              <a:rPr lang="en-US" dirty="0"/>
              <a:t>add features</a:t>
            </a:r>
          </a:p>
          <a:p>
            <a:r>
              <a:rPr lang="en-US" dirty="0"/>
              <a:t>Cycles done in parallel or sequenced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clear feedback</a:t>
            </a:r>
          </a:p>
          <a:p>
            <a:pPr lvl="1"/>
            <a:r>
              <a:rPr lang="en-US" dirty="0"/>
              <a:t>shows progress</a:t>
            </a:r>
          </a:p>
          <a:p>
            <a:r>
              <a:rPr lang="en-US" dirty="0"/>
              <a:t>Disadvantage over waterfall:</a:t>
            </a:r>
          </a:p>
          <a:p>
            <a:pPr lvl="1"/>
            <a:r>
              <a:rPr lang="en-US" dirty="0"/>
              <a:t>Customer evaluates on basis of what’s missing</a:t>
            </a:r>
          </a:p>
          <a:p>
            <a:pPr lvl="1"/>
            <a:r>
              <a:rPr lang="en-US" dirty="0"/>
              <a:t>Revisiting design can be expensive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88593"/>
            <a:ext cx="5943600" cy="2583207"/>
            <a:chOff x="444357" y="3346704"/>
            <a:chExt cx="8036104" cy="3036778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56007867"/>
                </p:ext>
              </p:extLst>
            </p:nvPr>
          </p:nvGraphicFramePr>
          <p:xfrm>
            <a:off x="444357" y="3346808"/>
            <a:ext cx="3886200" cy="3036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216694329"/>
                </p:ext>
              </p:extLst>
            </p:nvPr>
          </p:nvGraphicFramePr>
          <p:xfrm>
            <a:off x="2514600" y="3346704"/>
            <a:ext cx="3886200" cy="3036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443599508"/>
                </p:ext>
              </p:extLst>
            </p:nvPr>
          </p:nvGraphicFramePr>
          <p:xfrm>
            <a:off x="4594261" y="3346704"/>
            <a:ext cx="3886200" cy="30366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74234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35973"/>
            <a:ext cx="2743200" cy="655782"/>
          </a:xfrm>
        </p:spPr>
        <p:txBody>
          <a:bodyPr>
            <a:noAutofit/>
          </a:bodyPr>
          <a:lstStyle/>
          <a:p>
            <a:r>
              <a:rPr lang="en-US" sz="3600" dirty="0"/>
              <a:t>Spiral Model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998682"/>
            <a:ext cx="5029200" cy="43422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96" y="1407967"/>
            <a:ext cx="4228408" cy="3523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5905" y="1524000"/>
            <a:ext cx="3048000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68313" indent="-288925">
              <a:buFont typeface="Arial" charset="0"/>
              <a:buChar char="•"/>
            </a:pPr>
            <a:r>
              <a:rPr lang="en-US" sz="2400" dirty="0"/>
              <a:t>Berry Boehm, 1980s</a:t>
            </a:r>
          </a:p>
          <a:p>
            <a:pPr marL="468313" indent="-288925">
              <a:buFont typeface="Arial" charset="0"/>
              <a:buChar char="•"/>
            </a:pPr>
            <a:r>
              <a:rPr lang="en-US" sz="2400" dirty="0">
                <a:hlinkClick r:id="rId3"/>
              </a:rPr>
              <a:t>Wikipedia</a:t>
            </a:r>
            <a:endParaRPr lang="en-US" sz="2400" dirty="0"/>
          </a:p>
          <a:p>
            <a:pPr marL="468313" indent="-288925">
              <a:buFont typeface="Arial" charset="0"/>
              <a:buChar char="•"/>
            </a:pPr>
            <a:r>
              <a:rPr lang="en-US" sz="2400" dirty="0"/>
              <a:t>Spirals: project phases</a:t>
            </a:r>
          </a:p>
          <a:p>
            <a:pPr marL="468313" indent="-288925">
              <a:buFont typeface="Arial" charset="0"/>
              <a:buChar char="•"/>
            </a:pPr>
            <a:r>
              <a:rPr lang="en-US" sz="2400" dirty="0"/>
              <a:t>Key contribution: reassess risks each iteration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24964-FB21-4B9A-9B28-61E4D22C36CA}"/>
              </a:ext>
            </a:extLst>
          </p:cNvPr>
          <p:cNvSpPr txBox="1"/>
          <p:nvPr/>
        </p:nvSpPr>
        <p:spPr>
          <a:xfrm>
            <a:off x="2760446" y="2667000"/>
            <a:ext cx="362310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No longer covering</a:t>
            </a:r>
          </a:p>
        </p:txBody>
      </p:sp>
    </p:spTree>
    <p:extLst>
      <p:ext uri="{BB962C8B-B14F-4D97-AF65-F5344CB8AC3E}">
        <p14:creationId xmlns:p14="http://schemas.microsoft.com/office/powerpoint/2010/main" val="177723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5743" y="304800"/>
            <a:ext cx="8001000" cy="6188363"/>
            <a:chOff x="609599" y="304800"/>
            <a:chExt cx="8001000" cy="6188363"/>
          </a:xfrm>
        </p:grpSpPr>
        <p:sp>
          <p:nvSpPr>
            <p:cNvPr id="4" name="Rounded Rectangle 3"/>
            <p:cNvSpPr/>
            <p:nvPr/>
          </p:nvSpPr>
          <p:spPr>
            <a:xfrm>
              <a:off x="609599" y="304800"/>
              <a:ext cx="8001000" cy="618836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749" y="378690"/>
              <a:ext cx="7248699" cy="604058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596243" y="1371600"/>
            <a:ext cx="2746037" cy="1905000"/>
            <a:chOff x="4596243" y="1371600"/>
            <a:chExt cx="2746037" cy="1905000"/>
          </a:xfrm>
        </p:grpSpPr>
        <p:sp>
          <p:nvSpPr>
            <p:cNvPr id="6" name="Right Brace 5"/>
            <p:cNvSpPr/>
            <p:nvPr/>
          </p:nvSpPr>
          <p:spPr>
            <a:xfrm>
              <a:off x="4596243" y="1371600"/>
              <a:ext cx="457200" cy="1905000"/>
            </a:xfrm>
            <a:prstGeom prst="rightBrac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7298" y="2139434"/>
              <a:ext cx="2274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Project Phases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(purposefully vague)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8926" y="599513"/>
            <a:ext cx="7491666" cy="5813440"/>
            <a:chOff x="728926" y="599513"/>
            <a:chExt cx="7491666" cy="5813440"/>
          </a:xfrm>
        </p:grpSpPr>
        <p:sp>
          <p:nvSpPr>
            <p:cNvPr id="15" name="Oval 14"/>
            <p:cNvSpPr/>
            <p:nvPr/>
          </p:nvSpPr>
          <p:spPr>
            <a:xfrm>
              <a:off x="6096000" y="5637099"/>
              <a:ext cx="1903111" cy="775854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1471" y="599513"/>
              <a:ext cx="1903111" cy="775854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5480" y="5401572"/>
              <a:ext cx="1903111" cy="775854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17481" y="599513"/>
              <a:ext cx="1903111" cy="775854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728926" y="1728781"/>
              <a:ext cx="1937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00B050"/>
                  </a:solidFill>
                </a:rPr>
                <a:t>Activities within each spiral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1697755" y="1434068"/>
              <a:ext cx="2354" cy="29471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469821" y="3516137"/>
            <a:ext cx="4070456" cy="2047071"/>
            <a:chOff x="4469821" y="3516137"/>
            <a:chExt cx="4070456" cy="2047071"/>
          </a:xfrm>
        </p:grpSpPr>
        <p:sp>
          <p:nvSpPr>
            <p:cNvPr id="24" name="Rounded Rectangle 23"/>
            <p:cNvSpPr/>
            <p:nvPr/>
          </p:nvSpPr>
          <p:spPr>
            <a:xfrm>
              <a:off x="4469821" y="3516137"/>
              <a:ext cx="3252358" cy="2047071"/>
            </a:xfrm>
            <a:prstGeom prst="roundRect">
              <a:avLst/>
            </a:prstGeom>
            <a:noFill/>
            <a:ln w="444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4080" y="4957651"/>
              <a:ext cx="1636197" cy="5847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0070C0"/>
                  </a:solidFill>
                </a:rPr>
                <a:t>Development,</a:t>
              </a:r>
            </a:p>
            <a:p>
              <a:r>
                <a:rPr lang="en-US" sz="1600" b="1" i="1" dirty="0">
                  <a:solidFill>
                    <a:srgbClr val="0070C0"/>
                  </a:solidFill>
                </a:rPr>
                <a:t>test actions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7D0587A-7944-4A39-A6DC-AAFB2ADCE0B4}"/>
              </a:ext>
            </a:extLst>
          </p:cNvPr>
          <p:cNvSpPr txBox="1"/>
          <p:nvPr/>
        </p:nvSpPr>
        <p:spPr>
          <a:xfrm>
            <a:off x="2760446" y="2667000"/>
            <a:ext cx="362310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No longer covering</a:t>
            </a:r>
          </a:p>
        </p:txBody>
      </p:sp>
    </p:spTree>
    <p:extLst>
      <p:ext uri="{BB962C8B-B14F-4D97-AF65-F5344CB8AC3E}">
        <p14:creationId xmlns:p14="http://schemas.microsoft.com/office/powerpoint/2010/main" val="16872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E7CC-BAE9-46F2-9E3E-CC687554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in the world is se3800?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D58EE-0D66-4FB0-906C-CABB47CB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068763"/>
          </a:xfrm>
        </p:spPr>
        <p:txBody>
          <a:bodyPr/>
          <a:lstStyle/>
          <a:p>
            <a:r>
              <a:rPr lang="en-US" dirty="0"/>
              <a:t>What were the main points up to now?</a:t>
            </a:r>
          </a:p>
          <a:p>
            <a:r>
              <a:rPr lang="en-US" dirty="0"/>
              <a:t>What do you know of software process beyond Scrum?</a:t>
            </a:r>
          </a:p>
        </p:txBody>
      </p:sp>
    </p:spTree>
    <p:extLst>
      <p:ext uri="{BB962C8B-B14F-4D97-AF65-F5344CB8AC3E}">
        <p14:creationId xmlns:p14="http://schemas.microsoft.com/office/powerpoint/2010/main" val="2529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Rational Unified Process (RUP)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Observation: no phase ever really complete</a:t>
            </a:r>
          </a:p>
          <a:p>
            <a:r>
              <a:rPr lang="en-US" dirty="0"/>
              <a:t>Varying levels of effort by time</a:t>
            </a:r>
          </a:p>
          <a:p>
            <a:endParaRPr lang="en-US" dirty="0"/>
          </a:p>
        </p:txBody>
      </p:sp>
      <p:pic>
        <p:nvPicPr>
          <p:cNvPr id="4" name="Picture 2" descr="C:\00\Development-iter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6958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9664" y="6031726"/>
            <a:ext cx="1699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Dutchguilder</a:t>
            </a:r>
            <a:r>
              <a:rPr lang="en-US" sz="1200" dirty="0"/>
              <a:t>, Wikipedia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4800" y="71294"/>
            <a:ext cx="13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Wikipedia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457200"/>
            <a:ext cx="4953000" cy="9858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Unified Process Phases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33600"/>
            <a:ext cx="7772400" cy="4526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Business Modeling, Requirements</a:t>
            </a:r>
          </a:p>
          <a:p>
            <a:pPr lvl="1"/>
            <a:r>
              <a:rPr lang="en-US" dirty="0"/>
              <a:t>identify preliminary use cases, develop preliminary architecture, outline development</a:t>
            </a:r>
          </a:p>
          <a:p>
            <a:pPr lvl="1"/>
            <a:r>
              <a:rPr lang="en-US" dirty="0"/>
              <a:t>Primary goal: establish goals for project and each iteration (with input from all stakeholders)</a:t>
            </a:r>
          </a:p>
          <a:p>
            <a:pPr lvl="1"/>
            <a:r>
              <a:rPr lang="en-US" dirty="0"/>
              <a:t>Key issue: address business and requirements risks</a:t>
            </a:r>
          </a:p>
          <a:p>
            <a:r>
              <a:rPr lang="en-US" dirty="0">
                <a:solidFill>
                  <a:srgbClr val="FFC000"/>
                </a:solidFill>
              </a:rPr>
              <a:t>Analysis &amp; Design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establish baseline architecture</a:t>
            </a:r>
          </a:p>
          <a:p>
            <a:pPr lvl="1"/>
            <a:r>
              <a:rPr lang="en-US" dirty="0"/>
              <a:t>Rest of project: filling "gaps" within the architecture</a:t>
            </a:r>
          </a:p>
          <a:p>
            <a:r>
              <a:rPr lang="en-US" dirty="0">
                <a:solidFill>
                  <a:srgbClr val="FFC000"/>
                </a:solidFill>
              </a:rPr>
              <a:t>Implementation, Test</a:t>
            </a:r>
          </a:p>
          <a:p>
            <a:pPr lvl="1"/>
            <a:r>
              <a:rPr lang="en-US" dirty="0"/>
              <a:t>Make use cases operational for end users</a:t>
            </a:r>
          </a:p>
          <a:p>
            <a:r>
              <a:rPr lang="en-US" dirty="0">
                <a:solidFill>
                  <a:srgbClr val="FFC000"/>
                </a:solidFill>
              </a:rPr>
              <a:t>Deployment</a:t>
            </a:r>
            <a:endParaRPr lang="en-US" dirty="0"/>
          </a:p>
          <a:p>
            <a:pPr lvl="1"/>
            <a:r>
              <a:rPr lang="en-US" dirty="0"/>
              <a:t>End result: available for customers/end users</a:t>
            </a:r>
          </a:p>
          <a:p>
            <a:endParaRPr lang="en-US" dirty="0"/>
          </a:p>
        </p:txBody>
      </p:sp>
      <p:pic>
        <p:nvPicPr>
          <p:cNvPr id="4" name="Picture 2" descr="C:\00\Development-iter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95600" cy="18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1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457200"/>
            <a:ext cx="4953000" cy="9858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Unified Process Phases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33600"/>
            <a:ext cx="7772400" cy="4526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Business Modeling, Requirements</a:t>
            </a:r>
          </a:p>
          <a:p>
            <a:pPr lvl="1"/>
            <a:r>
              <a:rPr lang="en-US" dirty="0"/>
              <a:t>identify preliminary use cases, develop preliminary architecture, outline development</a:t>
            </a:r>
          </a:p>
          <a:p>
            <a:pPr lvl="1"/>
            <a:r>
              <a:rPr lang="en-US" dirty="0"/>
              <a:t>Primary goal: establish goals for project and each iteration (with input from all stakeholders)</a:t>
            </a:r>
          </a:p>
          <a:p>
            <a:pPr lvl="1"/>
            <a:r>
              <a:rPr lang="en-US" dirty="0"/>
              <a:t>Key issue: address business and requirements risks</a:t>
            </a:r>
          </a:p>
          <a:p>
            <a:r>
              <a:rPr lang="en-US" dirty="0">
                <a:solidFill>
                  <a:srgbClr val="FFC000"/>
                </a:solidFill>
              </a:rPr>
              <a:t>Analysis &amp; Design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establish baseline architecture</a:t>
            </a:r>
          </a:p>
          <a:p>
            <a:pPr lvl="1"/>
            <a:r>
              <a:rPr lang="en-US" dirty="0"/>
              <a:t>Rest of project: filling "gaps" within the architecture</a:t>
            </a:r>
          </a:p>
          <a:p>
            <a:r>
              <a:rPr lang="en-US" dirty="0">
                <a:solidFill>
                  <a:srgbClr val="FFC000"/>
                </a:solidFill>
              </a:rPr>
              <a:t>Implementation, Test</a:t>
            </a:r>
          </a:p>
          <a:p>
            <a:pPr lvl="1"/>
            <a:r>
              <a:rPr lang="en-US" dirty="0"/>
              <a:t>Make use cases operational for end users</a:t>
            </a:r>
          </a:p>
          <a:p>
            <a:r>
              <a:rPr lang="en-US" dirty="0">
                <a:solidFill>
                  <a:srgbClr val="FFC000"/>
                </a:solidFill>
              </a:rPr>
              <a:t>Deployment</a:t>
            </a:r>
            <a:endParaRPr lang="en-US" dirty="0"/>
          </a:p>
          <a:p>
            <a:pPr lvl="1"/>
            <a:r>
              <a:rPr lang="en-US" dirty="0"/>
              <a:t>End result: available for customers/end users</a:t>
            </a:r>
          </a:p>
          <a:p>
            <a:endParaRPr lang="en-US" dirty="0"/>
          </a:p>
        </p:txBody>
      </p:sp>
      <p:pic>
        <p:nvPicPr>
          <p:cNvPr id="4" name="Picture 2" descr="C:\00\Development-iter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95600" cy="18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4532376"/>
            <a:ext cx="6248400" cy="209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Very 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Detailed definitions for each phase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Robust enough for very large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1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process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r>
              <a:rPr lang="en-US" dirty="0"/>
              <a:t>Waterfall, iterative, RUP: plan-based</a:t>
            </a:r>
          </a:p>
          <a:p>
            <a:r>
              <a:rPr lang="en-US" dirty="0"/>
              <a:t>Agile alternatives:</a:t>
            </a:r>
          </a:p>
          <a:p>
            <a:pPr lvl="1"/>
            <a:r>
              <a:rPr lang="en-US" dirty="0"/>
              <a:t>Scrum</a:t>
            </a:r>
          </a:p>
          <a:p>
            <a:pPr lvl="1"/>
            <a:r>
              <a:rPr lang="en-US" dirty="0"/>
              <a:t>XP: Extreme Programming</a:t>
            </a:r>
          </a:p>
          <a:p>
            <a:pPr lvl="1"/>
            <a:r>
              <a:rPr lang="en-US" dirty="0"/>
              <a:t>FDD: Feature-driven Development</a:t>
            </a:r>
          </a:p>
          <a:p>
            <a:pPr lvl="1"/>
            <a:r>
              <a:rPr lang="en-US" dirty="0"/>
              <a:t>Kanban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5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 Beck, late 90s</a:t>
            </a:r>
          </a:p>
          <a:p>
            <a:pPr lvl="1"/>
            <a:r>
              <a:rPr lang="en-US" dirty="0"/>
              <a:t>Scrum dates from the early 90s!</a:t>
            </a:r>
          </a:p>
          <a:p>
            <a:r>
              <a:rPr lang="en-US" dirty="0"/>
              <a:t>Planning: set of stories</a:t>
            </a:r>
          </a:p>
          <a:p>
            <a:pPr lvl="1"/>
            <a:r>
              <a:rPr lang="en-US" dirty="0"/>
              <a:t>User decides to add Math 264.  User selects the Math program, scrolls to first open section not conflicting with previously chosen classes.  User adds that section to schedule.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09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Programming,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Stories then used to organize project</a:t>
            </a:r>
          </a:p>
          <a:p>
            <a:pPr lvl="1"/>
            <a:r>
              <a:rPr lang="en-US" dirty="0"/>
              <a:t>Customer assigns a "value" to each </a:t>
            </a:r>
          </a:p>
          <a:p>
            <a:pPr lvl="2"/>
            <a:r>
              <a:rPr lang="en-US" dirty="0"/>
              <a:t>Priority of each with respect to overall business need </a:t>
            </a:r>
          </a:p>
          <a:p>
            <a:pPr lvl="1"/>
            <a:r>
              <a:rPr lang="en-US" dirty="0"/>
              <a:t>Developer assigns a cost: </a:t>
            </a:r>
          </a:p>
          <a:p>
            <a:pPr lvl="2"/>
            <a:r>
              <a:rPr lang="en-US" dirty="0"/>
              <a:t>number of development weeks to implement story </a:t>
            </a:r>
          </a:p>
          <a:p>
            <a:pPr lvl="2"/>
            <a:r>
              <a:rPr lang="en-US" dirty="0"/>
              <a:t>split any story that costs more than 3 weeks </a:t>
            </a:r>
          </a:p>
          <a:p>
            <a:pPr lvl="1"/>
            <a:r>
              <a:rPr lang="en-US" dirty="0"/>
              <a:t>Customer &amp; developer: group stories into </a:t>
            </a:r>
            <a:r>
              <a:rPr lang="en-US" i="1" dirty="0"/>
              <a:t>releases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High value, high risk stories typically in first releases </a:t>
            </a:r>
          </a:p>
          <a:p>
            <a:pPr lvl="2"/>
            <a:r>
              <a:rPr lang="en-US" dirty="0"/>
              <a:t>Keep releases small, frequent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Keep it simple</a:t>
            </a:r>
          </a:p>
          <a:p>
            <a:r>
              <a:rPr lang="en-US" dirty="0"/>
              <a:t>Light documentation of design</a:t>
            </a:r>
          </a:p>
          <a:p>
            <a:r>
              <a:rPr lang="en-US" dirty="0"/>
              <a:t>Don't design more than necessary to support stories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keeping design open to future plans</a:t>
            </a:r>
          </a:p>
          <a:p>
            <a:pPr lvl="1"/>
            <a:r>
              <a:rPr lang="en-US" dirty="0"/>
              <a:t>Avoid detailed designs for features that might not be implemented</a:t>
            </a:r>
          </a:p>
          <a:p>
            <a:r>
              <a:rPr lang="en-US" dirty="0"/>
              <a:t>Also: </a:t>
            </a:r>
            <a:r>
              <a:rPr lang="en-US" i="1" dirty="0"/>
              <a:t>spike solutions</a:t>
            </a:r>
            <a:r>
              <a:rPr lang="en-US" dirty="0"/>
              <a:t> - implement prototype when necessary to test element of design </a:t>
            </a:r>
          </a:p>
          <a:p>
            <a:r>
              <a:rPr lang="en-US" dirty="0"/>
              <a:t>Long term: </a:t>
            </a:r>
            <a:r>
              <a:rPr lang="en-US" i="1" dirty="0"/>
              <a:t>refactor</a:t>
            </a:r>
            <a:r>
              <a:rPr lang="en-US" dirty="0"/>
              <a:t> as needed to revise designs</a:t>
            </a:r>
          </a:p>
          <a:p>
            <a:pPr lvl="1"/>
            <a:r>
              <a:rPr lang="en-US" dirty="0"/>
              <a:t>Design is flexible and "owned by all”!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29487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The Rules of Extreme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XP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Implementation: pair programming</a:t>
            </a:r>
          </a:p>
          <a:p>
            <a:pPr lvl="1"/>
            <a:r>
              <a:rPr lang="en-US" dirty="0"/>
              <a:t>when possible, have pairs of people work together </a:t>
            </a:r>
          </a:p>
          <a:p>
            <a:pPr lvl="1"/>
            <a:r>
              <a:rPr lang="en-US" dirty="0"/>
              <a:t>XP rule: anyone working alone is subject to being drafted</a:t>
            </a:r>
          </a:p>
          <a:p>
            <a:pPr lvl="1"/>
            <a:r>
              <a:rPr lang="en-US" dirty="0"/>
              <a:t>Also: ensure code </a:t>
            </a:r>
            <a:r>
              <a:rPr lang="en-US" i="1" dirty="0"/>
              <a:t>always</a:t>
            </a:r>
            <a:r>
              <a:rPr lang="en-US" dirty="0"/>
              <a:t> meets standards 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Test-driven development (TDD): write tests before writing code, implement until tests pass</a:t>
            </a:r>
          </a:p>
        </p:txBody>
      </p:sp>
    </p:spTree>
    <p:extLst>
      <p:ext uri="{BB962C8B-B14F-4D97-AF65-F5344CB8AC3E}">
        <p14:creationId xmlns:p14="http://schemas.microsoft.com/office/powerpoint/2010/main" val="41040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vs. XP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Differences?</a:t>
            </a:r>
          </a:p>
          <a:p>
            <a:pPr lvl="1"/>
            <a:r>
              <a:rPr lang="en-US" dirty="0"/>
              <a:t>Similarities?</a:t>
            </a:r>
          </a:p>
          <a:p>
            <a:pPr lvl="1"/>
            <a:r>
              <a:rPr lang="en-US" dirty="0"/>
              <a:t>When might XP be preferable?</a:t>
            </a:r>
          </a:p>
        </p:txBody>
      </p:sp>
    </p:spTree>
    <p:extLst>
      <p:ext uri="{BB962C8B-B14F-4D97-AF65-F5344CB8AC3E}">
        <p14:creationId xmlns:p14="http://schemas.microsoft.com/office/powerpoint/2010/main" val="422995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Feature-Driven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Weakness of Scrum: no up-front design</a:t>
            </a:r>
          </a:p>
          <a:p>
            <a:pPr lvl="1"/>
            <a:r>
              <a:rPr lang="en-US" dirty="0"/>
              <a:t>Also a strength! Why?</a:t>
            </a:r>
          </a:p>
          <a:p>
            <a:r>
              <a:rPr lang="en-US" dirty="0"/>
              <a:t>FDD: an agile process with up-front design</a:t>
            </a:r>
          </a:p>
          <a:p>
            <a:pPr lvl="1"/>
            <a:r>
              <a:rPr lang="en-US" dirty="0"/>
              <a:t>Feature: small, client-valued function</a:t>
            </a:r>
          </a:p>
          <a:p>
            <a:pPr lvl="1"/>
            <a:r>
              <a:rPr lang="en-US" dirty="0"/>
              <a:t>expressed in the form: &lt;action&gt; &lt;result&gt; &lt;object&gt; </a:t>
            </a:r>
          </a:p>
          <a:p>
            <a:pPr lvl="1"/>
            <a:r>
              <a:rPr lang="en-US" dirty="0"/>
              <a:t>Example: “calculate the total of a sale”</a:t>
            </a:r>
          </a:p>
          <a:p>
            <a:pPr lvl="1"/>
            <a:r>
              <a:rPr lang="en-US" dirty="0"/>
              <a:t>Typically: 3-5 days to develop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920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Wikipedia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every project use Scrum?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Types of projects</a:t>
            </a:r>
          </a:p>
          <a:p>
            <a:pPr lvl="1"/>
            <a:r>
              <a:rPr lang="en-US" dirty="0"/>
              <a:t>Internal development: unit as customer</a:t>
            </a:r>
          </a:p>
          <a:p>
            <a:pPr lvl="1"/>
            <a:r>
              <a:rPr lang="en-US" dirty="0"/>
              <a:t>External client, software as loss leader</a:t>
            </a:r>
          </a:p>
          <a:p>
            <a:pPr lvl="1"/>
            <a:r>
              <a:rPr lang="en-US" dirty="0"/>
              <a:t>External client, time &amp; materials contract</a:t>
            </a:r>
          </a:p>
          <a:p>
            <a:pPr lvl="1"/>
            <a:r>
              <a:rPr lang="en-US" dirty="0"/>
              <a:t>External client, fixed bid contract</a:t>
            </a:r>
          </a:p>
          <a:p>
            <a:pPr lvl="1"/>
            <a:r>
              <a:rPr lang="en-US" dirty="0"/>
              <a:t>Vertical market: small customer base, high need</a:t>
            </a:r>
          </a:p>
          <a:p>
            <a:pPr lvl="1"/>
            <a:r>
              <a:rPr lang="en-US" dirty="0" err="1"/>
              <a:t>Shrinkwrapped</a:t>
            </a:r>
            <a:r>
              <a:rPr lang="en-US" dirty="0"/>
              <a:t> software: off the shelf, general public</a:t>
            </a:r>
          </a:p>
          <a:p>
            <a:r>
              <a:rPr lang="en-US" dirty="0"/>
              <a:t>These are generally in order by increasing risk exposure, profitability</a:t>
            </a:r>
          </a:p>
        </p:txBody>
      </p:sp>
    </p:spTree>
    <p:extLst>
      <p:ext uri="{BB962C8B-B14F-4D97-AF65-F5344CB8AC3E}">
        <p14:creationId xmlns:p14="http://schemas.microsoft.com/office/powerpoint/2010/main" val="10188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53CD-7818-4F0B-815F-93C96059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FDD Feature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9321-681F-4AE6-8821-720886CBE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= collection of features</a:t>
            </a:r>
          </a:p>
          <a:p>
            <a:r>
              <a:rPr lang="en-US" dirty="0"/>
              <a:t>Organize features hierarchically</a:t>
            </a:r>
          </a:p>
          <a:p>
            <a:r>
              <a:rPr lang="en-US" dirty="0"/>
              <a:t>Feature board captures this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8447E-B030-4578-8FE6-BDD925A53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27685"/>
          <a:stretch/>
        </p:blipFill>
        <p:spPr>
          <a:xfrm>
            <a:off x="165652" y="3548287"/>
            <a:ext cx="5867400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CD48E-5EB1-4C85-A4A0-F67FAEDDD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588"/>
            <a:ext cx="4074660" cy="30559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46759-03C4-4902-B4EC-0C4860684B87}"/>
              </a:ext>
            </a:extLst>
          </p:cNvPr>
          <p:cNvSpPr txBox="1"/>
          <p:nvPr/>
        </p:nvSpPr>
        <p:spPr>
          <a:xfrm>
            <a:off x="6533654" y="2895600"/>
            <a:ext cx="2302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Abadi Extra Light" panose="020B0604020202020204" pitchFamily="34" charset="0"/>
              </a:rPr>
              <a:t>https://sourceforge.net/projects/fddtools/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640A2-293B-4BEC-BA53-60B94A1C3EEF}"/>
              </a:ext>
            </a:extLst>
          </p:cNvPr>
          <p:cNvSpPr txBox="1"/>
          <p:nvPr/>
        </p:nvSpPr>
        <p:spPr>
          <a:xfrm>
            <a:off x="3601702" y="6207996"/>
            <a:ext cx="241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  <a:lumOff val="75000"/>
                  </a:schemeClr>
                </a:solidFill>
                <a:hlinkClick r:id="rId5"/>
              </a:rPr>
              <a:t>openxcell.com: 9 Things for FDD</a:t>
            </a:r>
            <a:endParaRPr lang="en-US" sz="12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Feature-Driven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5214729"/>
            <a:ext cx="7467600" cy="14017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/>
              <a:t>Process: 1) develop feature list 2) architect system 3) schedule feature development, 4) build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Shape 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600" y="1203432"/>
            <a:ext cx="6636874" cy="3735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48600" y="920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Wikipedia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5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Feature-Driven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0056"/>
            <a:ext cx="8153400" cy="4525963"/>
          </a:xfrm>
        </p:spPr>
        <p:txBody>
          <a:bodyPr/>
          <a:lstStyle/>
          <a:p>
            <a:r>
              <a:rPr lang="en-US" dirty="0"/>
              <a:t>Wins: up front design, planning</a:t>
            </a:r>
          </a:p>
          <a:p>
            <a:r>
              <a:rPr lang="en-US" dirty="0"/>
              <a:t>Issues: all the problems of up-front design</a:t>
            </a:r>
          </a:p>
          <a:p>
            <a:pPr lvl="1"/>
            <a:r>
              <a:rPr lang="en-US" dirty="0"/>
              <a:t>Possible wasted effort</a:t>
            </a:r>
          </a:p>
          <a:p>
            <a:pPr lvl="1"/>
            <a:r>
              <a:rPr lang="en-US" dirty="0"/>
              <a:t>Developers become attached to their designs</a:t>
            </a:r>
          </a:p>
          <a:p>
            <a:r>
              <a:rPr lang="en-US" dirty="0"/>
              <a:t>Can become a whack-a-mole development model</a:t>
            </a:r>
          </a:p>
          <a:p>
            <a:pPr lvl="1"/>
            <a:r>
              <a:rPr lang="en-US" dirty="0"/>
              <a:t>Take feature, design, implement, repeat</a:t>
            </a:r>
          </a:p>
        </p:txBody>
      </p:sp>
    </p:spTree>
    <p:extLst>
      <p:ext uri="{BB962C8B-B14F-4D97-AF65-F5344CB8AC3E}">
        <p14:creationId xmlns:p14="http://schemas.microsoft.com/office/powerpoint/2010/main" val="184522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process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Waterfall, iterative, RUP: plan-based</a:t>
            </a:r>
          </a:p>
          <a:p>
            <a:r>
              <a:rPr lang="en-US" dirty="0"/>
              <a:t>Agile alternatives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Scrum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XP: Extreme Programming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FDD: Feature-driven Development</a:t>
            </a:r>
          </a:p>
          <a:p>
            <a:r>
              <a:rPr lang="en-US" dirty="0"/>
              <a:t>Commonality: Agile manifesto</a:t>
            </a:r>
          </a:p>
          <a:p>
            <a:pPr lvl="1"/>
            <a:r>
              <a:rPr lang="en-US" dirty="0"/>
              <a:t>Individuals/interactions &gt; processes &amp; tools</a:t>
            </a:r>
          </a:p>
          <a:p>
            <a:pPr lvl="1"/>
            <a:r>
              <a:rPr lang="en-US" dirty="0"/>
              <a:t>Working software &gt; comprehensive documentation</a:t>
            </a:r>
          </a:p>
          <a:p>
            <a:pPr lvl="1"/>
            <a:r>
              <a:rPr lang="en-US" dirty="0"/>
              <a:t>Customer collaboration &gt; contract negotiation</a:t>
            </a:r>
          </a:p>
          <a:p>
            <a:pPr lvl="1"/>
            <a:r>
              <a:rPr lang="en-US" dirty="0"/>
              <a:t>Responding to change &gt; following a plan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4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en-US" dirty="0"/>
              <a:t>Kanban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‘Signboard’ or ‘billboard’ in Japanese</a:t>
            </a:r>
          </a:p>
          <a:p>
            <a:r>
              <a:rPr lang="en-US" dirty="0"/>
              <a:t>First developed by Toyota for manufacturing</a:t>
            </a:r>
          </a:p>
          <a:p>
            <a:r>
              <a:rPr lang="en-US" dirty="0"/>
              <a:t>Motivation: supermarket</a:t>
            </a:r>
          </a:p>
          <a:p>
            <a:pPr lvl="1"/>
            <a:r>
              <a:rPr lang="en-US" dirty="0"/>
              <a:t>people take just what they need when they need it</a:t>
            </a:r>
          </a:p>
          <a:p>
            <a:pPr lvl="1"/>
            <a:r>
              <a:rPr lang="en-US" dirty="0"/>
              <a:t>people can assume constant supply, no need to stock up</a:t>
            </a:r>
          </a:p>
          <a:p>
            <a:pPr lvl="1"/>
            <a:r>
              <a:rPr lang="en-US" dirty="0"/>
              <a:t>store obtains just what it needs to stay stocked</a:t>
            </a:r>
          </a:p>
          <a:p>
            <a:pPr lvl="1"/>
            <a:endParaRPr lang="en-US" dirty="0"/>
          </a:p>
          <a:p>
            <a:pPr marL="448056" lvl="1" indent="0" algn="r">
              <a:buNone/>
            </a:pPr>
            <a:r>
              <a:rPr lang="en-US" sz="2000" dirty="0">
                <a:hlinkClick r:id="rId2"/>
              </a:rPr>
              <a:t>Wikipedia</a:t>
            </a:r>
            <a:endParaRPr lang="en-US" sz="2000" dirty="0"/>
          </a:p>
          <a:p>
            <a:pPr marL="448056" lvl="1" indent="0" algn="r">
              <a:buNone/>
            </a:pPr>
            <a:r>
              <a:rPr lang="en-US" sz="2000" dirty="0">
                <a:hlinkClick r:id="rId3"/>
              </a:rPr>
              <a:t>leankit.com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BC1CA-1AEC-CF45-88C9-C6E9083442BA}"/>
              </a:ext>
            </a:extLst>
          </p:cNvPr>
          <p:cNvSpPr txBox="1"/>
          <p:nvPr/>
        </p:nvSpPr>
        <p:spPr>
          <a:xfrm>
            <a:off x="2667000" y="43063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TW" sz="4600" dirty="0">
                <a:hlinkClick r:id="rId4"/>
              </a:rPr>
              <a:t>(</a:t>
            </a:r>
            <a:r>
              <a:rPr lang="zh-TW" altLang="mr-IN" sz="4600" dirty="0">
                <a:hlinkClick r:id="rId4"/>
              </a:rPr>
              <a:t>看板</a:t>
            </a:r>
            <a:r>
              <a:rPr lang="mr-IN" altLang="zh-TW" sz="4600" dirty="0">
                <a:hlinkClick r:id="rId4"/>
              </a:rPr>
              <a:t>)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878158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985674"/>
            <a:ext cx="8382000" cy="4537364"/>
          </a:xfrm>
        </p:spPr>
        <p:txBody>
          <a:bodyPr>
            <a:normAutofit/>
          </a:bodyPr>
          <a:lstStyle/>
          <a:p>
            <a:r>
              <a:rPr lang="en-US" dirty="0"/>
              <a:t>On factory floor (simplified):</a:t>
            </a:r>
          </a:p>
          <a:p>
            <a:pPr lvl="1"/>
            <a:r>
              <a:rPr lang="en-US" dirty="0"/>
              <a:t>Products in bins</a:t>
            </a:r>
          </a:p>
          <a:p>
            <a:pPr lvl="1"/>
            <a:r>
              <a:rPr lang="en-US" dirty="0"/>
              <a:t>When bin is empty, send to supplier with a Kanban card</a:t>
            </a:r>
          </a:p>
          <a:p>
            <a:pPr lvl="1"/>
            <a:r>
              <a:rPr lang="en-US" dirty="0"/>
              <a:t>Supplier returns correctly filled bin with card</a:t>
            </a:r>
          </a:p>
          <a:p>
            <a:pPr lvl="1"/>
            <a:r>
              <a:rPr lang="en-US" dirty="0"/>
              <a:t>Supply control: control number of cards</a:t>
            </a:r>
          </a:p>
          <a:p>
            <a:r>
              <a:rPr lang="en-US" dirty="0"/>
              <a:t>Reactive: never have unnecessary product</a:t>
            </a:r>
          </a:p>
          <a:p>
            <a:r>
              <a:rPr lang="en-US" dirty="0"/>
              <a:t>Allows careful inventory control</a:t>
            </a:r>
          </a:p>
          <a:p>
            <a:pPr lvl="1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7877355"/>
              </p:ext>
            </p:extLst>
          </p:nvPr>
        </p:nvGraphicFramePr>
        <p:xfrm>
          <a:off x="3733800" y="376094"/>
          <a:ext cx="5070764" cy="143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289754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altLang="zh-TW" sz="2000" dirty="0">
                <a:hlinkClick r:id="rId7"/>
              </a:rPr>
              <a:t>(</a:t>
            </a:r>
            <a:r>
              <a:rPr lang="zh-TW" altLang="mr-IN" sz="2000" dirty="0">
                <a:hlinkClick r:id="rId7"/>
              </a:rPr>
              <a:t>看板</a:t>
            </a:r>
            <a:r>
              <a:rPr lang="mr-IN" altLang="zh-TW" sz="2000" dirty="0">
                <a:hlinkClick r:id="rId7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238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702677" cy="1143000"/>
          </a:xfrm>
        </p:spPr>
        <p:txBody>
          <a:bodyPr>
            <a:normAutofit/>
          </a:bodyPr>
          <a:lstStyle/>
          <a:p>
            <a:r>
              <a:rPr lang="en-US" dirty="0"/>
              <a:t>Sample Kanban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04686"/>
            <a:ext cx="5702677" cy="3172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5" y="3429000"/>
            <a:ext cx="6089775" cy="26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Kanban in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211762"/>
          </a:xfrm>
        </p:spPr>
        <p:txBody>
          <a:bodyPr>
            <a:normAutofit fontScale="92500"/>
          </a:bodyPr>
          <a:lstStyle/>
          <a:p>
            <a:r>
              <a:rPr lang="en-US" dirty="0"/>
              <a:t>Maintain to-do list in order of importance</a:t>
            </a:r>
          </a:p>
          <a:p>
            <a:r>
              <a:rPr lang="en-US" dirty="0"/>
              <a:t>When team needs work, take top item</a:t>
            </a:r>
          </a:p>
          <a:p>
            <a:r>
              <a:rPr lang="en-US" dirty="0"/>
              <a:t>Team applies process to complete item</a:t>
            </a:r>
          </a:p>
          <a:p>
            <a:r>
              <a:rPr lang="en-US" dirty="0"/>
              <a:t>Key metric: cycle time</a:t>
            </a:r>
          </a:p>
          <a:p>
            <a:pPr lvl="1"/>
            <a:r>
              <a:rPr lang="en-US" dirty="0"/>
              <a:t>Total time in process: removed from to-do list to done</a:t>
            </a:r>
          </a:p>
          <a:p>
            <a:pPr lvl="1"/>
            <a:r>
              <a:rPr lang="en-US" dirty="0"/>
              <a:t>Consistency allows predicting delivery of future work</a:t>
            </a:r>
          </a:p>
          <a:p>
            <a:r>
              <a:rPr lang="en-US" dirty="0"/>
              <a:t>Limit work in progress (WIP)</a:t>
            </a:r>
          </a:p>
          <a:p>
            <a:pPr lvl="1"/>
            <a:r>
              <a:rPr lang="en-US" dirty="0"/>
              <a:t>Keeps team focused, ensures efficiency</a:t>
            </a:r>
          </a:p>
          <a:p>
            <a:r>
              <a:rPr lang="en-US" dirty="0"/>
              <a:t>Weekly: retrospective reviewing metrics, process</a:t>
            </a:r>
          </a:p>
          <a:p>
            <a:r>
              <a:rPr lang="en-US" dirty="0"/>
              <a:t>Can use with almost any other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57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Kanban 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89929"/>
            <a:ext cx="5124450" cy="2524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45579"/>
            <a:ext cx="5261538" cy="2592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361" y="3733814"/>
            <a:ext cx="5261538" cy="2592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27E2C-5B99-F346-A5F2-8E81FEF145CE}"/>
              </a:ext>
            </a:extLst>
          </p:cNvPr>
          <p:cNvSpPr txBox="1"/>
          <p:nvPr/>
        </p:nvSpPr>
        <p:spPr>
          <a:xfrm>
            <a:off x="5617936" y="1281153"/>
            <a:ext cx="342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Initially: all waiting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WIP (work-in-progress), for each team, across 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7A791-910D-084D-AD38-7B868BDA5B91}"/>
              </a:ext>
            </a:extLst>
          </p:cNvPr>
          <p:cNvSpPr txBox="1"/>
          <p:nvPr/>
        </p:nvSpPr>
        <p:spPr>
          <a:xfrm>
            <a:off x="457200" y="483784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Developers help testers complete tasks so can deploy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0740B-6E3D-424B-A8AE-316D09B78DA7}"/>
              </a:ext>
            </a:extLst>
          </p:cNvPr>
          <p:cNvSpPr txBox="1"/>
          <p:nvPr/>
        </p:nvSpPr>
        <p:spPr>
          <a:xfrm>
            <a:off x="4087249" y="6398696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new slot, can advance other tasks</a:t>
            </a:r>
          </a:p>
        </p:txBody>
      </p:sp>
    </p:spTree>
    <p:extLst>
      <p:ext uri="{BB962C8B-B14F-4D97-AF65-F5344CB8AC3E}">
        <p14:creationId xmlns:p14="http://schemas.microsoft.com/office/powerpoint/2010/main" val="22465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Atlassian Kanban Board</a:t>
            </a:r>
          </a:p>
        </p:txBody>
      </p:sp>
      <p:pic>
        <p:nvPicPr>
          <p:cNvPr id="1026" name="Picture 2" descr="https://www.atlassian.com/wac/agile/kanban/sectionWrap/00/column/00/moreContent/03/imageBinary/agile_kanban_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8" y="1417638"/>
            <a:ext cx="7902043" cy="48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every project use Scrum?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might Scrum not be an appropriate model?</a:t>
            </a:r>
          </a:p>
          <a:p>
            <a:r>
              <a:rPr lang="en-US" dirty="0"/>
              <a:t>What are some of its limitations?</a:t>
            </a:r>
          </a:p>
          <a:p>
            <a:pPr lvl="1"/>
            <a:r>
              <a:rPr lang="en-US" dirty="0"/>
              <a:t>Hard to get the big picture</a:t>
            </a:r>
          </a:p>
          <a:p>
            <a:pPr lvl="1"/>
            <a:r>
              <a:rPr lang="en-US" dirty="0"/>
              <a:t>Early choices may have to be undone</a:t>
            </a:r>
          </a:p>
          <a:p>
            <a:pPr lvl="1"/>
            <a:r>
              <a:rPr lang="en-US" dirty="0"/>
              <a:t>What if we need to design the hardware that will run the system?</a:t>
            </a:r>
          </a:p>
          <a:p>
            <a:pPr lvl="1"/>
            <a:r>
              <a:rPr lang="en-US" dirty="0"/>
              <a:t>How would a fixed-price project work?</a:t>
            </a:r>
          </a:p>
          <a:p>
            <a:pPr lvl="1"/>
            <a:r>
              <a:rPr lang="en-US" dirty="0"/>
              <a:t>What if tasks can’t be planned out for just 2 weeks?</a:t>
            </a:r>
          </a:p>
          <a:p>
            <a:pPr lvl="2"/>
            <a:r>
              <a:rPr lang="en-US" dirty="0"/>
              <a:t>What to do about critical production issues?</a:t>
            </a:r>
          </a:p>
          <a:p>
            <a:pPr lvl="1"/>
            <a:r>
              <a:rPr lang="en-US" dirty="0"/>
              <a:t>How to handle fixed deadlines?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vs. Kanban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937548"/>
              </p:ext>
            </p:extLst>
          </p:nvPr>
        </p:nvGraphicFramePr>
        <p:xfrm>
          <a:off x="228600" y="1417638"/>
          <a:ext cx="8638308" cy="476699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7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Kanban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Regular, fixed-length sprints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Continuous flow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Release 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Possibly at end of sprint; business 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Continuous delivery or business decision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Product owner, scrum master, development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No existing roles. Some teams enlist the help of an agile coach.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>
                          <a:effectLst/>
                        </a:rPr>
                        <a:t>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Cycle time</a:t>
                      </a:r>
                      <a:endParaRPr lang="en-US" b="0" dirty="0">
                        <a:effectLst/>
                      </a:endParaRPr>
                    </a:p>
                  </a:txBody>
                  <a:tcPr marL="70338" marT="70338" marB="7033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  <a:r>
                        <a:rPr lang="en-US" baseline="0" dirty="0"/>
                        <a:t> philosophy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Teams should strive to not make changes to the sprint forecast during the sprint. Doing so compromises learnings around estimation.</a:t>
                      </a:r>
                      <a:endParaRPr lang="en-US" b="0" dirty="0">
                        <a:effectLst/>
                      </a:endParaRPr>
                    </a:p>
                  </a:txBody>
                  <a:tcPr marL="70338" marR="70338" marT="70338" marB="703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kumimoji="0" lang="en-US" kern="1200" dirty="0">
                          <a:effectLst/>
                        </a:rPr>
                        <a:t>Change can happen at any time</a:t>
                      </a:r>
                      <a:endParaRPr lang="en-US" b="0" dirty="0">
                        <a:effectLst/>
                      </a:endParaRPr>
                    </a:p>
                  </a:txBody>
                  <a:tcPr marL="70338" marT="70338" marB="7033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05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Kanban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Metrics: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necessary</a:t>
            </a:r>
            <a:r>
              <a:rPr lang="en-US" dirty="0"/>
              <a:t>, or Kanban is just to-do lists</a:t>
            </a:r>
          </a:p>
          <a:p>
            <a:r>
              <a:rPr lang="en-US" dirty="0"/>
              <a:t>Cycle time: done time – time started by 1</a:t>
            </a:r>
            <a:r>
              <a:rPr lang="en-US" baseline="30000" dirty="0"/>
              <a:t>st</a:t>
            </a:r>
            <a:r>
              <a:rPr lang="en-US" dirty="0"/>
              <a:t> team </a:t>
            </a:r>
          </a:p>
          <a:p>
            <a:r>
              <a:rPr lang="en-US" dirty="0"/>
              <a:t>Work in progress: work to which committed but not completed</a:t>
            </a:r>
          </a:p>
          <a:p>
            <a:r>
              <a:rPr lang="en-US" dirty="0"/>
              <a:t>Average time in queues</a:t>
            </a:r>
          </a:p>
          <a:p>
            <a:pPr lvl="1"/>
            <a:r>
              <a:rPr lang="en-US" dirty="0"/>
              <a:t>Measure how long items </a:t>
            </a:r>
          </a:p>
          <a:p>
            <a:pPr marL="448056" lvl="1" indent="0">
              <a:buNone/>
            </a:pPr>
            <a:r>
              <a:rPr lang="en-US" dirty="0"/>
              <a:t>   wait for attention</a:t>
            </a:r>
          </a:p>
          <a:p>
            <a:pPr lvl="1"/>
            <a:r>
              <a:rPr lang="en-US" dirty="0"/>
              <a:t>Limit total time in queues</a:t>
            </a:r>
          </a:p>
          <a:p>
            <a:r>
              <a:rPr lang="en-US" dirty="0"/>
              <a:t>Cumulative flow: # tasks in each stage, by day</a:t>
            </a:r>
          </a:p>
          <a:p>
            <a:pPr lvl="1"/>
            <a:endParaRPr lang="en-US" dirty="0"/>
          </a:p>
        </p:txBody>
      </p:sp>
      <p:pic>
        <p:nvPicPr>
          <p:cNvPr id="1028" name="Picture 4" descr="Cumulative Flow Diagram">
            <a:extLst>
              <a:ext uri="{FF2B5EF4-FFF2-40B4-BE49-F238E27FC236}">
                <a16:creationId xmlns:a16="http://schemas.microsoft.com/office/drawing/2014/main" id="{09F4A684-C500-7B4F-8D17-F8C6EF38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24842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4A7BB-FD64-1E4F-9732-0491EA0CD48D}"/>
              </a:ext>
            </a:extLst>
          </p:cNvPr>
          <p:cNvSpPr txBox="1"/>
          <p:nvPr/>
        </p:nvSpPr>
        <p:spPr>
          <a:xfrm>
            <a:off x="8025012" y="51193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8F89A7-0F55-1E43-9D90-FE79BF06DD19}"/>
              </a:ext>
            </a:extLst>
          </p:cNvPr>
          <p:cNvGrpSpPr/>
          <p:nvPr/>
        </p:nvGrpSpPr>
        <p:grpSpPr>
          <a:xfrm>
            <a:off x="1624212" y="1485900"/>
            <a:ext cx="6781800" cy="4343400"/>
            <a:chOff x="304800" y="1295400"/>
            <a:chExt cx="6781800" cy="4343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ACF188-83F3-8A4C-84EC-FDD7081E9833}"/>
                </a:ext>
              </a:extLst>
            </p:cNvPr>
            <p:cNvSpPr/>
            <p:nvPr/>
          </p:nvSpPr>
          <p:spPr>
            <a:xfrm>
              <a:off x="304800" y="1295400"/>
              <a:ext cx="6781800" cy="434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/>
                <a:t>Applying cumulative flow: looking for bottlenecks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Stages with WIP limit blocking further progress on card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Signs: decreased throughput &amp; sharp increase in gradient for cumulative flow diagram</a:t>
              </a:r>
            </a:p>
          </p:txBody>
        </p:sp>
        <p:pic>
          <p:nvPicPr>
            <p:cNvPr id="2052" name="Picture 4" descr="Cumulative flow diagram with details">
              <a:extLst>
                <a:ext uri="{FF2B5EF4-FFF2-40B4-BE49-F238E27FC236}">
                  <a16:creationId xmlns:a16="http://schemas.microsoft.com/office/drawing/2014/main" id="{B2E8741C-C99E-6846-8BEC-5B09FD7E8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782" y="2108307"/>
              <a:ext cx="4313836" cy="263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80F6DF-0D31-9241-B56D-6FAB51C339DD}"/>
                </a:ext>
              </a:extLst>
            </p:cNvPr>
            <p:cNvSpPr/>
            <p:nvPr/>
          </p:nvSpPr>
          <p:spPr>
            <a:xfrm>
              <a:off x="3286767" y="3332704"/>
              <a:ext cx="1102818" cy="66779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3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Advantages,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Kanban advantages:</a:t>
            </a:r>
          </a:p>
          <a:p>
            <a:pPr lvl="1"/>
            <a:r>
              <a:rPr lang="en-US" dirty="0"/>
              <a:t>Low overhead</a:t>
            </a:r>
          </a:p>
          <a:p>
            <a:pPr lvl="1"/>
            <a:r>
              <a:rPr lang="en-US" dirty="0"/>
              <a:t>Great for small teams</a:t>
            </a:r>
          </a:p>
          <a:p>
            <a:pPr lvl="2"/>
            <a:r>
              <a:rPr lang="en-US" dirty="0"/>
              <a:t>Often used in startups</a:t>
            </a:r>
          </a:p>
          <a:p>
            <a:pPr lvl="1"/>
            <a:r>
              <a:rPr lang="en-US" dirty="0"/>
              <a:t>Great for production support</a:t>
            </a:r>
          </a:p>
          <a:p>
            <a:pPr lvl="2"/>
            <a:r>
              <a:rPr lang="en-US" dirty="0"/>
              <a:t>Difficult to predict new work</a:t>
            </a:r>
          </a:p>
          <a:p>
            <a:pPr lvl="2"/>
            <a:r>
              <a:rPr lang="en-US" dirty="0"/>
              <a:t>Work needs to be done as it comes in</a:t>
            </a:r>
          </a:p>
          <a:p>
            <a:pPr lvl="1"/>
            <a:r>
              <a:rPr lang="en-US" dirty="0"/>
              <a:t>Easy to work in planning, </a:t>
            </a:r>
            <a:r>
              <a:rPr lang="en-US" dirty="0" err="1"/>
              <a:t>etc</a:t>
            </a:r>
            <a:r>
              <a:rPr lang="en-US" dirty="0"/>
              <a:t>: more Kanban cards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Less definition </a:t>
            </a:r>
            <a:r>
              <a:rPr lang="mr-IN" dirty="0"/>
              <a:t>–</a:t>
            </a:r>
            <a:r>
              <a:rPr lang="en-US" dirty="0"/>
              <a:t> can become </a:t>
            </a:r>
            <a:r>
              <a:rPr lang="en-US" dirty="0" err="1"/>
              <a:t>todo</a:t>
            </a:r>
            <a:r>
              <a:rPr lang="en-US" dirty="0"/>
              <a:t> lists</a:t>
            </a:r>
          </a:p>
          <a:p>
            <a:pPr lvl="1"/>
            <a:r>
              <a:rPr lang="en-US" dirty="0"/>
              <a:t>No clear goals, no regular reviews/</a:t>
            </a:r>
            <a:r>
              <a:rPr lang="en-US" dirty="0" err="1"/>
              <a:t>retros</a:t>
            </a:r>
            <a:endParaRPr lang="en-US" dirty="0"/>
          </a:p>
          <a:p>
            <a:pPr lvl="1"/>
            <a:r>
              <a:rPr lang="en-US" dirty="0"/>
              <a:t>No ceremony for celebrating successes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07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C884-39AA-41ED-A6D2-5B97F60E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Kanban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24DD-6137-44A5-B807-57DCC2FD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what is “compile more code”?</a:t>
            </a:r>
          </a:p>
          <a:p>
            <a:r>
              <a:rPr lang="en-US" dirty="0"/>
              <a:t>Communication: ?</a:t>
            </a:r>
          </a:p>
          <a:p>
            <a:r>
              <a:rPr lang="en-US" dirty="0"/>
              <a:t>Planning: ?</a:t>
            </a:r>
          </a:p>
          <a:p>
            <a:r>
              <a:rPr lang="en-US" dirty="0"/>
              <a:t>Modeling: ?</a:t>
            </a:r>
          </a:p>
          <a:p>
            <a:r>
              <a:rPr lang="en-US" dirty="0"/>
              <a:t>Construction: ?</a:t>
            </a:r>
          </a:p>
          <a:p>
            <a:r>
              <a:rPr lang="en-US" dirty="0"/>
              <a:t>Deployment: ?</a:t>
            </a:r>
          </a:p>
          <a:p>
            <a:r>
              <a:rPr lang="en-US" dirty="0"/>
              <a:t>Does this differ from other agile processes?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0503-E422-4EE9-B308-D2806D97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Scaled Agile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B815-968B-4F47-B284-30FE3896E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00200"/>
            <a:ext cx="84201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Aka “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</a:t>
            </a:r>
            <a:r>
              <a:rPr lang="en-US" dirty="0"/>
              <a:t>”</a:t>
            </a:r>
          </a:p>
          <a:p>
            <a:r>
              <a:rPr lang="en-US" dirty="0"/>
              <a:t>Goal: support enterprise-level projects with multiple Scrum teams</a:t>
            </a:r>
          </a:p>
          <a:p>
            <a:r>
              <a:rPr lang="en-US" dirty="0"/>
              <a:t>Estimate: used by 45% of large corporations</a:t>
            </a:r>
          </a:p>
          <a:p>
            <a:r>
              <a:rPr lang="en-US" dirty="0"/>
              <a:t>What </a:t>
            </a:r>
            <a:r>
              <a:rPr lang="en-US" i="1" dirty="0">
                <a:solidFill>
                  <a:schemeClr val="tx2"/>
                </a:solidFill>
              </a:rPr>
              <a:t>are</a:t>
            </a:r>
            <a:r>
              <a:rPr lang="en-US" dirty="0"/>
              <a:t> the problems with classic Scrum?</a:t>
            </a:r>
          </a:p>
          <a:p>
            <a:pPr lvl="1"/>
            <a:r>
              <a:rPr lang="en-US" dirty="0"/>
              <a:t>Hard to support hard deadlines</a:t>
            </a:r>
          </a:p>
          <a:p>
            <a:pPr lvl="1"/>
            <a:r>
              <a:rPr lang="en-US" dirty="0"/>
              <a:t>How to coordinate between dozens of teams?</a:t>
            </a:r>
          </a:p>
          <a:p>
            <a:r>
              <a:rPr lang="en-US" dirty="0"/>
              <a:t>Big picture view for </a:t>
            </a:r>
            <a:r>
              <a:rPr lang="en-US" dirty="0" err="1"/>
              <a:t>SAFe</a:t>
            </a:r>
            <a:r>
              <a:rPr lang="en-US" dirty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/>
              <a:t>work flows from </a:t>
            </a:r>
            <a:r>
              <a:rPr lang="en-US" i="1" dirty="0"/>
              <a:t>product management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/>
              <a:t>through </a:t>
            </a:r>
            <a:r>
              <a:rPr lang="en-US" i="1" dirty="0"/>
              <a:t>project governance</a:t>
            </a:r>
            <a:r>
              <a:rPr lang="en-US" dirty="0"/>
              <a:t>, then 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i="1" dirty="0"/>
              <a:t>program management </a:t>
            </a:r>
            <a:r>
              <a:rPr lang="en-US" dirty="0"/>
              <a:t>and development teams, 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/>
              <a:t>to customer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D8908-9C84-45AE-8C84-26A334C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7" y="4800600"/>
            <a:ext cx="8246076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SAFe</a:t>
            </a:r>
            <a:r>
              <a:rPr lang="en-US" dirty="0"/>
              <a:t> capturing 3 levels: (development) team, program (management), portfolio (management)</a:t>
            </a:r>
          </a:p>
          <a:p>
            <a:r>
              <a:rPr lang="en-US" dirty="0"/>
              <a:t>Note supports Scrum, Kanban, CD</a:t>
            </a:r>
          </a:p>
          <a:p>
            <a:r>
              <a:rPr lang="en-US" dirty="0"/>
              <a:t>Teams must coordinate (so lose ownership of schedule!)</a:t>
            </a:r>
          </a:p>
          <a:p>
            <a:r>
              <a:rPr lang="en-US" dirty="0"/>
              <a:t>Enabler epics, PBIs: establish common 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E1F04-2DE6-469A-A6B3-94529221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4" y="230944"/>
            <a:ext cx="8229600" cy="44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05C1-9F37-4FB2-BDE3-5AC40C5B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SAFe</a:t>
            </a:r>
            <a:r>
              <a:rPr lang="en-US" dirty="0"/>
              <a:t>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B2AA-114E-49E9-8C87-C85020C5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83162"/>
          </a:xfrm>
        </p:spPr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400" dirty="0"/>
              <a:t>Take an economic view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Apply systems thinking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Assume variability; preserve options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Build incrementally with fast, integrated learning cycles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Base milestones on objective evaluation of working systems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Visualize and limit work-in-progress, reduce batch sizes, and manage queue lengths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Apply cadence (timing), synchronize with cross-domain planning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Unlock the intrinsic motivation of knowledge workers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/>
              <a:t>Decentralize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7009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8CF3-FD61-455E-900A-857C15B6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SAFe</a:t>
            </a:r>
            <a:r>
              <a:rPr lang="en-US" dirty="0"/>
              <a:t>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54AD-A114-4AC2-8AFA-284CFC58B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agile?</a:t>
            </a:r>
          </a:p>
          <a:p>
            <a:r>
              <a:rPr lang="en-US" dirty="0"/>
              <a:t>PO is more of a management position</a:t>
            </a:r>
          </a:p>
          <a:p>
            <a:r>
              <a:rPr lang="en-US" dirty="0"/>
              <a:t>Teams lose control of how, even how long</a:t>
            </a:r>
          </a:p>
          <a:p>
            <a:r>
              <a:rPr lang="en-US" dirty="0"/>
              <a:t>Release coordinated among multiple teams</a:t>
            </a:r>
          </a:p>
          <a:p>
            <a:r>
              <a:rPr lang="en-US" dirty="0"/>
              <a:t>Do we care?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Alternative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Plan-driven:</a:t>
            </a:r>
          </a:p>
          <a:p>
            <a:pPr lvl="1"/>
            <a:r>
              <a:rPr lang="en-US" dirty="0"/>
              <a:t>Waterfall, Iterative, Rational Unified Process</a:t>
            </a:r>
          </a:p>
          <a:p>
            <a:pPr lvl="1"/>
            <a:r>
              <a:rPr lang="en-US" dirty="0"/>
              <a:t>Predictable if estimate right!</a:t>
            </a:r>
          </a:p>
          <a:p>
            <a:r>
              <a:rPr lang="en-US" dirty="0"/>
              <a:t>Agile:</a:t>
            </a:r>
          </a:p>
          <a:p>
            <a:pPr lvl="1"/>
            <a:r>
              <a:rPr lang="en-US" dirty="0"/>
              <a:t>Scrum, XP, FDD, Scaled Agile Framework</a:t>
            </a:r>
          </a:p>
          <a:p>
            <a:pPr lvl="1"/>
            <a:r>
              <a:rPr lang="en-US" dirty="0"/>
              <a:t>Kanban: just-in-time work, no sprint cycle</a:t>
            </a:r>
          </a:p>
          <a:p>
            <a:r>
              <a:rPr lang="en-US" dirty="0"/>
              <a:t>Common elements: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com</a:t>
            </a:r>
            <a:r>
              <a:rPr lang="en-US" dirty="0"/>
              <a:t>munication, </a:t>
            </a:r>
            <a:r>
              <a:rPr lang="en-US" dirty="0">
                <a:solidFill>
                  <a:srgbClr val="00B0F0"/>
                </a:solidFill>
              </a:rPr>
              <a:t>pl</a:t>
            </a:r>
            <a:r>
              <a:rPr lang="en-US" dirty="0"/>
              <a:t>anning, </a:t>
            </a:r>
            <a:r>
              <a:rPr lang="en-US" dirty="0">
                <a:solidFill>
                  <a:srgbClr val="00B0F0"/>
                </a:solidFill>
              </a:rPr>
              <a:t>mo</a:t>
            </a:r>
            <a:r>
              <a:rPr lang="en-US" dirty="0"/>
              <a:t>delling,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</a:t>
            </a:r>
            <a:r>
              <a:rPr lang="en-US" dirty="0"/>
              <a:t>nstruction, </a:t>
            </a:r>
            <a:r>
              <a:rPr lang="en-US" dirty="0">
                <a:solidFill>
                  <a:srgbClr val="00B0F0"/>
                </a:solidFill>
              </a:rPr>
              <a:t>de</a:t>
            </a:r>
            <a:r>
              <a:rPr lang="en-US" dirty="0"/>
              <a:t>ployment</a:t>
            </a:r>
          </a:p>
          <a:p>
            <a:r>
              <a:rPr lang="en-US" dirty="0"/>
              <a:t>Why so many?</a:t>
            </a:r>
          </a:p>
          <a:p>
            <a:r>
              <a:rPr lang="en-US" dirty="0"/>
              <a:t>What’s best?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56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What are the possible causes of the chart to the right?</a:t>
            </a:r>
          </a:p>
          <a:p>
            <a:r>
              <a:rPr lang="en-US" dirty="0"/>
              <a:t>Suggestion: high expense of turning specification into executable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14600"/>
            <a:ext cx="3798893" cy="22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really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must a process provide?</a:t>
            </a:r>
          </a:p>
          <a:p>
            <a:r>
              <a:rPr lang="en-US" dirty="0"/>
              <a:t>Minimal requirements (Pressman):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</a:t>
            </a:r>
            <a:r>
              <a:rPr lang="en-US" dirty="0"/>
              <a:t>: communication/collaboration with customers &amp; other stakeholders: goal is to figure out what system is to do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</a:t>
            </a:r>
            <a:r>
              <a:rPr lang="en-US" dirty="0"/>
              <a:t>: establishing plan for technical work, identifying risks, scheduling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modeling</a:t>
            </a:r>
            <a:r>
              <a:rPr lang="en-US" dirty="0"/>
              <a:t>: creation of models to clarify requirements and outline the design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construction</a:t>
            </a:r>
            <a:r>
              <a:rPr lang="en-US" dirty="0"/>
              <a:t>: code generation (possibly automatic), testing to identify errors in the construction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deployment</a:t>
            </a:r>
            <a:r>
              <a:rPr lang="en-US" dirty="0"/>
              <a:t>: delivering the product including customer evaluation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model of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96144"/>
              </p:ext>
            </p:extLst>
          </p:nvPr>
        </p:nvGraphicFramePr>
        <p:xfrm>
          <a:off x="457200" y="1064204"/>
          <a:ext cx="6781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7600" y="3076372"/>
            <a:ext cx="13716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Working</a:t>
            </a:r>
          </a:p>
          <a:p>
            <a:r>
              <a:rPr lang="en-US" sz="2400" dirty="0"/>
              <a:t>System?</a:t>
            </a:r>
          </a:p>
        </p:txBody>
      </p:sp>
      <p:sp>
        <p:nvSpPr>
          <p:cNvPr id="6" name="TextBox 5"/>
          <p:cNvSpPr txBox="1"/>
          <p:nvPr/>
        </p:nvSpPr>
        <p:spPr>
          <a:xfrm rot="20480253">
            <a:off x="4567389" y="4647670"/>
            <a:ext cx="342914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Bradley Hand ITC" panose="03070402050302030203" pitchFamily="66" charset="0"/>
              </a:rPr>
              <a:t>Errors are expected!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DDF75-074C-4FDE-AE99-B2B7CA094FDD}"/>
              </a:ext>
            </a:extLst>
          </p:cNvPr>
          <p:cNvSpPr txBox="1"/>
          <p:nvPr/>
        </p:nvSpPr>
        <p:spPr>
          <a:xfrm>
            <a:off x="4743897" y="1662229"/>
            <a:ext cx="3946914" cy="584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Is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33741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Traffic Light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575709"/>
            <a:ext cx="9144000" cy="5282292"/>
            <a:chOff x="0" y="1575709"/>
            <a:chExt cx="9144000" cy="5282292"/>
          </a:xfrm>
        </p:grpSpPr>
        <p:sp>
          <p:nvSpPr>
            <p:cNvPr id="5" name="Rectangle 4"/>
            <p:cNvSpPr/>
            <p:nvPr/>
          </p:nvSpPr>
          <p:spPr>
            <a:xfrm>
              <a:off x="0" y="1575709"/>
              <a:ext cx="9144000" cy="52822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Shape 1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770" y="1844892"/>
              <a:ext cx="8573430" cy="474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92382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226186"/>
              </p:ext>
            </p:extLst>
          </p:nvPr>
        </p:nvGraphicFramePr>
        <p:xfrm>
          <a:off x="415447" y="685800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596612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Model-based development (MBD)</a:t>
            </a:r>
          </a:p>
        </p:txBody>
      </p:sp>
    </p:spTree>
    <p:extLst>
      <p:ext uri="{BB962C8B-B14F-4D97-AF65-F5344CB8AC3E}">
        <p14:creationId xmlns:p14="http://schemas.microsoft.com/office/powerpoint/2010/main" val="2837551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9" y="1798655"/>
            <a:ext cx="3426211" cy="49069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Simulation: visualize in action</a:t>
            </a:r>
          </a:p>
          <a:p>
            <a:r>
              <a:rPr lang="en-US" dirty="0"/>
              <a:t>Proof: no light displays 2 colors</a:t>
            </a:r>
          </a:p>
          <a:p>
            <a:r>
              <a:rPr lang="en-US" dirty="0"/>
              <a:t>Never have NS and WE green at same time</a:t>
            </a:r>
          </a:p>
          <a:p>
            <a:r>
              <a:rPr lang="en-US" dirty="0"/>
              <a:t>Test suite: captured simulations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2400" y="2285998"/>
            <a:ext cx="5408200" cy="3124201"/>
            <a:chOff x="0" y="1575709"/>
            <a:chExt cx="9144000" cy="5282292"/>
          </a:xfrm>
        </p:grpSpPr>
        <p:sp>
          <p:nvSpPr>
            <p:cNvPr id="5" name="Rectangle 4"/>
            <p:cNvSpPr/>
            <p:nvPr/>
          </p:nvSpPr>
          <p:spPr>
            <a:xfrm>
              <a:off x="0" y="1575709"/>
              <a:ext cx="9144000" cy="52822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Shape 10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770" y="1844892"/>
              <a:ext cx="8573430" cy="474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34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code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1417638"/>
            <a:ext cx="5408200" cy="3124201"/>
            <a:chOff x="0" y="1575709"/>
            <a:chExt cx="9144000" cy="5282292"/>
          </a:xfrm>
        </p:grpSpPr>
        <p:sp>
          <p:nvSpPr>
            <p:cNvPr id="5" name="Rectangle 4"/>
            <p:cNvSpPr/>
            <p:nvPr/>
          </p:nvSpPr>
          <p:spPr>
            <a:xfrm>
              <a:off x="0" y="1575709"/>
              <a:ext cx="9144000" cy="52822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Shape 10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5770" y="1844892"/>
              <a:ext cx="8573430" cy="4743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 flipH="1">
            <a:off x="4038600" y="5257800"/>
            <a:ext cx="464820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 main()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TrafficLight</a:t>
            </a:r>
            <a:r>
              <a:rPr lang="en-US" sz="1400" dirty="0">
                <a:latin typeface="Consolas" panose="020B0609020204030204" pitchFamily="49" charset="0"/>
              </a:rPr>
              <a:t> light = new </a:t>
            </a:r>
            <a:r>
              <a:rPr lang="en-US" sz="1400" dirty="0" err="1">
                <a:latin typeface="Consolas" panose="020B0609020204030204" pitchFamily="49" charset="0"/>
              </a:rPr>
              <a:t>TrafficLight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light-&gt;NS-&gt;</a:t>
            </a:r>
            <a:r>
              <a:rPr lang="en-US" sz="1400" dirty="0" err="1">
                <a:latin typeface="Consolas" panose="020B0609020204030204" pitchFamily="49" charset="0"/>
              </a:rPr>
              <a:t>setGreen</a:t>
            </a:r>
            <a:r>
              <a:rPr lang="en-US" sz="1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light-&gt;EW-&gt;</a:t>
            </a:r>
            <a:r>
              <a:rPr lang="en-US" sz="1400" dirty="0" err="1">
                <a:latin typeface="Consolas" panose="020B0609020204030204" pitchFamily="49" charset="0"/>
              </a:rPr>
              <a:t>setRed</a:t>
            </a:r>
            <a:r>
              <a:rPr lang="en-US" sz="1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8" name="Bent Arrow 7"/>
          <p:cNvSpPr/>
          <p:nvPr/>
        </p:nvSpPr>
        <p:spPr>
          <a:xfrm flipV="1">
            <a:off x="1676400" y="4800600"/>
            <a:ext cx="20574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156861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Model compiler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29FCB-231F-D64D-A9F4-FE5316EB42C1}"/>
              </a:ext>
            </a:extLst>
          </p:cNvPr>
          <p:cNvSpPr txBox="1"/>
          <p:nvPr/>
        </p:nvSpPr>
        <p:spPr>
          <a:xfrm>
            <a:off x="6167437" y="157684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pPr marL="342900" indent="-342900">
              <a:buAutoNum type="arabicPeriod"/>
            </a:pPr>
            <a:r>
              <a:rPr lang="en-US" dirty="0"/>
              <a:t>Create model</a:t>
            </a:r>
          </a:p>
          <a:p>
            <a:pPr marL="342900" indent="-342900">
              <a:buAutoNum type="arabicPeriod"/>
            </a:pPr>
            <a:r>
              <a:rPr lang="en-US" dirty="0"/>
              <a:t>Generate code</a:t>
            </a:r>
          </a:p>
          <a:p>
            <a:pPr marL="342900" indent="-342900">
              <a:buAutoNum type="arabicPeriod"/>
            </a:pPr>
            <a:r>
              <a:rPr lang="en-US" dirty="0"/>
              <a:t>Identify improvements</a:t>
            </a:r>
          </a:p>
          <a:p>
            <a:pPr marL="342900" indent="-342900">
              <a:buAutoNum type="arabicPeriod"/>
            </a:pPr>
            <a:r>
              <a:rPr lang="en-US" dirty="0"/>
              <a:t>Revise model</a:t>
            </a:r>
          </a:p>
          <a:p>
            <a:pPr marL="342900" indent="-342900">
              <a:buAutoNum type="arabicPeriod"/>
            </a:pPr>
            <a:r>
              <a:rPr lang="en-US" dirty="0"/>
              <a:t>Go back to step 2 until done</a:t>
            </a:r>
          </a:p>
        </p:txBody>
      </p:sp>
    </p:spTree>
    <p:extLst>
      <p:ext uri="{BB962C8B-B14F-4D97-AF65-F5344CB8AC3E}">
        <p14:creationId xmlns:p14="http://schemas.microsoft.com/office/powerpoint/2010/main" val="4163740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limitation?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553200" cy="1752600"/>
          </a:xfrm>
        </p:spPr>
        <p:txBody>
          <a:bodyPr/>
          <a:lstStyle/>
          <a:p>
            <a:r>
              <a:rPr lang="en-US" dirty="0"/>
              <a:t>Models tend to be terrible programming languages:</a:t>
            </a:r>
          </a:p>
        </p:txBody>
      </p:sp>
      <p:pic>
        <p:nvPicPr>
          <p:cNvPr id="4" name="Shape 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0200" y="2819400"/>
            <a:ext cx="5867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182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Advantages of MBD:</a:t>
            </a:r>
          </a:p>
          <a:p>
            <a:pPr lvl="1"/>
            <a:r>
              <a:rPr lang="en-US" dirty="0"/>
              <a:t>Maintain the model, not the code</a:t>
            </a:r>
          </a:p>
          <a:p>
            <a:pPr lvl="1"/>
            <a:r>
              <a:rPr lang="en-US" dirty="0"/>
              <a:t>Reusable models</a:t>
            </a:r>
          </a:p>
          <a:p>
            <a:pPr lvl="1"/>
            <a:r>
              <a:rPr lang="en-US" dirty="0"/>
              <a:t>Easier to see details</a:t>
            </a:r>
          </a:p>
          <a:p>
            <a:pPr lvl="2"/>
            <a:r>
              <a:rPr lang="en-US" dirty="0"/>
              <a:t>Models aren’t requirements!</a:t>
            </a:r>
          </a:p>
          <a:p>
            <a:pPr lvl="1"/>
            <a:r>
              <a:rPr lang="en-US" dirty="0"/>
              <a:t>Fewer opportunities to inject mistakes</a:t>
            </a:r>
          </a:p>
          <a:p>
            <a:r>
              <a:rPr lang="en-US" dirty="0"/>
              <a:t>Problems with MBD:</a:t>
            </a:r>
          </a:p>
          <a:p>
            <a:pPr lvl="1"/>
            <a:r>
              <a:rPr lang="en-US" dirty="0"/>
              <a:t>Building models can be expensive</a:t>
            </a:r>
          </a:p>
          <a:p>
            <a:pPr lvl="2"/>
            <a:r>
              <a:rPr lang="en-US" dirty="0"/>
              <a:t>Some code still needs to be written by hand!</a:t>
            </a:r>
          </a:p>
          <a:p>
            <a:pPr lvl="2"/>
            <a:r>
              <a:rPr lang="en-US" dirty="0"/>
              <a:t>If client not maintaining model, unlikely to have savings</a:t>
            </a:r>
          </a:p>
          <a:p>
            <a:pPr lvl="2"/>
            <a:r>
              <a:rPr lang="en-US" dirty="0"/>
              <a:t>Iteration can be especially hard to model</a:t>
            </a:r>
          </a:p>
          <a:p>
            <a:pPr lvl="1"/>
            <a:r>
              <a:rPr lang="en-US" dirty="0"/>
              <a:t>Need validated tools to convert to code</a:t>
            </a:r>
          </a:p>
          <a:p>
            <a:pPr lvl="1"/>
            <a:r>
              <a:rPr lang="en-US" dirty="0"/>
              <a:t>Reduced testing, but still need testing!!</a:t>
            </a:r>
          </a:p>
        </p:txBody>
      </p:sp>
    </p:spTree>
    <p:extLst>
      <p:ext uri="{BB962C8B-B14F-4D97-AF65-F5344CB8AC3E}">
        <p14:creationId xmlns:p14="http://schemas.microsoft.com/office/powerpoint/2010/main" val="373590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have a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must a process provide?</a:t>
            </a:r>
          </a:p>
          <a:p>
            <a:r>
              <a:rPr lang="en-US" dirty="0"/>
              <a:t>Minimal requirements (Pressman):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com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munication</a:t>
            </a:r>
            <a:r>
              <a:rPr lang="en-US" dirty="0"/>
              <a:t>: communication/collaboration with customers &amp; other stakeholders: goal is to figure out what system is to do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pl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anning</a:t>
            </a:r>
            <a:r>
              <a:rPr lang="en-US" dirty="0"/>
              <a:t>: establishing plan for technical work, identifying risks, scheduling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mo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deling</a:t>
            </a:r>
            <a:r>
              <a:rPr lang="en-US" dirty="0"/>
              <a:t>: creation of models to clarify requirements and outline the design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co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nstruction</a:t>
            </a:r>
            <a:r>
              <a:rPr lang="en-US" dirty="0"/>
              <a:t>: code generation (possibly automatic), testing to identify errors in the construction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de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ployment</a:t>
            </a:r>
            <a:r>
              <a:rPr lang="en-US" dirty="0"/>
              <a:t>: delivering the product including customer evaluation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00B0F0"/>
                </a:solidFill>
              </a:rPr>
              <a:t>Comp</a:t>
            </a:r>
            <a:r>
              <a:rPr lang="en-US" dirty="0"/>
              <a:t>i</a:t>
            </a: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dirty="0"/>
              <a:t>e </a:t>
            </a:r>
            <a:r>
              <a:rPr lang="en-US" dirty="0">
                <a:solidFill>
                  <a:srgbClr val="00B0F0"/>
                </a:solidFill>
              </a:rPr>
              <a:t>mo</a:t>
            </a:r>
            <a:r>
              <a:rPr lang="en-US" dirty="0"/>
              <a:t>re </a:t>
            </a:r>
            <a:r>
              <a:rPr lang="en-US" dirty="0">
                <a:solidFill>
                  <a:srgbClr val="00B0F0"/>
                </a:solidFill>
              </a:rPr>
              <a:t>code</a:t>
            </a:r>
            <a:r>
              <a:rPr lang="en-US" dirty="0"/>
              <a:t>”	</a:t>
            </a:r>
            <a:r>
              <a:rPr lang="en-US" sz="1400" dirty="0"/>
              <a:t>    		      </a:t>
            </a:r>
            <a:r>
              <a:rPr lang="en-US" sz="1100" dirty="0"/>
              <a:t>- (</a:t>
            </a:r>
            <a:r>
              <a:rPr lang="en-US" sz="1100" dirty="0" err="1"/>
              <a:t>Kasmir</a:t>
            </a:r>
            <a:r>
              <a:rPr lang="en-US" sz="1100" dirty="0"/>
              <a:t> </a:t>
            </a:r>
            <a:r>
              <a:rPr lang="en-US" sz="1100" dirty="0" err="1"/>
              <a:t>Siekierzynski</a:t>
            </a:r>
            <a:r>
              <a:rPr lang="en-US" sz="1100" dirty="0"/>
              <a:t>, 2007)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496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Scrum satisfies this list: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com</a:t>
            </a:r>
            <a:r>
              <a:rPr lang="en-US" b="1" dirty="0"/>
              <a:t>munication</a:t>
            </a:r>
            <a:r>
              <a:rPr lang="en-US" dirty="0"/>
              <a:t>: communication/collaboration with customers &amp; other stakeholders</a:t>
            </a:r>
          </a:p>
          <a:p>
            <a:pPr lvl="2"/>
            <a:r>
              <a:rPr lang="en-US" dirty="0"/>
              <a:t>?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pl</a:t>
            </a:r>
            <a:r>
              <a:rPr lang="en-US" b="1" dirty="0"/>
              <a:t>anning</a:t>
            </a:r>
            <a:r>
              <a:rPr lang="en-US" dirty="0"/>
              <a:t>: establishing plan for technical work, identifying risks, scheduling</a:t>
            </a:r>
          </a:p>
          <a:p>
            <a:pPr lvl="2"/>
            <a:r>
              <a:rPr lang="en-US" dirty="0"/>
              <a:t>?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mo</a:t>
            </a:r>
            <a:r>
              <a:rPr lang="en-US" b="1" dirty="0"/>
              <a:t>deling</a:t>
            </a:r>
            <a:r>
              <a:rPr lang="en-US" dirty="0"/>
              <a:t>: creation of models to clarify requirements and outline the design</a:t>
            </a:r>
          </a:p>
          <a:p>
            <a:pPr lvl="2"/>
            <a:r>
              <a:rPr lang="en-US" dirty="0"/>
              <a:t>?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co</a:t>
            </a:r>
            <a:r>
              <a:rPr lang="en-US" b="1" dirty="0"/>
              <a:t>nstruction</a:t>
            </a:r>
            <a:r>
              <a:rPr lang="en-US" dirty="0"/>
              <a:t>: code generation (possibly automatic), testing to identify errors in the construction</a:t>
            </a:r>
          </a:p>
          <a:p>
            <a:pPr lvl="2"/>
            <a:r>
              <a:rPr lang="en-US" dirty="0"/>
              <a:t>?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de</a:t>
            </a:r>
            <a:r>
              <a:rPr lang="en-US" b="1" dirty="0"/>
              <a:t>ployment</a:t>
            </a:r>
            <a:r>
              <a:rPr lang="en-US" dirty="0"/>
              <a:t>: delivering the product including customer evaluation</a:t>
            </a:r>
          </a:p>
          <a:p>
            <a:pPr lvl="2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92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Scrum satisfies this list: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com</a:t>
            </a:r>
            <a:r>
              <a:rPr lang="en-US" b="1" dirty="0"/>
              <a:t>munication</a:t>
            </a:r>
            <a:r>
              <a:rPr lang="en-US" dirty="0"/>
              <a:t>: communication/collaboration with customers &amp; other stakeholders</a:t>
            </a:r>
          </a:p>
          <a:p>
            <a:pPr lvl="2"/>
            <a:r>
              <a:rPr lang="en-US" dirty="0"/>
              <a:t>PO, daily standups, reviews – LOTS!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pl</a:t>
            </a:r>
            <a:r>
              <a:rPr lang="en-US" b="1" dirty="0"/>
              <a:t>anning</a:t>
            </a:r>
            <a:r>
              <a:rPr lang="en-US" dirty="0"/>
              <a:t>: establishing plan for technical work, identifying risks, scheduling</a:t>
            </a:r>
          </a:p>
          <a:p>
            <a:pPr lvl="2"/>
            <a:r>
              <a:rPr lang="en-US" dirty="0"/>
              <a:t>Sprint planning, grooming backlog, daily standup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mo</a:t>
            </a:r>
            <a:r>
              <a:rPr lang="en-US" b="1" dirty="0"/>
              <a:t>deling</a:t>
            </a:r>
            <a:r>
              <a:rPr lang="en-US" dirty="0"/>
              <a:t>: creation of models to clarify requirements and outline the design</a:t>
            </a:r>
          </a:p>
          <a:p>
            <a:pPr lvl="2"/>
            <a:r>
              <a:rPr lang="en-US" dirty="0"/>
              <a:t>Acceptance criteria, diagrams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co</a:t>
            </a:r>
            <a:r>
              <a:rPr lang="en-US" b="1" dirty="0"/>
              <a:t>nstruction</a:t>
            </a:r>
            <a:r>
              <a:rPr lang="en-US" dirty="0"/>
              <a:t>: code generation (possibly automatic), testing to identify errors in the construction</a:t>
            </a:r>
          </a:p>
          <a:p>
            <a:pPr lvl="2"/>
            <a:r>
              <a:rPr lang="en-US" dirty="0"/>
              <a:t>Executing sprint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de</a:t>
            </a:r>
            <a:r>
              <a:rPr lang="en-US" b="1" dirty="0"/>
              <a:t>ployment</a:t>
            </a:r>
            <a:r>
              <a:rPr lang="en-US" dirty="0"/>
              <a:t>: delivering the product including customer evaluation</a:t>
            </a:r>
          </a:p>
          <a:p>
            <a:pPr lvl="2"/>
            <a:r>
              <a:rPr lang="en-US" dirty="0"/>
              <a:t>Potentially releasable product at end of every sprint</a:t>
            </a:r>
          </a:p>
        </p:txBody>
      </p:sp>
    </p:spTree>
    <p:extLst>
      <p:ext uri="{BB962C8B-B14F-4D97-AF65-F5344CB8AC3E}">
        <p14:creationId xmlns:p14="http://schemas.microsoft.com/office/powerpoint/2010/main" val="329428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18499" y="228600"/>
            <a:ext cx="7758701" cy="89789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Traditional Model - Waterfall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05400" y="1126490"/>
            <a:ext cx="4038600" cy="5037455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Requirements Analysis</a:t>
            </a:r>
          </a:p>
          <a:p>
            <a:pPr marL="758952" lvl="1" indent="-457200"/>
            <a:r>
              <a:rPr lang="en-US" i="1" dirty="0"/>
              <a:t>What</a:t>
            </a:r>
            <a:r>
              <a:rPr lang="en-US" dirty="0"/>
              <a:t> system does</a:t>
            </a:r>
          </a:p>
          <a:p>
            <a:pPr marL="457200" indent="-457200"/>
            <a:r>
              <a:rPr lang="en-US" dirty="0"/>
              <a:t>Design</a:t>
            </a:r>
          </a:p>
          <a:p>
            <a:pPr marL="758952" lvl="1" indent="-457200"/>
            <a:r>
              <a:rPr lang="en-US" dirty="0"/>
              <a:t>How to </a:t>
            </a:r>
            <a:r>
              <a:rPr lang="en-US" dirty="0" err="1"/>
              <a:t>impl</a:t>
            </a:r>
            <a:r>
              <a:rPr lang="en-US" dirty="0"/>
              <a:t>. </a:t>
            </a:r>
            <a:r>
              <a:rPr lang="en-US" dirty="0" err="1"/>
              <a:t>reqs</a:t>
            </a:r>
            <a:endParaRPr lang="en-US" dirty="0"/>
          </a:p>
          <a:p>
            <a:pPr marL="457200" indent="-457200"/>
            <a:r>
              <a:rPr lang="en-US" dirty="0"/>
              <a:t>Implementation</a:t>
            </a:r>
          </a:p>
          <a:p>
            <a:pPr marL="758952" lvl="1" indent="-457200"/>
            <a:r>
              <a:rPr lang="en-US" dirty="0"/>
              <a:t>Coding</a:t>
            </a:r>
          </a:p>
          <a:p>
            <a:pPr marL="457200" indent="-457200"/>
            <a:r>
              <a:rPr lang="en-US" dirty="0"/>
              <a:t>Verification</a:t>
            </a:r>
          </a:p>
          <a:p>
            <a:pPr marL="758952" lvl="1" indent="-457200"/>
            <a:r>
              <a:rPr lang="en-US" dirty="0"/>
              <a:t>Testing</a:t>
            </a:r>
          </a:p>
          <a:p>
            <a:pPr marL="457200" indent="-457200"/>
            <a:r>
              <a:rPr lang="en-US" dirty="0"/>
              <a:t>Deployment</a:t>
            </a:r>
          </a:p>
          <a:p>
            <a:pPr marL="758952" lvl="1" indent="-457200"/>
            <a:r>
              <a:rPr lang="en-US" dirty="0"/>
              <a:t>Delivery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261E98-AE1B-934E-A780-683C56C63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306885"/>
              </p:ext>
            </p:extLst>
          </p:nvPr>
        </p:nvGraphicFramePr>
        <p:xfrm>
          <a:off x="338291" y="1447800"/>
          <a:ext cx="441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63025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4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E49D38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6700</TotalTime>
  <Words>3021</Words>
  <Application>Microsoft Macintosh PowerPoint</Application>
  <PresentationFormat>On-screen Show (4:3)</PresentationFormat>
  <Paragraphs>566</Paragraphs>
  <Slides>56</Slides>
  <Notes>23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DengXian</vt:lpstr>
      <vt:lpstr>Abadi Extra Light</vt:lpstr>
      <vt:lpstr>Arial</vt:lpstr>
      <vt:lpstr>Bradley Hand ITC</vt:lpstr>
      <vt:lpstr>Calibri</vt:lpstr>
      <vt:lpstr>Consolas</vt:lpstr>
      <vt:lpstr>Franklin Gothic Book</vt:lpstr>
      <vt:lpstr>Wingdings 2</vt:lpstr>
      <vt:lpstr>Technic</vt:lpstr>
      <vt:lpstr>SE 3800 Note 8 Other ways to get there</vt:lpstr>
      <vt:lpstr>Where in the world is se3800?</vt:lpstr>
      <vt:lpstr>Should every project use Scrum?</vt:lpstr>
      <vt:lpstr>Should every project use Scrum?</vt:lpstr>
      <vt:lpstr>What do we really need?</vt:lpstr>
      <vt:lpstr>Why have a process?</vt:lpstr>
      <vt:lpstr>Process framework</vt:lpstr>
      <vt:lpstr>Process framework</vt:lpstr>
      <vt:lpstr>PowerPoint Presentation</vt:lpstr>
      <vt:lpstr>PowerPoint Presentation</vt:lpstr>
      <vt:lpstr>PowerPoint Presentation</vt:lpstr>
      <vt:lpstr>PowerPoint Presentation</vt:lpstr>
      <vt:lpstr>So why use the waterfall model?</vt:lpstr>
      <vt:lpstr>So why use the waterfall model?</vt:lpstr>
      <vt:lpstr>So why use the waterfall model?</vt:lpstr>
      <vt:lpstr>So why use the waterfall model?</vt:lpstr>
      <vt:lpstr>Iterative Waterfall Model</vt:lpstr>
      <vt:lpstr>Spiral Model</vt:lpstr>
      <vt:lpstr>PowerPoint Presentation</vt:lpstr>
      <vt:lpstr>Rational Unified Process (RUP)</vt:lpstr>
      <vt:lpstr>PowerPoint Presentation</vt:lpstr>
      <vt:lpstr>PowerPoint Presentation</vt:lpstr>
      <vt:lpstr>Alternative process models</vt:lpstr>
      <vt:lpstr>Extreme Programming</vt:lpstr>
      <vt:lpstr>Extreme Programming, cont.</vt:lpstr>
      <vt:lpstr>XP Design</vt:lpstr>
      <vt:lpstr>Even more XP</vt:lpstr>
      <vt:lpstr>Scrum vs. XP</vt:lpstr>
      <vt:lpstr>Feature-Driven Development</vt:lpstr>
      <vt:lpstr>FDD Feature List</vt:lpstr>
      <vt:lpstr>Feature-Driven Development</vt:lpstr>
      <vt:lpstr>Feature-Driven Development</vt:lpstr>
      <vt:lpstr>Alternative process models</vt:lpstr>
      <vt:lpstr>Kanban</vt:lpstr>
      <vt:lpstr>Kanban</vt:lpstr>
      <vt:lpstr>Sample Kanban Cards</vt:lpstr>
      <vt:lpstr>Kanban in Software</vt:lpstr>
      <vt:lpstr>Sample Kanban board</vt:lpstr>
      <vt:lpstr>Atlassian Kanban Board</vt:lpstr>
      <vt:lpstr>Scrum vs. Kanban</vt:lpstr>
      <vt:lpstr>Kanban Metrics</vt:lpstr>
      <vt:lpstr>Advantages, disadvantages</vt:lpstr>
      <vt:lpstr>Evaluating Kanban</vt:lpstr>
      <vt:lpstr>Scaled Agile Framework</vt:lpstr>
      <vt:lpstr>PowerPoint Presentation</vt:lpstr>
      <vt:lpstr>SAFe Principles</vt:lpstr>
      <vt:lpstr>SAFe evaluation</vt:lpstr>
      <vt:lpstr>Review: Alternative Processes</vt:lpstr>
      <vt:lpstr>Model-Based Development</vt:lpstr>
      <vt:lpstr>Standard model of development</vt:lpstr>
      <vt:lpstr>Example: Traffic Light Model</vt:lpstr>
      <vt:lpstr>Alternative</vt:lpstr>
      <vt:lpstr>Applying the model</vt:lpstr>
      <vt:lpstr>Generating code</vt:lpstr>
      <vt:lpstr>What’s the limitation?</vt:lpstr>
      <vt:lpstr>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3800 Software Engineering Process II</dc:title>
  <dc:creator>Rob Hasker</dc:creator>
  <cp:lastModifiedBy>Hasker, Dr. Robert</cp:lastModifiedBy>
  <cp:revision>307</cp:revision>
  <dcterms:created xsi:type="dcterms:W3CDTF">2006-08-16T00:00:00Z</dcterms:created>
  <dcterms:modified xsi:type="dcterms:W3CDTF">2021-11-03T02:39:05Z</dcterms:modified>
</cp:coreProperties>
</file>