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4" r:id="rId1"/>
  </p:sldMasterIdLst>
  <p:notesMasterIdLst>
    <p:notesMasterId r:id="rId49"/>
  </p:notesMasterIdLst>
  <p:sldIdLst>
    <p:sldId id="256" r:id="rId2"/>
    <p:sldId id="355" r:id="rId3"/>
    <p:sldId id="357" r:id="rId4"/>
    <p:sldId id="352" r:id="rId5"/>
    <p:sldId id="353" r:id="rId6"/>
    <p:sldId id="354" r:id="rId7"/>
    <p:sldId id="381" r:id="rId8"/>
    <p:sldId id="380" r:id="rId9"/>
    <p:sldId id="375" r:id="rId10"/>
    <p:sldId id="376" r:id="rId11"/>
    <p:sldId id="377" r:id="rId12"/>
    <p:sldId id="383" r:id="rId13"/>
    <p:sldId id="382" r:id="rId14"/>
    <p:sldId id="384" r:id="rId15"/>
    <p:sldId id="385" r:id="rId16"/>
    <p:sldId id="386" r:id="rId17"/>
    <p:sldId id="387" r:id="rId18"/>
    <p:sldId id="388" r:id="rId19"/>
    <p:sldId id="360" r:id="rId20"/>
    <p:sldId id="361" r:id="rId21"/>
    <p:sldId id="363" r:id="rId22"/>
    <p:sldId id="364" r:id="rId23"/>
    <p:sldId id="362" r:id="rId24"/>
    <p:sldId id="359" r:id="rId25"/>
    <p:sldId id="365" r:id="rId26"/>
    <p:sldId id="366" r:id="rId27"/>
    <p:sldId id="367" r:id="rId28"/>
    <p:sldId id="368" r:id="rId29"/>
    <p:sldId id="370" r:id="rId30"/>
    <p:sldId id="389" r:id="rId31"/>
    <p:sldId id="390" r:id="rId32"/>
    <p:sldId id="369" r:id="rId33"/>
    <p:sldId id="371" r:id="rId34"/>
    <p:sldId id="372" r:id="rId35"/>
    <p:sldId id="393" r:id="rId36"/>
    <p:sldId id="394" r:id="rId37"/>
    <p:sldId id="395" r:id="rId38"/>
    <p:sldId id="396" r:id="rId39"/>
    <p:sldId id="402" r:id="rId40"/>
    <p:sldId id="373" r:id="rId41"/>
    <p:sldId id="259" r:id="rId42"/>
    <p:sldId id="261" r:id="rId43"/>
    <p:sldId id="374" r:id="rId44"/>
    <p:sldId id="262" r:id="rId45"/>
    <p:sldId id="264" r:id="rId46"/>
    <p:sldId id="403" r:id="rId47"/>
    <p:sldId id="40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0" autoAdjust="0"/>
    <p:restoredTop sz="89184" autoAdjust="0"/>
  </p:normalViewPr>
  <p:slideViewPr>
    <p:cSldViewPr snapToGrid="0">
      <p:cViewPr varScale="1">
        <p:scale>
          <a:sx n="85" d="100"/>
          <a:sy n="85" d="100"/>
        </p:scale>
        <p:origin x="108" y="85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66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617D64-5F36-3A4F-9305-ACB28A51A45E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C50015-D4B1-AB4F-8855-6643AE2787F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Listener</a:t>
          </a:r>
        </a:p>
      </dgm:t>
    </dgm:pt>
    <dgm:pt modelId="{C2A0C31F-90CE-9348-820C-B5372F910619}" type="parTrans" cxnId="{9091D373-573C-E14B-9B7F-E05E9469CB68}">
      <dgm:prSet/>
      <dgm:spPr/>
      <dgm:t>
        <a:bodyPr/>
        <a:lstStyle/>
        <a:p>
          <a:endParaRPr lang="en-US"/>
        </a:p>
      </dgm:t>
    </dgm:pt>
    <dgm:pt modelId="{1ED8BC04-E8A3-F146-BBA8-6BE5839BFCFE}" type="sibTrans" cxnId="{9091D373-573C-E14B-9B7F-E05E9469CB68}">
      <dgm:prSet/>
      <dgm:spPr/>
      <dgm:t>
        <a:bodyPr/>
        <a:lstStyle/>
        <a:p>
          <a:endParaRPr lang="en-US"/>
        </a:p>
      </dgm:t>
    </dgm:pt>
    <dgm:pt modelId="{EEFFB8DD-E4FC-9540-BF69-0A7CA766E86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SQS</a:t>
          </a:r>
        </a:p>
      </dgm:t>
    </dgm:pt>
    <dgm:pt modelId="{E5574954-875D-AE44-A880-16C8D0B67E76}" type="parTrans" cxnId="{EFBF8A7F-C75B-AD4E-9CF2-6607A48E6FDC}">
      <dgm:prSet/>
      <dgm:spPr/>
      <dgm:t>
        <a:bodyPr/>
        <a:lstStyle/>
        <a:p>
          <a:endParaRPr lang="en-US"/>
        </a:p>
      </dgm:t>
    </dgm:pt>
    <dgm:pt modelId="{2684BF13-CA34-614F-A943-0EEF07E83A67}" type="sibTrans" cxnId="{EFBF8A7F-C75B-AD4E-9CF2-6607A48E6FDC}">
      <dgm:prSet/>
      <dgm:spPr/>
      <dgm:t>
        <a:bodyPr/>
        <a:lstStyle/>
        <a:p>
          <a:endParaRPr lang="en-US"/>
        </a:p>
      </dgm:t>
    </dgm:pt>
    <dgm:pt modelId="{E41C7331-47A5-6442-9C2C-2CDE9CBA581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Process</a:t>
          </a:r>
        </a:p>
      </dgm:t>
    </dgm:pt>
    <dgm:pt modelId="{993FD9CE-DD0D-6F47-81CF-EFBB01600842}" type="parTrans" cxnId="{8A122777-C463-BC48-87BD-749EC0A28858}">
      <dgm:prSet/>
      <dgm:spPr/>
      <dgm:t>
        <a:bodyPr/>
        <a:lstStyle/>
        <a:p>
          <a:endParaRPr lang="en-US"/>
        </a:p>
      </dgm:t>
    </dgm:pt>
    <dgm:pt modelId="{19C5A301-99C8-524C-AC8B-87F58B51B1D4}" type="sibTrans" cxnId="{8A122777-C463-BC48-87BD-749EC0A28858}">
      <dgm:prSet/>
      <dgm:spPr/>
      <dgm:t>
        <a:bodyPr/>
        <a:lstStyle/>
        <a:p>
          <a:endParaRPr lang="en-US"/>
        </a:p>
      </dgm:t>
    </dgm:pt>
    <dgm:pt modelId="{2A247BC6-869E-9141-B100-00AB72ACF2F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DynamoDB</a:t>
          </a:r>
        </a:p>
      </dgm:t>
    </dgm:pt>
    <dgm:pt modelId="{FAA35BF0-E8D3-984D-B943-028F494F4AB9}" type="parTrans" cxnId="{6028A77D-8556-094E-9508-A5B48221C938}">
      <dgm:prSet/>
      <dgm:spPr/>
      <dgm:t>
        <a:bodyPr/>
        <a:lstStyle/>
        <a:p>
          <a:endParaRPr lang="en-US"/>
        </a:p>
      </dgm:t>
    </dgm:pt>
    <dgm:pt modelId="{2C42B280-15B7-0844-A095-DC03D226FA56}" type="sibTrans" cxnId="{6028A77D-8556-094E-9508-A5B48221C938}">
      <dgm:prSet/>
      <dgm:spPr/>
      <dgm:t>
        <a:bodyPr/>
        <a:lstStyle/>
        <a:p>
          <a:endParaRPr lang="en-US"/>
        </a:p>
      </dgm:t>
    </dgm:pt>
    <dgm:pt modelId="{B20F9BE1-D329-8C4C-ACD4-E93BB86D378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List</a:t>
          </a:r>
        </a:p>
      </dgm:t>
    </dgm:pt>
    <dgm:pt modelId="{6A4D9210-A7E8-294A-850D-D6711A582FF6}" type="parTrans" cxnId="{8789CF53-E01C-F84D-BF48-B9A065A9A92C}">
      <dgm:prSet/>
      <dgm:spPr/>
      <dgm:t>
        <a:bodyPr/>
        <a:lstStyle/>
        <a:p>
          <a:endParaRPr lang="en-US"/>
        </a:p>
      </dgm:t>
    </dgm:pt>
    <dgm:pt modelId="{798CD4AB-1B49-2E43-8D47-3259E62CF40A}" type="sibTrans" cxnId="{8789CF53-E01C-F84D-BF48-B9A065A9A92C}">
      <dgm:prSet/>
      <dgm:spPr/>
      <dgm:t>
        <a:bodyPr/>
        <a:lstStyle/>
        <a:p>
          <a:endParaRPr lang="en-US"/>
        </a:p>
      </dgm:t>
    </dgm:pt>
    <dgm:pt modelId="{3F7E9A53-D453-45D0-9219-9A8BB849A441}" type="pres">
      <dgm:prSet presAssocID="{87617D64-5F36-3A4F-9305-ACB28A51A45E}" presName="rootnode" presStyleCnt="0">
        <dgm:presLayoutVars>
          <dgm:chMax/>
          <dgm:chPref/>
          <dgm:dir/>
          <dgm:animLvl val="lvl"/>
        </dgm:presLayoutVars>
      </dgm:prSet>
      <dgm:spPr/>
    </dgm:pt>
    <dgm:pt modelId="{CDD758E8-A501-43A1-87CC-3BFA8288F24B}" type="pres">
      <dgm:prSet presAssocID="{01C50015-D4B1-AB4F-8855-6643AE2787F1}" presName="composite" presStyleCnt="0"/>
      <dgm:spPr/>
    </dgm:pt>
    <dgm:pt modelId="{94DBBFDE-606F-4D97-9E37-087A8F6C7002}" type="pres">
      <dgm:prSet presAssocID="{01C50015-D4B1-AB4F-8855-6643AE2787F1}" presName="bentUpArrow1" presStyleLbl="alignImgPlace1" presStyleIdx="0" presStyleCnt="4" custScaleX="72211" custScaleY="71636" custLinFactNeighborX="20467" custLinFactNeighborY="-14474"/>
      <dgm:spPr/>
    </dgm:pt>
    <dgm:pt modelId="{4C05F011-A67F-471C-B55B-78D6D76D8649}" type="pres">
      <dgm:prSet presAssocID="{01C50015-D4B1-AB4F-8855-6643AE2787F1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FEC4499B-9172-4B41-B11A-FE490F0B016C}" type="pres">
      <dgm:prSet presAssocID="{01C50015-D4B1-AB4F-8855-6643AE2787F1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A289A8F2-1AF5-485F-8E4B-080AA549982D}" type="pres">
      <dgm:prSet presAssocID="{1ED8BC04-E8A3-F146-BBA8-6BE5839BFCFE}" presName="sibTrans" presStyleCnt="0"/>
      <dgm:spPr/>
    </dgm:pt>
    <dgm:pt modelId="{4D140368-D455-4AB2-B3EA-DE4C88BA5CE8}" type="pres">
      <dgm:prSet presAssocID="{EEFFB8DD-E4FC-9540-BF69-0A7CA766E861}" presName="composite" presStyleCnt="0"/>
      <dgm:spPr/>
    </dgm:pt>
    <dgm:pt modelId="{17A90508-5F9E-47BB-B022-714F98052D69}" type="pres">
      <dgm:prSet presAssocID="{EEFFB8DD-E4FC-9540-BF69-0A7CA766E861}" presName="bentUpArrow1" presStyleLbl="alignImgPlace1" presStyleIdx="1" presStyleCnt="4" custScaleX="72211" custScaleY="71636" custLinFactNeighborX="20467" custLinFactNeighborY="-14474"/>
      <dgm:spPr/>
    </dgm:pt>
    <dgm:pt modelId="{C29122F9-6D64-4E32-B9B6-BF1D32D615E3}" type="pres">
      <dgm:prSet presAssocID="{EEFFB8DD-E4FC-9540-BF69-0A7CA766E861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8AC071C5-AF56-46C1-B9A1-9F1941D2BA68}" type="pres">
      <dgm:prSet presAssocID="{EEFFB8DD-E4FC-9540-BF69-0A7CA766E861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D0CDB555-7F82-4DC5-87B7-482C89EFEB93}" type="pres">
      <dgm:prSet presAssocID="{2684BF13-CA34-614F-A943-0EEF07E83A67}" presName="sibTrans" presStyleCnt="0"/>
      <dgm:spPr/>
    </dgm:pt>
    <dgm:pt modelId="{E5608FB3-E5EE-4C25-A214-3ABD0D4F312E}" type="pres">
      <dgm:prSet presAssocID="{E41C7331-47A5-6442-9C2C-2CDE9CBA581B}" presName="composite" presStyleCnt="0"/>
      <dgm:spPr/>
    </dgm:pt>
    <dgm:pt modelId="{67210AF8-660F-4F0A-A6CB-D21F3398889E}" type="pres">
      <dgm:prSet presAssocID="{E41C7331-47A5-6442-9C2C-2CDE9CBA581B}" presName="bentUpArrow1" presStyleLbl="alignImgPlace1" presStyleIdx="2" presStyleCnt="4" custScaleX="72211" custScaleY="71636" custLinFactNeighborX="20467" custLinFactNeighborY="-14474"/>
      <dgm:spPr/>
    </dgm:pt>
    <dgm:pt modelId="{07898F60-B8DC-437C-9F8E-0D598FA87518}" type="pres">
      <dgm:prSet presAssocID="{E41C7331-47A5-6442-9C2C-2CDE9CBA581B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4F62D6AE-42DE-4D72-9141-7AE8DC367A17}" type="pres">
      <dgm:prSet presAssocID="{E41C7331-47A5-6442-9C2C-2CDE9CBA581B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7AB03F7-3C76-4A19-912A-AB53BF2CA18D}" type="pres">
      <dgm:prSet presAssocID="{19C5A301-99C8-524C-AC8B-87F58B51B1D4}" presName="sibTrans" presStyleCnt="0"/>
      <dgm:spPr/>
    </dgm:pt>
    <dgm:pt modelId="{FCA23C63-23F3-4A12-A032-FDABAB74BD6F}" type="pres">
      <dgm:prSet presAssocID="{2A247BC6-869E-9141-B100-00AB72ACF2FC}" presName="composite" presStyleCnt="0"/>
      <dgm:spPr/>
    </dgm:pt>
    <dgm:pt modelId="{037E721F-4170-45CA-B303-0AC38194A5CA}" type="pres">
      <dgm:prSet presAssocID="{2A247BC6-869E-9141-B100-00AB72ACF2FC}" presName="bentUpArrow1" presStyleLbl="alignImgPlace1" presStyleIdx="3" presStyleCnt="4" custScaleX="72211" custScaleY="71636" custLinFactNeighborX="20467" custLinFactNeighborY="-14474"/>
      <dgm:spPr/>
    </dgm:pt>
    <dgm:pt modelId="{E5673B22-9973-4A8D-B7E8-47F087AD1C2C}" type="pres">
      <dgm:prSet presAssocID="{2A247BC6-869E-9141-B100-00AB72ACF2FC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9C45C6C5-5882-4E32-ADBE-0923DB008BE9}" type="pres">
      <dgm:prSet presAssocID="{2A247BC6-869E-9141-B100-00AB72ACF2FC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7DE69105-0DC3-491B-842B-90532DEC9B11}" type="pres">
      <dgm:prSet presAssocID="{2C42B280-15B7-0844-A095-DC03D226FA56}" presName="sibTrans" presStyleCnt="0"/>
      <dgm:spPr/>
    </dgm:pt>
    <dgm:pt modelId="{A70350B8-CA42-4A25-A502-BCBB44F5C35C}" type="pres">
      <dgm:prSet presAssocID="{B20F9BE1-D329-8C4C-ACD4-E93BB86D378E}" presName="composite" presStyleCnt="0"/>
      <dgm:spPr/>
    </dgm:pt>
    <dgm:pt modelId="{5393D7EE-11D7-421F-9793-74264EA92341}" type="pres">
      <dgm:prSet presAssocID="{B20F9BE1-D329-8C4C-ACD4-E93BB86D378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0658A327-DB36-4149-80B2-B27D68D59108}" type="presOf" srcId="{E41C7331-47A5-6442-9C2C-2CDE9CBA581B}" destId="{07898F60-B8DC-437C-9F8E-0D598FA87518}" srcOrd="0" destOrd="0" presId="urn:microsoft.com/office/officeart/2005/8/layout/StepDownProcess"/>
    <dgm:cxn modelId="{A978D845-7055-40C4-8524-A9F1AB1CB57C}" type="presOf" srcId="{2A247BC6-869E-9141-B100-00AB72ACF2FC}" destId="{E5673B22-9973-4A8D-B7E8-47F087AD1C2C}" srcOrd="0" destOrd="0" presId="urn:microsoft.com/office/officeart/2005/8/layout/StepDownProcess"/>
    <dgm:cxn modelId="{BDB41B46-82AC-4370-9EE0-5ED3CC87A071}" type="presOf" srcId="{01C50015-D4B1-AB4F-8855-6643AE2787F1}" destId="{4C05F011-A67F-471C-B55B-78D6D76D8649}" srcOrd="0" destOrd="0" presId="urn:microsoft.com/office/officeart/2005/8/layout/StepDownProcess"/>
    <dgm:cxn modelId="{8789CF53-E01C-F84D-BF48-B9A065A9A92C}" srcId="{87617D64-5F36-3A4F-9305-ACB28A51A45E}" destId="{B20F9BE1-D329-8C4C-ACD4-E93BB86D378E}" srcOrd="4" destOrd="0" parTransId="{6A4D9210-A7E8-294A-850D-D6711A582FF6}" sibTransId="{798CD4AB-1B49-2E43-8D47-3259E62CF40A}"/>
    <dgm:cxn modelId="{9091D373-573C-E14B-9B7F-E05E9469CB68}" srcId="{87617D64-5F36-3A4F-9305-ACB28A51A45E}" destId="{01C50015-D4B1-AB4F-8855-6643AE2787F1}" srcOrd="0" destOrd="0" parTransId="{C2A0C31F-90CE-9348-820C-B5372F910619}" sibTransId="{1ED8BC04-E8A3-F146-BBA8-6BE5839BFCFE}"/>
    <dgm:cxn modelId="{8A122777-C463-BC48-87BD-749EC0A28858}" srcId="{87617D64-5F36-3A4F-9305-ACB28A51A45E}" destId="{E41C7331-47A5-6442-9C2C-2CDE9CBA581B}" srcOrd="2" destOrd="0" parTransId="{993FD9CE-DD0D-6F47-81CF-EFBB01600842}" sibTransId="{19C5A301-99C8-524C-AC8B-87F58B51B1D4}"/>
    <dgm:cxn modelId="{6028A77D-8556-094E-9508-A5B48221C938}" srcId="{87617D64-5F36-3A4F-9305-ACB28A51A45E}" destId="{2A247BC6-869E-9141-B100-00AB72ACF2FC}" srcOrd="3" destOrd="0" parTransId="{FAA35BF0-E8D3-984D-B943-028F494F4AB9}" sibTransId="{2C42B280-15B7-0844-A095-DC03D226FA56}"/>
    <dgm:cxn modelId="{EFBF8A7F-C75B-AD4E-9CF2-6607A48E6FDC}" srcId="{87617D64-5F36-3A4F-9305-ACB28A51A45E}" destId="{EEFFB8DD-E4FC-9540-BF69-0A7CA766E861}" srcOrd="1" destOrd="0" parTransId="{E5574954-875D-AE44-A880-16C8D0B67E76}" sibTransId="{2684BF13-CA34-614F-A943-0EEF07E83A67}"/>
    <dgm:cxn modelId="{99366CB1-CA05-428A-9BC3-A324E137B423}" type="presOf" srcId="{87617D64-5F36-3A4F-9305-ACB28A51A45E}" destId="{3F7E9A53-D453-45D0-9219-9A8BB849A441}" srcOrd="0" destOrd="0" presId="urn:microsoft.com/office/officeart/2005/8/layout/StepDownProcess"/>
    <dgm:cxn modelId="{F4E9C0DA-4F57-40AD-97E8-10F3465BA47A}" type="presOf" srcId="{EEFFB8DD-E4FC-9540-BF69-0A7CA766E861}" destId="{C29122F9-6D64-4E32-B9B6-BF1D32D615E3}" srcOrd="0" destOrd="0" presId="urn:microsoft.com/office/officeart/2005/8/layout/StepDownProcess"/>
    <dgm:cxn modelId="{8DAF87E8-245B-4F63-B04F-FB4F73D87DC7}" type="presOf" srcId="{B20F9BE1-D329-8C4C-ACD4-E93BB86D378E}" destId="{5393D7EE-11D7-421F-9793-74264EA92341}" srcOrd="0" destOrd="0" presId="urn:microsoft.com/office/officeart/2005/8/layout/StepDownProcess"/>
    <dgm:cxn modelId="{AE932A10-F80E-46FB-BBAB-907609731AE8}" type="presParOf" srcId="{3F7E9A53-D453-45D0-9219-9A8BB849A441}" destId="{CDD758E8-A501-43A1-87CC-3BFA8288F24B}" srcOrd="0" destOrd="0" presId="urn:microsoft.com/office/officeart/2005/8/layout/StepDownProcess"/>
    <dgm:cxn modelId="{48AA823B-1254-47AC-9C14-AE43EF9CF24F}" type="presParOf" srcId="{CDD758E8-A501-43A1-87CC-3BFA8288F24B}" destId="{94DBBFDE-606F-4D97-9E37-087A8F6C7002}" srcOrd="0" destOrd="0" presId="urn:microsoft.com/office/officeart/2005/8/layout/StepDownProcess"/>
    <dgm:cxn modelId="{2C1B5487-C249-43FB-A431-4AA163D7D9DF}" type="presParOf" srcId="{CDD758E8-A501-43A1-87CC-3BFA8288F24B}" destId="{4C05F011-A67F-471C-B55B-78D6D76D8649}" srcOrd="1" destOrd="0" presId="urn:microsoft.com/office/officeart/2005/8/layout/StepDownProcess"/>
    <dgm:cxn modelId="{9EF39C4E-CA95-46D3-90E1-307EAC5B2065}" type="presParOf" srcId="{CDD758E8-A501-43A1-87CC-3BFA8288F24B}" destId="{FEC4499B-9172-4B41-B11A-FE490F0B016C}" srcOrd="2" destOrd="0" presId="urn:microsoft.com/office/officeart/2005/8/layout/StepDownProcess"/>
    <dgm:cxn modelId="{4A743CE7-E1C4-4D25-A088-73A680852E15}" type="presParOf" srcId="{3F7E9A53-D453-45D0-9219-9A8BB849A441}" destId="{A289A8F2-1AF5-485F-8E4B-080AA549982D}" srcOrd="1" destOrd="0" presId="urn:microsoft.com/office/officeart/2005/8/layout/StepDownProcess"/>
    <dgm:cxn modelId="{16301A1F-0DFE-4672-8A9B-2BD6377F5462}" type="presParOf" srcId="{3F7E9A53-D453-45D0-9219-9A8BB849A441}" destId="{4D140368-D455-4AB2-B3EA-DE4C88BA5CE8}" srcOrd="2" destOrd="0" presId="urn:microsoft.com/office/officeart/2005/8/layout/StepDownProcess"/>
    <dgm:cxn modelId="{5EF43339-1EAF-4373-9060-F1B42E5362D2}" type="presParOf" srcId="{4D140368-D455-4AB2-B3EA-DE4C88BA5CE8}" destId="{17A90508-5F9E-47BB-B022-714F98052D69}" srcOrd="0" destOrd="0" presId="urn:microsoft.com/office/officeart/2005/8/layout/StepDownProcess"/>
    <dgm:cxn modelId="{D1257F5D-0223-4FE6-8768-44BE322D7D93}" type="presParOf" srcId="{4D140368-D455-4AB2-B3EA-DE4C88BA5CE8}" destId="{C29122F9-6D64-4E32-B9B6-BF1D32D615E3}" srcOrd="1" destOrd="0" presId="urn:microsoft.com/office/officeart/2005/8/layout/StepDownProcess"/>
    <dgm:cxn modelId="{92A2C7DC-292E-4FA8-AA87-AAC41386117C}" type="presParOf" srcId="{4D140368-D455-4AB2-B3EA-DE4C88BA5CE8}" destId="{8AC071C5-AF56-46C1-B9A1-9F1941D2BA68}" srcOrd="2" destOrd="0" presId="urn:microsoft.com/office/officeart/2005/8/layout/StepDownProcess"/>
    <dgm:cxn modelId="{F92FF510-B060-4CFD-A2E2-99F241D83180}" type="presParOf" srcId="{3F7E9A53-D453-45D0-9219-9A8BB849A441}" destId="{D0CDB555-7F82-4DC5-87B7-482C89EFEB93}" srcOrd="3" destOrd="0" presId="urn:microsoft.com/office/officeart/2005/8/layout/StepDownProcess"/>
    <dgm:cxn modelId="{32E09AFF-B93E-4103-8FB9-F38849C8DA28}" type="presParOf" srcId="{3F7E9A53-D453-45D0-9219-9A8BB849A441}" destId="{E5608FB3-E5EE-4C25-A214-3ABD0D4F312E}" srcOrd="4" destOrd="0" presId="urn:microsoft.com/office/officeart/2005/8/layout/StepDownProcess"/>
    <dgm:cxn modelId="{776162B8-267F-4660-B740-D4A772C35C5B}" type="presParOf" srcId="{E5608FB3-E5EE-4C25-A214-3ABD0D4F312E}" destId="{67210AF8-660F-4F0A-A6CB-D21F3398889E}" srcOrd="0" destOrd="0" presId="urn:microsoft.com/office/officeart/2005/8/layout/StepDownProcess"/>
    <dgm:cxn modelId="{D2A3F88F-1BB7-40CA-B15E-BB5C3FE356FE}" type="presParOf" srcId="{E5608FB3-E5EE-4C25-A214-3ABD0D4F312E}" destId="{07898F60-B8DC-437C-9F8E-0D598FA87518}" srcOrd="1" destOrd="0" presId="urn:microsoft.com/office/officeart/2005/8/layout/StepDownProcess"/>
    <dgm:cxn modelId="{CBA848A1-7DE7-47C8-8B6A-46B7B8CC6DD2}" type="presParOf" srcId="{E5608FB3-E5EE-4C25-A214-3ABD0D4F312E}" destId="{4F62D6AE-42DE-4D72-9141-7AE8DC367A17}" srcOrd="2" destOrd="0" presId="urn:microsoft.com/office/officeart/2005/8/layout/StepDownProcess"/>
    <dgm:cxn modelId="{FE66CDB2-4DCD-4AEC-A6F0-C9ABC052707D}" type="presParOf" srcId="{3F7E9A53-D453-45D0-9219-9A8BB849A441}" destId="{C7AB03F7-3C76-4A19-912A-AB53BF2CA18D}" srcOrd="5" destOrd="0" presId="urn:microsoft.com/office/officeart/2005/8/layout/StepDownProcess"/>
    <dgm:cxn modelId="{42288DE1-0DFF-4DD8-B0FB-3A95A7935235}" type="presParOf" srcId="{3F7E9A53-D453-45D0-9219-9A8BB849A441}" destId="{FCA23C63-23F3-4A12-A032-FDABAB74BD6F}" srcOrd="6" destOrd="0" presId="urn:microsoft.com/office/officeart/2005/8/layout/StepDownProcess"/>
    <dgm:cxn modelId="{6AF19F2F-551E-402E-9482-323833CF5222}" type="presParOf" srcId="{FCA23C63-23F3-4A12-A032-FDABAB74BD6F}" destId="{037E721F-4170-45CA-B303-0AC38194A5CA}" srcOrd="0" destOrd="0" presId="urn:microsoft.com/office/officeart/2005/8/layout/StepDownProcess"/>
    <dgm:cxn modelId="{68D8FB20-3F9B-4426-B5B4-0BE131206C15}" type="presParOf" srcId="{FCA23C63-23F3-4A12-A032-FDABAB74BD6F}" destId="{E5673B22-9973-4A8D-B7E8-47F087AD1C2C}" srcOrd="1" destOrd="0" presId="urn:microsoft.com/office/officeart/2005/8/layout/StepDownProcess"/>
    <dgm:cxn modelId="{DA221771-159C-4D9D-99A5-8CC0A0331BE1}" type="presParOf" srcId="{FCA23C63-23F3-4A12-A032-FDABAB74BD6F}" destId="{9C45C6C5-5882-4E32-ADBE-0923DB008BE9}" srcOrd="2" destOrd="0" presId="urn:microsoft.com/office/officeart/2005/8/layout/StepDownProcess"/>
    <dgm:cxn modelId="{E4E0A019-AD53-40EB-90EE-4C3CDD3926EE}" type="presParOf" srcId="{3F7E9A53-D453-45D0-9219-9A8BB849A441}" destId="{7DE69105-0DC3-491B-842B-90532DEC9B11}" srcOrd="7" destOrd="0" presId="urn:microsoft.com/office/officeart/2005/8/layout/StepDownProcess"/>
    <dgm:cxn modelId="{215DD951-9043-4C18-87B6-EC98FFA6F0BA}" type="presParOf" srcId="{3F7E9A53-D453-45D0-9219-9A8BB849A441}" destId="{A70350B8-CA42-4A25-A502-BCBB44F5C35C}" srcOrd="8" destOrd="0" presId="urn:microsoft.com/office/officeart/2005/8/layout/StepDownProcess"/>
    <dgm:cxn modelId="{11B03652-2BF0-4DF6-B321-BE4FC1A5B72A}" type="presParOf" srcId="{A70350B8-CA42-4A25-A502-BCBB44F5C35C}" destId="{5393D7EE-11D7-421F-9793-74264EA9234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617D64-5F36-3A4F-9305-ACB28A51A45E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C50015-D4B1-AB4F-8855-6643AE2787F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Listener</a:t>
          </a:r>
        </a:p>
      </dgm:t>
    </dgm:pt>
    <dgm:pt modelId="{C2A0C31F-90CE-9348-820C-B5372F910619}" type="parTrans" cxnId="{9091D373-573C-E14B-9B7F-E05E9469CB68}">
      <dgm:prSet/>
      <dgm:spPr/>
      <dgm:t>
        <a:bodyPr/>
        <a:lstStyle/>
        <a:p>
          <a:endParaRPr lang="en-US"/>
        </a:p>
      </dgm:t>
    </dgm:pt>
    <dgm:pt modelId="{1ED8BC04-E8A3-F146-BBA8-6BE5839BFCFE}" type="sibTrans" cxnId="{9091D373-573C-E14B-9B7F-E05E9469CB68}">
      <dgm:prSet/>
      <dgm:spPr/>
      <dgm:t>
        <a:bodyPr/>
        <a:lstStyle/>
        <a:p>
          <a:endParaRPr lang="en-US"/>
        </a:p>
      </dgm:t>
    </dgm:pt>
    <dgm:pt modelId="{EEFFB8DD-E4FC-9540-BF69-0A7CA766E86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SQS</a:t>
          </a:r>
        </a:p>
      </dgm:t>
    </dgm:pt>
    <dgm:pt modelId="{E5574954-875D-AE44-A880-16C8D0B67E76}" type="parTrans" cxnId="{EFBF8A7F-C75B-AD4E-9CF2-6607A48E6FDC}">
      <dgm:prSet/>
      <dgm:spPr/>
      <dgm:t>
        <a:bodyPr/>
        <a:lstStyle/>
        <a:p>
          <a:endParaRPr lang="en-US"/>
        </a:p>
      </dgm:t>
    </dgm:pt>
    <dgm:pt modelId="{2684BF13-CA34-614F-A943-0EEF07E83A67}" type="sibTrans" cxnId="{EFBF8A7F-C75B-AD4E-9CF2-6607A48E6FDC}">
      <dgm:prSet/>
      <dgm:spPr/>
      <dgm:t>
        <a:bodyPr/>
        <a:lstStyle/>
        <a:p>
          <a:endParaRPr lang="en-US"/>
        </a:p>
      </dgm:t>
    </dgm:pt>
    <dgm:pt modelId="{E41C7331-47A5-6442-9C2C-2CDE9CBA581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Process</a:t>
          </a:r>
        </a:p>
      </dgm:t>
    </dgm:pt>
    <dgm:pt modelId="{993FD9CE-DD0D-6F47-81CF-EFBB01600842}" type="parTrans" cxnId="{8A122777-C463-BC48-87BD-749EC0A28858}">
      <dgm:prSet/>
      <dgm:spPr/>
      <dgm:t>
        <a:bodyPr/>
        <a:lstStyle/>
        <a:p>
          <a:endParaRPr lang="en-US"/>
        </a:p>
      </dgm:t>
    </dgm:pt>
    <dgm:pt modelId="{19C5A301-99C8-524C-AC8B-87F58B51B1D4}" type="sibTrans" cxnId="{8A122777-C463-BC48-87BD-749EC0A28858}">
      <dgm:prSet/>
      <dgm:spPr/>
      <dgm:t>
        <a:bodyPr/>
        <a:lstStyle/>
        <a:p>
          <a:endParaRPr lang="en-US"/>
        </a:p>
      </dgm:t>
    </dgm:pt>
    <dgm:pt modelId="{2A247BC6-869E-9141-B100-00AB72ACF2F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DynamoDB</a:t>
          </a:r>
        </a:p>
      </dgm:t>
    </dgm:pt>
    <dgm:pt modelId="{FAA35BF0-E8D3-984D-B943-028F494F4AB9}" type="parTrans" cxnId="{6028A77D-8556-094E-9508-A5B48221C938}">
      <dgm:prSet/>
      <dgm:spPr/>
      <dgm:t>
        <a:bodyPr/>
        <a:lstStyle/>
        <a:p>
          <a:endParaRPr lang="en-US"/>
        </a:p>
      </dgm:t>
    </dgm:pt>
    <dgm:pt modelId="{2C42B280-15B7-0844-A095-DC03D226FA56}" type="sibTrans" cxnId="{6028A77D-8556-094E-9508-A5B48221C938}">
      <dgm:prSet/>
      <dgm:spPr/>
      <dgm:t>
        <a:bodyPr/>
        <a:lstStyle/>
        <a:p>
          <a:endParaRPr lang="en-US"/>
        </a:p>
      </dgm:t>
    </dgm:pt>
    <dgm:pt modelId="{B20F9BE1-D329-8C4C-ACD4-E93BB86D378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List</a:t>
          </a:r>
        </a:p>
      </dgm:t>
    </dgm:pt>
    <dgm:pt modelId="{6A4D9210-A7E8-294A-850D-D6711A582FF6}" type="parTrans" cxnId="{8789CF53-E01C-F84D-BF48-B9A065A9A92C}">
      <dgm:prSet/>
      <dgm:spPr/>
      <dgm:t>
        <a:bodyPr/>
        <a:lstStyle/>
        <a:p>
          <a:endParaRPr lang="en-US"/>
        </a:p>
      </dgm:t>
    </dgm:pt>
    <dgm:pt modelId="{798CD4AB-1B49-2E43-8D47-3259E62CF40A}" type="sibTrans" cxnId="{8789CF53-E01C-F84D-BF48-B9A065A9A92C}">
      <dgm:prSet/>
      <dgm:spPr/>
      <dgm:t>
        <a:bodyPr/>
        <a:lstStyle/>
        <a:p>
          <a:endParaRPr lang="en-US"/>
        </a:p>
      </dgm:t>
    </dgm:pt>
    <dgm:pt modelId="{3F7E9A53-D453-45D0-9219-9A8BB849A441}" type="pres">
      <dgm:prSet presAssocID="{87617D64-5F36-3A4F-9305-ACB28A51A45E}" presName="rootnode" presStyleCnt="0">
        <dgm:presLayoutVars>
          <dgm:chMax/>
          <dgm:chPref/>
          <dgm:dir/>
          <dgm:animLvl val="lvl"/>
        </dgm:presLayoutVars>
      </dgm:prSet>
      <dgm:spPr/>
    </dgm:pt>
    <dgm:pt modelId="{CDD758E8-A501-43A1-87CC-3BFA8288F24B}" type="pres">
      <dgm:prSet presAssocID="{01C50015-D4B1-AB4F-8855-6643AE2787F1}" presName="composite" presStyleCnt="0"/>
      <dgm:spPr/>
    </dgm:pt>
    <dgm:pt modelId="{94DBBFDE-606F-4D97-9E37-087A8F6C7002}" type="pres">
      <dgm:prSet presAssocID="{01C50015-D4B1-AB4F-8855-6643AE2787F1}" presName="bentUpArrow1" presStyleLbl="alignImgPlace1" presStyleIdx="0" presStyleCnt="4" custScaleX="72211" custScaleY="71636" custLinFactNeighborX="20467" custLinFactNeighborY="-14474"/>
      <dgm:spPr/>
    </dgm:pt>
    <dgm:pt modelId="{4C05F011-A67F-471C-B55B-78D6D76D8649}" type="pres">
      <dgm:prSet presAssocID="{01C50015-D4B1-AB4F-8855-6643AE2787F1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FEC4499B-9172-4B41-B11A-FE490F0B016C}" type="pres">
      <dgm:prSet presAssocID="{01C50015-D4B1-AB4F-8855-6643AE2787F1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A289A8F2-1AF5-485F-8E4B-080AA549982D}" type="pres">
      <dgm:prSet presAssocID="{1ED8BC04-E8A3-F146-BBA8-6BE5839BFCFE}" presName="sibTrans" presStyleCnt="0"/>
      <dgm:spPr/>
    </dgm:pt>
    <dgm:pt modelId="{4D140368-D455-4AB2-B3EA-DE4C88BA5CE8}" type="pres">
      <dgm:prSet presAssocID="{EEFFB8DD-E4FC-9540-BF69-0A7CA766E861}" presName="composite" presStyleCnt="0"/>
      <dgm:spPr/>
    </dgm:pt>
    <dgm:pt modelId="{17A90508-5F9E-47BB-B022-714F98052D69}" type="pres">
      <dgm:prSet presAssocID="{EEFFB8DD-E4FC-9540-BF69-0A7CA766E861}" presName="bentUpArrow1" presStyleLbl="alignImgPlace1" presStyleIdx="1" presStyleCnt="4" custScaleX="72211" custScaleY="71636" custLinFactNeighborX="20467" custLinFactNeighborY="-14474"/>
      <dgm:spPr/>
    </dgm:pt>
    <dgm:pt modelId="{C29122F9-6D64-4E32-B9B6-BF1D32D615E3}" type="pres">
      <dgm:prSet presAssocID="{EEFFB8DD-E4FC-9540-BF69-0A7CA766E861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8AC071C5-AF56-46C1-B9A1-9F1941D2BA68}" type="pres">
      <dgm:prSet presAssocID="{EEFFB8DD-E4FC-9540-BF69-0A7CA766E861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D0CDB555-7F82-4DC5-87B7-482C89EFEB93}" type="pres">
      <dgm:prSet presAssocID="{2684BF13-CA34-614F-A943-0EEF07E83A67}" presName="sibTrans" presStyleCnt="0"/>
      <dgm:spPr/>
    </dgm:pt>
    <dgm:pt modelId="{E5608FB3-E5EE-4C25-A214-3ABD0D4F312E}" type="pres">
      <dgm:prSet presAssocID="{E41C7331-47A5-6442-9C2C-2CDE9CBA581B}" presName="composite" presStyleCnt="0"/>
      <dgm:spPr/>
    </dgm:pt>
    <dgm:pt modelId="{67210AF8-660F-4F0A-A6CB-D21F3398889E}" type="pres">
      <dgm:prSet presAssocID="{E41C7331-47A5-6442-9C2C-2CDE9CBA581B}" presName="bentUpArrow1" presStyleLbl="alignImgPlace1" presStyleIdx="2" presStyleCnt="4" custScaleX="72211" custScaleY="71636" custLinFactNeighborX="20467" custLinFactNeighborY="-14474"/>
      <dgm:spPr/>
    </dgm:pt>
    <dgm:pt modelId="{07898F60-B8DC-437C-9F8E-0D598FA87518}" type="pres">
      <dgm:prSet presAssocID="{E41C7331-47A5-6442-9C2C-2CDE9CBA581B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4F62D6AE-42DE-4D72-9141-7AE8DC367A17}" type="pres">
      <dgm:prSet presAssocID="{E41C7331-47A5-6442-9C2C-2CDE9CBA581B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7AB03F7-3C76-4A19-912A-AB53BF2CA18D}" type="pres">
      <dgm:prSet presAssocID="{19C5A301-99C8-524C-AC8B-87F58B51B1D4}" presName="sibTrans" presStyleCnt="0"/>
      <dgm:spPr/>
    </dgm:pt>
    <dgm:pt modelId="{FCA23C63-23F3-4A12-A032-FDABAB74BD6F}" type="pres">
      <dgm:prSet presAssocID="{2A247BC6-869E-9141-B100-00AB72ACF2FC}" presName="composite" presStyleCnt="0"/>
      <dgm:spPr/>
    </dgm:pt>
    <dgm:pt modelId="{037E721F-4170-45CA-B303-0AC38194A5CA}" type="pres">
      <dgm:prSet presAssocID="{2A247BC6-869E-9141-B100-00AB72ACF2FC}" presName="bentUpArrow1" presStyleLbl="alignImgPlace1" presStyleIdx="3" presStyleCnt="4" custScaleX="72211" custScaleY="71636" custLinFactNeighborX="20467" custLinFactNeighborY="-14474"/>
      <dgm:spPr/>
    </dgm:pt>
    <dgm:pt modelId="{E5673B22-9973-4A8D-B7E8-47F087AD1C2C}" type="pres">
      <dgm:prSet presAssocID="{2A247BC6-869E-9141-B100-00AB72ACF2FC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9C45C6C5-5882-4E32-ADBE-0923DB008BE9}" type="pres">
      <dgm:prSet presAssocID="{2A247BC6-869E-9141-B100-00AB72ACF2FC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7DE69105-0DC3-491B-842B-90532DEC9B11}" type="pres">
      <dgm:prSet presAssocID="{2C42B280-15B7-0844-A095-DC03D226FA56}" presName="sibTrans" presStyleCnt="0"/>
      <dgm:spPr/>
    </dgm:pt>
    <dgm:pt modelId="{A70350B8-CA42-4A25-A502-BCBB44F5C35C}" type="pres">
      <dgm:prSet presAssocID="{B20F9BE1-D329-8C4C-ACD4-E93BB86D378E}" presName="composite" presStyleCnt="0"/>
      <dgm:spPr/>
    </dgm:pt>
    <dgm:pt modelId="{5393D7EE-11D7-421F-9793-74264EA92341}" type="pres">
      <dgm:prSet presAssocID="{B20F9BE1-D329-8C4C-ACD4-E93BB86D378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0658A327-DB36-4149-80B2-B27D68D59108}" type="presOf" srcId="{E41C7331-47A5-6442-9C2C-2CDE9CBA581B}" destId="{07898F60-B8DC-437C-9F8E-0D598FA87518}" srcOrd="0" destOrd="0" presId="urn:microsoft.com/office/officeart/2005/8/layout/StepDownProcess"/>
    <dgm:cxn modelId="{A978D845-7055-40C4-8524-A9F1AB1CB57C}" type="presOf" srcId="{2A247BC6-869E-9141-B100-00AB72ACF2FC}" destId="{E5673B22-9973-4A8D-B7E8-47F087AD1C2C}" srcOrd="0" destOrd="0" presId="urn:microsoft.com/office/officeart/2005/8/layout/StepDownProcess"/>
    <dgm:cxn modelId="{BDB41B46-82AC-4370-9EE0-5ED3CC87A071}" type="presOf" srcId="{01C50015-D4B1-AB4F-8855-6643AE2787F1}" destId="{4C05F011-A67F-471C-B55B-78D6D76D8649}" srcOrd="0" destOrd="0" presId="urn:microsoft.com/office/officeart/2005/8/layout/StepDownProcess"/>
    <dgm:cxn modelId="{8789CF53-E01C-F84D-BF48-B9A065A9A92C}" srcId="{87617D64-5F36-3A4F-9305-ACB28A51A45E}" destId="{B20F9BE1-D329-8C4C-ACD4-E93BB86D378E}" srcOrd="4" destOrd="0" parTransId="{6A4D9210-A7E8-294A-850D-D6711A582FF6}" sibTransId="{798CD4AB-1B49-2E43-8D47-3259E62CF40A}"/>
    <dgm:cxn modelId="{9091D373-573C-E14B-9B7F-E05E9469CB68}" srcId="{87617D64-5F36-3A4F-9305-ACB28A51A45E}" destId="{01C50015-D4B1-AB4F-8855-6643AE2787F1}" srcOrd="0" destOrd="0" parTransId="{C2A0C31F-90CE-9348-820C-B5372F910619}" sibTransId="{1ED8BC04-E8A3-F146-BBA8-6BE5839BFCFE}"/>
    <dgm:cxn modelId="{8A122777-C463-BC48-87BD-749EC0A28858}" srcId="{87617D64-5F36-3A4F-9305-ACB28A51A45E}" destId="{E41C7331-47A5-6442-9C2C-2CDE9CBA581B}" srcOrd="2" destOrd="0" parTransId="{993FD9CE-DD0D-6F47-81CF-EFBB01600842}" sibTransId="{19C5A301-99C8-524C-AC8B-87F58B51B1D4}"/>
    <dgm:cxn modelId="{6028A77D-8556-094E-9508-A5B48221C938}" srcId="{87617D64-5F36-3A4F-9305-ACB28A51A45E}" destId="{2A247BC6-869E-9141-B100-00AB72ACF2FC}" srcOrd="3" destOrd="0" parTransId="{FAA35BF0-E8D3-984D-B943-028F494F4AB9}" sibTransId="{2C42B280-15B7-0844-A095-DC03D226FA56}"/>
    <dgm:cxn modelId="{EFBF8A7F-C75B-AD4E-9CF2-6607A48E6FDC}" srcId="{87617D64-5F36-3A4F-9305-ACB28A51A45E}" destId="{EEFFB8DD-E4FC-9540-BF69-0A7CA766E861}" srcOrd="1" destOrd="0" parTransId="{E5574954-875D-AE44-A880-16C8D0B67E76}" sibTransId="{2684BF13-CA34-614F-A943-0EEF07E83A67}"/>
    <dgm:cxn modelId="{99366CB1-CA05-428A-9BC3-A324E137B423}" type="presOf" srcId="{87617D64-5F36-3A4F-9305-ACB28A51A45E}" destId="{3F7E9A53-D453-45D0-9219-9A8BB849A441}" srcOrd="0" destOrd="0" presId="urn:microsoft.com/office/officeart/2005/8/layout/StepDownProcess"/>
    <dgm:cxn modelId="{F4E9C0DA-4F57-40AD-97E8-10F3465BA47A}" type="presOf" srcId="{EEFFB8DD-E4FC-9540-BF69-0A7CA766E861}" destId="{C29122F9-6D64-4E32-B9B6-BF1D32D615E3}" srcOrd="0" destOrd="0" presId="urn:microsoft.com/office/officeart/2005/8/layout/StepDownProcess"/>
    <dgm:cxn modelId="{8DAF87E8-245B-4F63-B04F-FB4F73D87DC7}" type="presOf" srcId="{B20F9BE1-D329-8C4C-ACD4-E93BB86D378E}" destId="{5393D7EE-11D7-421F-9793-74264EA92341}" srcOrd="0" destOrd="0" presId="urn:microsoft.com/office/officeart/2005/8/layout/StepDownProcess"/>
    <dgm:cxn modelId="{AE932A10-F80E-46FB-BBAB-907609731AE8}" type="presParOf" srcId="{3F7E9A53-D453-45D0-9219-9A8BB849A441}" destId="{CDD758E8-A501-43A1-87CC-3BFA8288F24B}" srcOrd="0" destOrd="0" presId="urn:microsoft.com/office/officeart/2005/8/layout/StepDownProcess"/>
    <dgm:cxn modelId="{48AA823B-1254-47AC-9C14-AE43EF9CF24F}" type="presParOf" srcId="{CDD758E8-A501-43A1-87CC-3BFA8288F24B}" destId="{94DBBFDE-606F-4D97-9E37-087A8F6C7002}" srcOrd="0" destOrd="0" presId="urn:microsoft.com/office/officeart/2005/8/layout/StepDownProcess"/>
    <dgm:cxn modelId="{2C1B5487-C249-43FB-A431-4AA163D7D9DF}" type="presParOf" srcId="{CDD758E8-A501-43A1-87CC-3BFA8288F24B}" destId="{4C05F011-A67F-471C-B55B-78D6D76D8649}" srcOrd="1" destOrd="0" presId="urn:microsoft.com/office/officeart/2005/8/layout/StepDownProcess"/>
    <dgm:cxn modelId="{9EF39C4E-CA95-46D3-90E1-307EAC5B2065}" type="presParOf" srcId="{CDD758E8-A501-43A1-87CC-3BFA8288F24B}" destId="{FEC4499B-9172-4B41-B11A-FE490F0B016C}" srcOrd="2" destOrd="0" presId="urn:microsoft.com/office/officeart/2005/8/layout/StepDownProcess"/>
    <dgm:cxn modelId="{4A743CE7-E1C4-4D25-A088-73A680852E15}" type="presParOf" srcId="{3F7E9A53-D453-45D0-9219-9A8BB849A441}" destId="{A289A8F2-1AF5-485F-8E4B-080AA549982D}" srcOrd="1" destOrd="0" presId="urn:microsoft.com/office/officeart/2005/8/layout/StepDownProcess"/>
    <dgm:cxn modelId="{16301A1F-0DFE-4672-8A9B-2BD6377F5462}" type="presParOf" srcId="{3F7E9A53-D453-45D0-9219-9A8BB849A441}" destId="{4D140368-D455-4AB2-B3EA-DE4C88BA5CE8}" srcOrd="2" destOrd="0" presId="urn:microsoft.com/office/officeart/2005/8/layout/StepDownProcess"/>
    <dgm:cxn modelId="{5EF43339-1EAF-4373-9060-F1B42E5362D2}" type="presParOf" srcId="{4D140368-D455-4AB2-B3EA-DE4C88BA5CE8}" destId="{17A90508-5F9E-47BB-B022-714F98052D69}" srcOrd="0" destOrd="0" presId="urn:microsoft.com/office/officeart/2005/8/layout/StepDownProcess"/>
    <dgm:cxn modelId="{D1257F5D-0223-4FE6-8768-44BE322D7D93}" type="presParOf" srcId="{4D140368-D455-4AB2-B3EA-DE4C88BA5CE8}" destId="{C29122F9-6D64-4E32-B9B6-BF1D32D615E3}" srcOrd="1" destOrd="0" presId="urn:microsoft.com/office/officeart/2005/8/layout/StepDownProcess"/>
    <dgm:cxn modelId="{92A2C7DC-292E-4FA8-AA87-AAC41386117C}" type="presParOf" srcId="{4D140368-D455-4AB2-B3EA-DE4C88BA5CE8}" destId="{8AC071C5-AF56-46C1-B9A1-9F1941D2BA68}" srcOrd="2" destOrd="0" presId="urn:microsoft.com/office/officeart/2005/8/layout/StepDownProcess"/>
    <dgm:cxn modelId="{F92FF510-B060-4CFD-A2E2-99F241D83180}" type="presParOf" srcId="{3F7E9A53-D453-45D0-9219-9A8BB849A441}" destId="{D0CDB555-7F82-4DC5-87B7-482C89EFEB93}" srcOrd="3" destOrd="0" presId="urn:microsoft.com/office/officeart/2005/8/layout/StepDownProcess"/>
    <dgm:cxn modelId="{32E09AFF-B93E-4103-8FB9-F38849C8DA28}" type="presParOf" srcId="{3F7E9A53-D453-45D0-9219-9A8BB849A441}" destId="{E5608FB3-E5EE-4C25-A214-3ABD0D4F312E}" srcOrd="4" destOrd="0" presId="urn:microsoft.com/office/officeart/2005/8/layout/StepDownProcess"/>
    <dgm:cxn modelId="{776162B8-267F-4660-B740-D4A772C35C5B}" type="presParOf" srcId="{E5608FB3-E5EE-4C25-A214-3ABD0D4F312E}" destId="{67210AF8-660F-4F0A-A6CB-D21F3398889E}" srcOrd="0" destOrd="0" presId="urn:microsoft.com/office/officeart/2005/8/layout/StepDownProcess"/>
    <dgm:cxn modelId="{D2A3F88F-1BB7-40CA-B15E-BB5C3FE356FE}" type="presParOf" srcId="{E5608FB3-E5EE-4C25-A214-3ABD0D4F312E}" destId="{07898F60-B8DC-437C-9F8E-0D598FA87518}" srcOrd="1" destOrd="0" presId="urn:microsoft.com/office/officeart/2005/8/layout/StepDownProcess"/>
    <dgm:cxn modelId="{CBA848A1-7DE7-47C8-8B6A-46B7B8CC6DD2}" type="presParOf" srcId="{E5608FB3-E5EE-4C25-A214-3ABD0D4F312E}" destId="{4F62D6AE-42DE-4D72-9141-7AE8DC367A17}" srcOrd="2" destOrd="0" presId="urn:microsoft.com/office/officeart/2005/8/layout/StepDownProcess"/>
    <dgm:cxn modelId="{FE66CDB2-4DCD-4AEC-A6F0-C9ABC052707D}" type="presParOf" srcId="{3F7E9A53-D453-45D0-9219-9A8BB849A441}" destId="{C7AB03F7-3C76-4A19-912A-AB53BF2CA18D}" srcOrd="5" destOrd="0" presId="urn:microsoft.com/office/officeart/2005/8/layout/StepDownProcess"/>
    <dgm:cxn modelId="{42288DE1-0DFF-4DD8-B0FB-3A95A7935235}" type="presParOf" srcId="{3F7E9A53-D453-45D0-9219-9A8BB849A441}" destId="{FCA23C63-23F3-4A12-A032-FDABAB74BD6F}" srcOrd="6" destOrd="0" presId="urn:microsoft.com/office/officeart/2005/8/layout/StepDownProcess"/>
    <dgm:cxn modelId="{6AF19F2F-551E-402E-9482-323833CF5222}" type="presParOf" srcId="{FCA23C63-23F3-4A12-A032-FDABAB74BD6F}" destId="{037E721F-4170-45CA-B303-0AC38194A5CA}" srcOrd="0" destOrd="0" presId="urn:microsoft.com/office/officeart/2005/8/layout/StepDownProcess"/>
    <dgm:cxn modelId="{68D8FB20-3F9B-4426-B5B4-0BE131206C15}" type="presParOf" srcId="{FCA23C63-23F3-4A12-A032-FDABAB74BD6F}" destId="{E5673B22-9973-4A8D-B7E8-47F087AD1C2C}" srcOrd="1" destOrd="0" presId="urn:microsoft.com/office/officeart/2005/8/layout/StepDownProcess"/>
    <dgm:cxn modelId="{DA221771-159C-4D9D-99A5-8CC0A0331BE1}" type="presParOf" srcId="{FCA23C63-23F3-4A12-A032-FDABAB74BD6F}" destId="{9C45C6C5-5882-4E32-ADBE-0923DB008BE9}" srcOrd="2" destOrd="0" presId="urn:microsoft.com/office/officeart/2005/8/layout/StepDownProcess"/>
    <dgm:cxn modelId="{E4E0A019-AD53-40EB-90EE-4C3CDD3926EE}" type="presParOf" srcId="{3F7E9A53-D453-45D0-9219-9A8BB849A441}" destId="{7DE69105-0DC3-491B-842B-90532DEC9B11}" srcOrd="7" destOrd="0" presId="urn:microsoft.com/office/officeart/2005/8/layout/StepDownProcess"/>
    <dgm:cxn modelId="{215DD951-9043-4C18-87B6-EC98FFA6F0BA}" type="presParOf" srcId="{3F7E9A53-D453-45D0-9219-9A8BB849A441}" destId="{A70350B8-CA42-4A25-A502-BCBB44F5C35C}" srcOrd="8" destOrd="0" presId="urn:microsoft.com/office/officeart/2005/8/layout/StepDownProcess"/>
    <dgm:cxn modelId="{11B03652-2BF0-4DF6-B321-BE4FC1A5B72A}" type="presParOf" srcId="{A70350B8-CA42-4A25-A502-BCBB44F5C35C}" destId="{5393D7EE-11D7-421F-9793-74264EA9234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617D64-5F36-3A4F-9305-ACB28A51A45E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C50015-D4B1-AB4F-8855-6643AE2787F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Listener</a:t>
          </a:r>
        </a:p>
      </dgm:t>
    </dgm:pt>
    <dgm:pt modelId="{C2A0C31F-90CE-9348-820C-B5372F910619}" type="parTrans" cxnId="{9091D373-573C-E14B-9B7F-E05E9469CB68}">
      <dgm:prSet/>
      <dgm:spPr/>
      <dgm:t>
        <a:bodyPr/>
        <a:lstStyle/>
        <a:p>
          <a:endParaRPr lang="en-US"/>
        </a:p>
      </dgm:t>
    </dgm:pt>
    <dgm:pt modelId="{1ED8BC04-E8A3-F146-BBA8-6BE5839BFCFE}" type="sibTrans" cxnId="{9091D373-573C-E14B-9B7F-E05E9469CB68}">
      <dgm:prSet/>
      <dgm:spPr/>
      <dgm:t>
        <a:bodyPr/>
        <a:lstStyle/>
        <a:p>
          <a:endParaRPr lang="en-US"/>
        </a:p>
      </dgm:t>
    </dgm:pt>
    <dgm:pt modelId="{EEFFB8DD-E4FC-9540-BF69-0A7CA766E86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SQS</a:t>
          </a:r>
        </a:p>
      </dgm:t>
    </dgm:pt>
    <dgm:pt modelId="{E5574954-875D-AE44-A880-16C8D0B67E76}" type="parTrans" cxnId="{EFBF8A7F-C75B-AD4E-9CF2-6607A48E6FDC}">
      <dgm:prSet/>
      <dgm:spPr/>
      <dgm:t>
        <a:bodyPr/>
        <a:lstStyle/>
        <a:p>
          <a:endParaRPr lang="en-US"/>
        </a:p>
      </dgm:t>
    </dgm:pt>
    <dgm:pt modelId="{2684BF13-CA34-614F-A943-0EEF07E83A67}" type="sibTrans" cxnId="{EFBF8A7F-C75B-AD4E-9CF2-6607A48E6FDC}">
      <dgm:prSet/>
      <dgm:spPr/>
      <dgm:t>
        <a:bodyPr/>
        <a:lstStyle/>
        <a:p>
          <a:endParaRPr lang="en-US"/>
        </a:p>
      </dgm:t>
    </dgm:pt>
    <dgm:pt modelId="{E41C7331-47A5-6442-9C2C-2CDE9CBA581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Process</a:t>
          </a:r>
        </a:p>
      </dgm:t>
    </dgm:pt>
    <dgm:pt modelId="{993FD9CE-DD0D-6F47-81CF-EFBB01600842}" type="parTrans" cxnId="{8A122777-C463-BC48-87BD-749EC0A28858}">
      <dgm:prSet/>
      <dgm:spPr/>
      <dgm:t>
        <a:bodyPr/>
        <a:lstStyle/>
        <a:p>
          <a:endParaRPr lang="en-US"/>
        </a:p>
      </dgm:t>
    </dgm:pt>
    <dgm:pt modelId="{19C5A301-99C8-524C-AC8B-87F58B51B1D4}" type="sibTrans" cxnId="{8A122777-C463-BC48-87BD-749EC0A28858}">
      <dgm:prSet/>
      <dgm:spPr/>
      <dgm:t>
        <a:bodyPr/>
        <a:lstStyle/>
        <a:p>
          <a:endParaRPr lang="en-US"/>
        </a:p>
      </dgm:t>
    </dgm:pt>
    <dgm:pt modelId="{2A247BC6-869E-9141-B100-00AB72ACF2F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DynamoDB</a:t>
          </a:r>
        </a:p>
      </dgm:t>
    </dgm:pt>
    <dgm:pt modelId="{FAA35BF0-E8D3-984D-B943-028F494F4AB9}" type="parTrans" cxnId="{6028A77D-8556-094E-9508-A5B48221C938}">
      <dgm:prSet/>
      <dgm:spPr/>
      <dgm:t>
        <a:bodyPr/>
        <a:lstStyle/>
        <a:p>
          <a:endParaRPr lang="en-US"/>
        </a:p>
      </dgm:t>
    </dgm:pt>
    <dgm:pt modelId="{2C42B280-15B7-0844-A095-DC03D226FA56}" type="sibTrans" cxnId="{6028A77D-8556-094E-9508-A5B48221C938}">
      <dgm:prSet/>
      <dgm:spPr/>
      <dgm:t>
        <a:bodyPr/>
        <a:lstStyle/>
        <a:p>
          <a:endParaRPr lang="en-US"/>
        </a:p>
      </dgm:t>
    </dgm:pt>
    <dgm:pt modelId="{B20F9BE1-D329-8C4C-ACD4-E93BB86D378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List</a:t>
          </a:r>
        </a:p>
      </dgm:t>
    </dgm:pt>
    <dgm:pt modelId="{6A4D9210-A7E8-294A-850D-D6711A582FF6}" type="parTrans" cxnId="{8789CF53-E01C-F84D-BF48-B9A065A9A92C}">
      <dgm:prSet/>
      <dgm:spPr/>
      <dgm:t>
        <a:bodyPr/>
        <a:lstStyle/>
        <a:p>
          <a:endParaRPr lang="en-US"/>
        </a:p>
      </dgm:t>
    </dgm:pt>
    <dgm:pt modelId="{798CD4AB-1B49-2E43-8D47-3259E62CF40A}" type="sibTrans" cxnId="{8789CF53-E01C-F84D-BF48-B9A065A9A92C}">
      <dgm:prSet/>
      <dgm:spPr/>
      <dgm:t>
        <a:bodyPr/>
        <a:lstStyle/>
        <a:p>
          <a:endParaRPr lang="en-US"/>
        </a:p>
      </dgm:t>
    </dgm:pt>
    <dgm:pt modelId="{3F7E9A53-D453-45D0-9219-9A8BB849A441}" type="pres">
      <dgm:prSet presAssocID="{87617D64-5F36-3A4F-9305-ACB28A51A45E}" presName="rootnode" presStyleCnt="0">
        <dgm:presLayoutVars>
          <dgm:chMax/>
          <dgm:chPref/>
          <dgm:dir/>
          <dgm:animLvl val="lvl"/>
        </dgm:presLayoutVars>
      </dgm:prSet>
      <dgm:spPr/>
    </dgm:pt>
    <dgm:pt modelId="{CDD758E8-A501-43A1-87CC-3BFA8288F24B}" type="pres">
      <dgm:prSet presAssocID="{01C50015-D4B1-AB4F-8855-6643AE2787F1}" presName="composite" presStyleCnt="0"/>
      <dgm:spPr/>
    </dgm:pt>
    <dgm:pt modelId="{94DBBFDE-606F-4D97-9E37-087A8F6C7002}" type="pres">
      <dgm:prSet presAssocID="{01C50015-D4B1-AB4F-8855-6643AE2787F1}" presName="bentUpArrow1" presStyleLbl="alignImgPlace1" presStyleIdx="0" presStyleCnt="4" custScaleX="72211" custScaleY="71636" custLinFactNeighborX="20467" custLinFactNeighborY="-14474"/>
      <dgm:spPr/>
    </dgm:pt>
    <dgm:pt modelId="{4C05F011-A67F-471C-B55B-78D6D76D8649}" type="pres">
      <dgm:prSet presAssocID="{01C50015-D4B1-AB4F-8855-6643AE2787F1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FEC4499B-9172-4B41-B11A-FE490F0B016C}" type="pres">
      <dgm:prSet presAssocID="{01C50015-D4B1-AB4F-8855-6643AE2787F1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A289A8F2-1AF5-485F-8E4B-080AA549982D}" type="pres">
      <dgm:prSet presAssocID="{1ED8BC04-E8A3-F146-BBA8-6BE5839BFCFE}" presName="sibTrans" presStyleCnt="0"/>
      <dgm:spPr/>
    </dgm:pt>
    <dgm:pt modelId="{4D140368-D455-4AB2-B3EA-DE4C88BA5CE8}" type="pres">
      <dgm:prSet presAssocID="{EEFFB8DD-E4FC-9540-BF69-0A7CA766E861}" presName="composite" presStyleCnt="0"/>
      <dgm:spPr/>
    </dgm:pt>
    <dgm:pt modelId="{17A90508-5F9E-47BB-B022-714F98052D69}" type="pres">
      <dgm:prSet presAssocID="{EEFFB8DD-E4FC-9540-BF69-0A7CA766E861}" presName="bentUpArrow1" presStyleLbl="alignImgPlace1" presStyleIdx="1" presStyleCnt="4" custScaleX="72211" custScaleY="71636" custLinFactNeighborX="20467" custLinFactNeighborY="-14474"/>
      <dgm:spPr/>
    </dgm:pt>
    <dgm:pt modelId="{C29122F9-6D64-4E32-B9B6-BF1D32D615E3}" type="pres">
      <dgm:prSet presAssocID="{EEFFB8DD-E4FC-9540-BF69-0A7CA766E861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8AC071C5-AF56-46C1-B9A1-9F1941D2BA68}" type="pres">
      <dgm:prSet presAssocID="{EEFFB8DD-E4FC-9540-BF69-0A7CA766E861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D0CDB555-7F82-4DC5-87B7-482C89EFEB93}" type="pres">
      <dgm:prSet presAssocID="{2684BF13-CA34-614F-A943-0EEF07E83A67}" presName="sibTrans" presStyleCnt="0"/>
      <dgm:spPr/>
    </dgm:pt>
    <dgm:pt modelId="{E5608FB3-E5EE-4C25-A214-3ABD0D4F312E}" type="pres">
      <dgm:prSet presAssocID="{E41C7331-47A5-6442-9C2C-2CDE9CBA581B}" presName="composite" presStyleCnt="0"/>
      <dgm:spPr/>
    </dgm:pt>
    <dgm:pt modelId="{67210AF8-660F-4F0A-A6CB-D21F3398889E}" type="pres">
      <dgm:prSet presAssocID="{E41C7331-47A5-6442-9C2C-2CDE9CBA581B}" presName="bentUpArrow1" presStyleLbl="alignImgPlace1" presStyleIdx="2" presStyleCnt="4" custScaleX="72211" custScaleY="71636" custLinFactNeighborX="20467" custLinFactNeighborY="-14474"/>
      <dgm:spPr/>
    </dgm:pt>
    <dgm:pt modelId="{07898F60-B8DC-437C-9F8E-0D598FA87518}" type="pres">
      <dgm:prSet presAssocID="{E41C7331-47A5-6442-9C2C-2CDE9CBA581B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4F62D6AE-42DE-4D72-9141-7AE8DC367A17}" type="pres">
      <dgm:prSet presAssocID="{E41C7331-47A5-6442-9C2C-2CDE9CBA581B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7AB03F7-3C76-4A19-912A-AB53BF2CA18D}" type="pres">
      <dgm:prSet presAssocID="{19C5A301-99C8-524C-AC8B-87F58B51B1D4}" presName="sibTrans" presStyleCnt="0"/>
      <dgm:spPr/>
    </dgm:pt>
    <dgm:pt modelId="{FCA23C63-23F3-4A12-A032-FDABAB74BD6F}" type="pres">
      <dgm:prSet presAssocID="{2A247BC6-869E-9141-B100-00AB72ACF2FC}" presName="composite" presStyleCnt="0"/>
      <dgm:spPr/>
    </dgm:pt>
    <dgm:pt modelId="{037E721F-4170-45CA-B303-0AC38194A5CA}" type="pres">
      <dgm:prSet presAssocID="{2A247BC6-869E-9141-B100-00AB72ACF2FC}" presName="bentUpArrow1" presStyleLbl="alignImgPlace1" presStyleIdx="3" presStyleCnt="4" custScaleX="72211" custScaleY="71636" custLinFactNeighborX="20467" custLinFactNeighborY="-14474"/>
      <dgm:spPr/>
    </dgm:pt>
    <dgm:pt modelId="{E5673B22-9973-4A8D-B7E8-47F087AD1C2C}" type="pres">
      <dgm:prSet presAssocID="{2A247BC6-869E-9141-B100-00AB72ACF2FC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9C45C6C5-5882-4E32-ADBE-0923DB008BE9}" type="pres">
      <dgm:prSet presAssocID="{2A247BC6-869E-9141-B100-00AB72ACF2FC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7DE69105-0DC3-491B-842B-90532DEC9B11}" type="pres">
      <dgm:prSet presAssocID="{2C42B280-15B7-0844-A095-DC03D226FA56}" presName="sibTrans" presStyleCnt="0"/>
      <dgm:spPr/>
    </dgm:pt>
    <dgm:pt modelId="{A70350B8-CA42-4A25-A502-BCBB44F5C35C}" type="pres">
      <dgm:prSet presAssocID="{B20F9BE1-D329-8C4C-ACD4-E93BB86D378E}" presName="composite" presStyleCnt="0"/>
      <dgm:spPr/>
    </dgm:pt>
    <dgm:pt modelId="{5393D7EE-11D7-421F-9793-74264EA92341}" type="pres">
      <dgm:prSet presAssocID="{B20F9BE1-D329-8C4C-ACD4-E93BB86D378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0658A327-DB36-4149-80B2-B27D68D59108}" type="presOf" srcId="{E41C7331-47A5-6442-9C2C-2CDE9CBA581B}" destId="{07898F60-B8DC-437C-9F8E-0D598FA87518}" srcOrd="0" destOrd="0" presId="urn:microsoft.com/office/officeart/2005/8/layout/StepDownProcess"/>
    <dgm:cxn modelId="{A978D845-7055-40C4-8524-A9F1AB1CB57C}" type="presOf" srcId="{2A247BC6-869E-9141-B100-00AB72ACF2FC}" destId="{E5673B22-9973-4A8D-B7E8-47F087AD1C2C}" srcOrd="0" destOrd="0" presId="urn:microsoft.com/office/officeart/2005/8/layout/StepDownProcess"/>
    <dgm:cxn modelId="{BDB41B46-82AC-4370-9EE0-5ED3CC87A071}" type="presOf" srcId="{01C50015-D4B1-AB4F-8855-6643AE2787F1}" destId="{4C05F011-A67F-471C-B55B-78D6D76D8649}" srcOrd="0" destOrd="0" presId="urn:microsoft.com/office/officeart/2005/8/layout/StepDownProcess"/>
    <dgm:cxn modelId="{8789CF53-E01C-F84D-BF48-B9A065A9A92C}" srcId="{87617D64-5F36-3A4F-9305-ACB28A51A45E}" destId="{B20F9BE1-D329-8C4C-ACD4-E93BB86D378E}" srcOrd="4" destOrd="0" parTransId="{6A4D9210-A7E8-294A-850D-D6711A582FF6}" sibTransId="{798CD4AB-1B49-2E43-8D47-3259E62CF40A}"/>
    <dgm:cxn modelId="{9091D373-573C-E14B-9B7F-E05E9469CB68}" srcId="{87617D64-5F36-3A4F-9305-ACB28A51A45E}" destId="{01C50015-D4B1-AB4F-8855-6643AE2787F1}" srcOrd="0" destOrd="0" parTransId="{C2A0C31F-90CE-9348-820C-B5372F910619}" sibTransId="{1ED8BC04-E8A3-F146-BBA8-6BE5839BFCFE}"/>
    <dgm:cxn modelId="{8A122777-C463-BC48-87BD-749EC0A28858}" srcId="{87617D64-5F36-3A4F-9305-ACB28A51A45E}" destId="{E41C7331-47A5-6442-9C2C-2CDE9CBA581B}" srcOrd="2" destOrd="0" parTransId="{993FD9CE-DD0D-6F47-81CF-EFBB01600842}" sibTransId="{19C5A301-99C8-524C-AC8B-87F58B51B1D4}"/>
    <dgm:cxn modelId="{6028A77D-8556-094E-9508-A5B48221C938}" srcId="{87617D64-5F36-3A4F-9305-ACB28A51A45E}" destId="{2A247BC6-869E-9141-B100-00AB72ACF2FC}" srcOrd="3" destOrd="0" parTransId="{FAA35BF0-E8D3-984D-B943-028F494F4AB9}" sibTransId="{2C42B280-15B7-0844-A095-DC03D226FA56}"/>
    <dgm:cxn modelId="{EFBF8A7F-C75B-AD4E-9CF2-6607A48E6FDC}" srcId="{87617D64-5F36-3A4F-9305-ACB28A51A45E}" destId="{EEFFB8DD-E4FC-9540-BF69-0A7CA766E861}" srcOrd="1" destOrd="0" parTransId="{E5574954-875D-AE44-A880-16C8D0B67E76}" sibTransId="{2684BF13-CA34-614F-A943-0EEF07E83A67}"/>
    <dgm:cxn modelId="{99366CB1-CA05-428A-9BC3-A324E137B423}" type="presOf" srcId="{87617D64-5F36-3A4F-9305-ACB28A51A45E}" destId="{3F7E9A53-D453-45D0-9219-9A8BB849A441}" srcOrd="0" destOrd="0" presId="urn:microsoft.com/office/officeart/2005/8/layout/StepDownProcess"/>
    <dgm:cxn modelId="{F4E9C0DA-4F57-40AD-97E8-10F3465BA47A}" type="presOf" srcId="{EEFFB8DD-E4FC-9540-BF69-0A7CA766E861}" destId="{C29122F9-6D64-4E32-B9B6-BF1D32D615E3}" srcOrd="0" destOrd="0" presId="urn:microsoft.com/office/officeart/2005/8/layout/StepDownProcess"/>
    <dgm:cxn modelId="{8DAF87E8-245B-4F63-B04F-FB4F73D87DC7}" type="presOf" srcId="{B20F9BE1-D329-8C4C-ACD4-E93BB86D378E}" destId="{5393D7EE-11D7-421F-9793-74264EA92341}" srcOrd="0" destOrd="0" presId="urn:microsoft.com/office/officeart/2005/8/layout/StepDownProcess"/>
    <dgm:cxn modelId="{AE932A10-F80E-46FB-BBAB-907609731AE8}" type="presParOf" srcId="{3F7E9A53-D453-45D0-9219-9A8BB849A441}" destId="{CDD758E8-A501-43A1-87CC-3BFA8288F24B}" srcOrd="0" destOrd="0" presId="urn:microsoft.com/office/officeart/2005/8/layout/StepDownProcess"/>
    <dgm:cxn modelId="{48AA823B-1254-47AC-9C14-AE43EF9CF24F}" type="presParOf" srcId="{CDD758E8-A501-43A1-87CC-3BFA8288F24B}" destId="{94DBBFDE-606F-4D97-9E37-087A8F6C7002}" srcOrd="0" destOrd="0" presId="urn:microsoft.com/office/officeart/2005/8/layout/StepDownProcess"/>
    <dgm:cxn modelId="{2C1B5487-C249-43FB-A431-4AA163D7D9DF}" type="presParOf" srcId="{CDD758E8-A501-43A1-87CC-3BFA8288F24B}" destId="{4C05F011-A67F-471C-B55B-78D6D76D8649}" srcOrd="1" destOrd="0" presId="urn:microsoft.com/office/officeart/2005/8/layout/StepDownProcess"/>
    <dgm:cxn modelId="{9EF39C4E-CA95-46D3-90E1-307EAC5B2065}" type="presParOf" srcId="{CDD758E8-A501-43A1-87CC-3BFA8288F24B}" destId="{FEC4499B-9172-4B41-B11A-FE490F0B016C}" srcOrd="2" destOrd="0" presId="urn:microsoft.com/office/officeart/2005/8/layout/StepDownProcess"/>
    <dgm:cxn modelId="{4A743CE7-E1C4-4D25-A088-73A680852E15}" type="presParOf" srcId="{3F7E9A53-D453-45D0-9219-9A8BB849A441}" destId="{A289A8F2-1AF5-485F-8E4B-080AA549982D}" srcOrd="1" destOrd="0" presId="urn:microsoft.com/office/officeart/2005/8/layout/StepDownProcess"/>
    <dgm:cxn modelId="{16301A1F-0DFE-4672-8A9B-2BD6377F5462}" type="presParOf" srcId="{3F7E9A53-D453-45D0-9219-9A8BB849A441}" destId="{4D140368-D455-4AB2-B3EA-DE4C88BA5CE8}" srcOrd="2" destOrd="0" presId="urn:microsoft.com/office/officeart/2005/8/layout/StepDownProcess"/>
    <dgm:cxn modelId="{5EF43339-1EAF-4373-9060-F1B42E5362D2}" type="presParOf" srcId="{4D140368-D455-4AB2-B3EA-DE4C88BA5CE8}" destId="{17A90508-5F9E-47BB-B022-714F98052D69}" srcOrd="0" destOrd="0" presId="urn:microsoft.com/office/officeart/2005/8/layout/StepDownProcess"/>
    <dgm:cxn modelId="{D1257F5D-0223-4FE6-8768-44BE322D7D93}" type="presParOf" srcId="{4D140368-D455-4AB2-B3EA-DE4C88BA5CE8}" destId="{C29122F9-6D64-4E32-B9B6-BF1D32D615E3}" srcOrd="1" destOrd="0" presId="urn:microsoft.com/office/officeart/2005/8/layout/StepDownProcess"/>
    <dgm:cxn modelId="{92A2C7DC-292E-4FA8-AA87-AAC41386117C}" type="presParOf" srcId="{4D140368-D455-4AB2-B3EA-DE4C88BA5CE8}" destId="{8AC071C5-AF56-46C1-B9A1-9F1941D2BA68}" srcOrd="2" destOrd="0" presId="urn:microsoft.com/office/officeart/2005/8/layout/StepDownProcess"/>
    <dgm:cxn modelId="{F92FF510-B060-4CFD-A2E2-99F241D83180}" type="presParOf" srcId="{3F7E9A53-D453-45D0-9219-9A8BB849A441}" destId="{D0CDB555-7F82-4DC5-87B7-482C89EFEB93}" srcOrd="3" destOrd="0" presId="urn:microsoft.com/office/officeart/2005/8/layout/StepDownProcess"/>
    <dgm:cxn modelId="{32E09AFF-B93E-4103-8FB9-F38849C8DA28}" type="presParOf" srcId="{3F7E9A53-D453-45D0-9219-9A8BB849A441}" destId="{E5608FB3-E5EE-4C25-A214-3ABD0D4F312E}" srcOrd="4" destOrd="0" presId="urn:microsoft.com/office/officeart/2005/8/layout/StepDownProcess"/>
    <dgm:cxn modelId="{776162B8-267F-4660-B740-D4A772C35C5B}" type="presParOf" srcId="{E5608FB3-E5EE-4C25-A214-3ABD0D4F312E}" destId="{67210AF8-660F-4F0A-A6CB-D21F3398889E}" srcOrd="0" destOrd="0" presId="urn:microsoft.com/office/officeart/2005/8/layout/StepDownProcess"/>
    <dgm:cxn modelId="{D2A3F88F-1BB7-40CA-B15E-BB5C3FE356FE}" type="presParOf" srcId="{E5608FB3-E5EE-4C25-A214-3ABD0D4F312E}" destId="{07898F60-B8DC-437C-9F8E-0D598FA87518}" srcOrd="1" destOrd="0" presId="urn:microsoft.com/office/officeart/2005/8/layout/StepDownProcess"/>
    <dgm:cxn modelId="{CBA848A1-7DE7-47C8-8B6A-46B7B8CC6DD2}" type="presParOf" srcId="{E5608FB3-E5EE-4C25-A214-3ABD0D4F312E}" destId="{4F62D6AE-42DE-4D72-9141-7AE8DC367A17}" srcOrd="2" destOrd="0" presId="urn:microsoft.com/office/officeart/2005/8/layout/StepDownProcess"/>
    <dgm:cxn modelId="{FE66CDB2-4DCD-4AEC-A6F0-C9ABC052707D}" type="presParOf" srcId="{3F7E9A53-D453-45D0-9219-9A8BB849A441}" destId="{C7AB03F7-3C76-4A19-912A-AB53BF2CA18D}" srcOrd="5" destOrd="0" presId="urn:microsoft.com/office/officeart/2005/8/layout/StepDownProcess"/>
    <dgm:cxn modelId="{42288DE1-0DFF-4DD8-B0FB-3A95A7935235}" type="presParOf" srcId="{3F7E9A53-D453-45D0-9219-9A8BB849A441}" destId="{FCA23C63-23F3-4A12-A032-FDABAB74BD6F}" srcOrd="6" destOrd="0" presId="urn:microsoft.com/office/officeart/2005/8/layout/StepDownProcess"/>
    <dgm:cxn modelId="{6AF19F2F-551E-402E-9482-323833CF5222}" type="presParOf" srcId="{FCA23C63-23F3-4A12-A032-FDABAB74BD6F}" destId="{037E721F-4170-45CA-B303-0AC38194A5CA}" srcOrd="0" destOrd="0" presId="urn:microsoft.com/office/officeart/2005/8/layout/StepDownProcess"/>
    <dgm:cxn modelId="{68D8FB20-3F9B-4426-B5B4-0BE131206C15}" type="presParOf" srcId="{FCA23C63-23F3-4A12-A032-FDABAB74BD6F}" destId="{E5673B22-9973-4A8D-B7E8-47F087AD1C2C}" srcOrd="1" destOrd="0" presId="urn:microsoft.com/office/officeart/2005/8/layout/StepDownProcess"/>
    <dgm:cxn modelId="{DA221771-159C-4D9D-99A5-8CC0A0331BE1}" type="presParOf" srcId="{FCA23C63-23F3-4A12-A032-FDABAB74BD6F}" destId="{9C45C6C5-5882-4E32-ADBE-0923DB008BE9}" srcOrd="2" destOrd="0" presId="urn:microsoft.com/office/officeart/2005/8/layout/StepDownProcess"/>
    <dgm:cxn modelId="{E4E0A019-AD53-40EB-90EE-4C3CDD3926EE}" type="presParOf" srcId="{3F7E9A53-D453-45D0-9219-9A8BB849A441}" destId="{7DE69105-0DC3-491B-842B-90532DEC9B11}" srcOrd="7" destOrd="0" presId="urn:microsoft.com/office/officeart/2005/8/layout/StepDownProcess"/>
    <dgm:cxn modelId="{215DD951-9043-4C18-87B6-EC98FFA6F0BA}" type="presParOf" srcId="{3F7E9A53-D453-45D0-9219-9A8BB849A441}" destId="{A70350B8-CA42-4A25-A502-BCBB44F5C35C}" srcOrd="8" destOrd="0" presId="urn:microsoft.com/office/officeart/2005/8/layout/StepDownProcess"/>
    <dgm:cxn modelId="{11B03652-2BF0-4DF6-B321-BE4FC1A5B72A}" type="presParOf" srcId="{A70350B8-CA42-4A25-A502-BCBB44F5C35C}" destId="{5393D7EE-11D7-421F-9793-74264EA9234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617D64-5F36-3A4F-9305-ACB28A51A45E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C50015-D4B1-AB4F-8855-6643AE2787F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Listener</a:t>
          </a:r>
        </a:p>
      </dgm:t>
    </dgm:pt>
    <dgm:pt modelId="{C2A0C31F-90CE-9348-820C-B5372F910619}" type="parTrans" cxnId="{9091D373-573C-E14B-9B7F-E05E9469CB68}">
      <dgm:prSet/>
      <dgm:spPr/>
      <dgm:t>
        <a:bodyPr/>
        <a:lstStyle/>
        <a:p>
          <a:endParaRPr lang="en-US"/>
        </a:p>
      </dgm:t>
    </dgm:pt>
    <dgm:pt modelId="{1ED8BC04-E8A3-F146-BBA8-6BE5839BFCFE}" type="sibTrans" cxnId="{9091D373-573C-E14B-9B7F-E05E9469CB68}">
      <dgm:prSet/>
      <dgm:spPr/>
      <dgm:t>
        <a:bodyPr/>
        <a:lstStyle/>
        <a:p>
          <a:endParaRPr lang="en-US"/>
        </a:p>
      </dgm:t>
    </dgm:pt>
    <dgm:pt modelId="{EEFFB8DD-E4FC-9540-BF69-0A7CA766E86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SQS</a:t>
          </a:r>
        </a:p>
      </dgm:t>
    </dgm:pt>
    <dgm:pt modelId="{E5574954-875D-AE44-A880-16C8D0B67E76}" type="parTrans" cxnId="{EFBF8A7F-C75B-AD4E-9CF2-6607A48E6FDC}">
      <dgm:prSet/>
      <dgm:spPr/>
      <dgm:t>
        <a:bodyPr/>
        <a:lstStyle/>
        <a:p>
          <a:endParaRPr lang="en-US"/>
        </a:p>
      </dgm:t>
    </dgm:pt>
    <dgm:pt modelId="{2684BF13-CA34-614F-A943-0EEF07E83A67}" type="sibTrans" cxnId="{EFBF8A7F-C75B-AD4E-9CF2-6607A48E6FDC}">
      <dgm:prSet/>
      <dgm:spPr/>
      <dgm:t>
        <a:bodyPr/>
        <a:lstStyle/>
        <a:p>
          <a:endParaRPr lang="en-US"/>
        </a:p>
      </dgm:t>
    </dgm:pt>
    <dgm:pt modelId="{E41C7331-47A5-6442-9C2C-2CDE9CBA581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Process</a:t>
          </a:r>
        </a:p>
      </dgm:t>
    </dgm:pt>
    <dgm:pt modelId="{993FD9CE-DD0D-6F47-81CF-EFBB01600842}" type="parTrans" cxnId="{8A122777-C463-BC48-87BD-749EC0A28858}">
      <dgm:prSet/>
      <dgm:spPr/>
      <dgm:t>
        <a:bodyPr/>
        <a:lstStyle/>
        <a:p>
          <a:endParaRPr lang="en-US"/>
        </a:p>
      </dgm:t>
    </dgm:pt>
    <dgm:pt modelId="{19C5A301-99C8-524C-AC8B-87F58B51B1D4}" type="sibTrans" cxnId="{8A122777-C463-BC48-87BD-749EC0A28858}">
      <dgm:prSet/>
      <dgm:spPr/>
      <dgm:t>
        <a:bodyPr/>
        <a:lstStyle/>
        <a:p>
          <a:endParaRPr lang="en-US"/>
        </a:p>
      </dgm:t>
    </dgm:pt>
    <dgm:pt modelId="{2A247BC6-869E-9141-B100-00AB72ACF2F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DynamoDB</a:t>
          </a:r>
        </a:p>
      </dgm:t>
    </dgm:pt>
    <dgm:pt modelId="{FAA35BF0-E8D3-984D-B943-028F494F4AB9}" type="parTrans" cxnId="{6028A77D-8556-094E-9508-A5B48221C938}">
      <dgm:prSet/>
      <dgm:spPr/>
      <dgm:t>
        <a:bodyPr/>
        <a:lstStyle/>
        <a:p>
          <a:endParaRPr lang="en-US"/>
        </a:p>
      </dgm:t>
    </dgm:pt>
    <dgm:pt modelId="{2C42B280-15B7-0844-A095-DC03D226FA56}" type="sibTrans" cxnId="{6028A77D-8556-094E-9508-A5B48221C938}">
      <dgm:prSet/>
      <dgm:spPr/>
      <dgm:t>
        <a:bodyPr/>
        <a:lstStyle/>
        <a:p>
          <a:endParaRPr lang="en-US"/>
        </a:p>
      </dgm:t>
    </dgm:pt>
    <dgm:pt modelId="{B20F9BE1-D329-8C4C-ACD4-E93BB86D378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List</a:t>
          </a:r>
        </a:p>
      </dgm:t>
    </dgm:pt>
    <dgm:pt modelId="{6A4D9210-A7E8-294A-850D-D6711A582FF6}" type="parTrans" cxnId="{8789CF53-E01C-F84D-BF48-B9A065A9A92C}">
      <dgm:prSet/>
      <dgm:spPr/>
      <dgm:t>
        <a:bodyPr/>
        <a:lstStyle/>
        <a:p>
          <a:endParaRPr lang="en-US"/>
        </a:p>
      </dgm:t>
    </dgm:pt>
    <dgm:pt modelId="{798CD4AB-1B49-2E43-8D47-3259E62CF40A}" type="sibTrans" cxnId="{8789CF53-E01C-F84D-BF48-B9A065A9A92C}">
      <dgm:prSet/>
      <dgm:spPr/>
      <dgm:t>
        <a:bodyPr/>
        <a:lstStyle/>
        <a:p>
          <a:endParaRPr lang="en-US"/>
        </a:p>
      </dgm:t>
    </dgm:pt>
    <dgm:pt modelId="{3F7E9A53-D453-45D0-9219-9A8BB849A441}" type="pres">
      <dgm:prSet presAssocID="{87617D64-5F36-3A4F-9305-ACB28A51A45E}" presName="rootnode" presStyleCnt="0">
        <dgm:presLayoutVars>
          <dgm:chMax/>
          <dgm:chPref/>
          <dgm:dir/>
          <dgm:animLvl val="lvl"/>
        </dgm:presLayoutVars>
      </dgm:prSet>
      <dgm:spPr/>
    </dgm:pt>
    <dgm:pt modelId="{CDD758E8-A501-43A1-87CC-3BFA8288F24B}" type="pres">
      <dgm:prSet presAssocID="{01C50015-D4B1-AB4F-8855-6643AE2787F1}" presName="composite" presStyleCnt="0"/>
      <dgm:spPr/>
    </dgm:pt>
    <dgm:pt modelId="{94DBBFDE-606F-4D97-9E37-087A8F6C7002}" type="pres">
      <dgm:prSet presAssocID="{01C50015-D4B1-AB4F-8855-6643AE2787F1}" presName="bentUpArrow1" presStyleLbl="alignImgPlace1" presStyleIdx="0" presStyleCnt="4" custScaleX="72211" custScaleY="71636" custLinFactNeighborX="20467" custLinFactNeighborY="-14474"/>
      <dgm:spPr/>
    </dgm:pt>
    <dgm:pt modelId="{4C05F011-A67F-471C-B55B-78D6D76D8649}" type="pres">
      <dgm:prSet presAssocID="{01C50015-D4B1-AB4F-8855-6643AE2787F1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FEC4499B-9172-4B41-B11A-FE490F0B016C}" type="pres">
      <dgm:prSet presAssocID="{01C50015-D4B1-AB4F-8855-6643AE2787F1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A289A8F2-1AF5-485F-8E4B-080AA549982D}" type="pres">
      <dgm:prSet presAssocID="{1ED8BC04-E8A3-F146-BBA8-6BE5839BFCFE}" presName="sibTrans" presStyleCnt="0"/>
      <dgm:spPr/>
    </dgm:pt>
    <dgm:pt modelId="{4D140368-D455-4AB2-B3EA-DE4C88BA5CE8}" type="pres">
      <dgm:prSet presAssocID="{EEFFB8DD-E4FC-9540-BF69-0A7CA766E861}" presName="composite" presStyleCnt="0"/>
      <dgm:spPr/>
    </dgm:pt>
    <dgm:pt modelId="{17A90508-5F9E-47BB-B022-714F98052D69}" type="pres">
      <dgm:prSet presAssocID="{EEFFB8DD-E4FC-9540-BF69-0A7CA766E861}" presName="bentUpArrow1" presStyleLbl="alignImgPlace1" presStyleIdx="1" presStyleCnt="4" custScaleX="72211" custScaleY="71636" custLinFactNeighborX="20467" custLinFactNeighborY="-14474"/>
      <dgm:spPr/>
    </dgm:pt>
    <dgm:pt modelId="{C29122F9-6D64-4E32-B9B6-BF1D32D615E3}" type="pres">
      <dgm:prSet presAssocID="{EEFFB8DD-E4FC-9540-BF69-0A7CA766E861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8AC071C5-AF56-46C1-B9A1-9F1941D2BA68}" type="pres">
      <dgm:prSet presAssocID="{EEFFB8DD-E4FC-9540-BF69-0A7CA766E861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D0CDB555-7F82-4DC5-87B7-482C89EFEB93}" type="pres">
      <dgm:prSet presAssocID="{2684BF13-CA34-614F-A943-0EEF07E83A67}" presName="sibTrans" presStyleCnt="0"/>
      <dgm:spPr/>
    </dgm:pt>
    <dgm:pt modelId="{E5608FB3-E5EE-4C25-A214-3ABD0D4F312E}" type="pres">
      <dgm:prSet presAssocID="{E41C7331-47A5-6442-9C2C-2CDE9CBA581B}" presName="composite" presStyleCnt="0"/>
      <dgm:spPr/>
    </dgm:pt>
    <dgm:pt modelId="{67210AF8-660F-4F0A-A6CB-D21F3398889E}" type="pres">
      <dgm:prSet presAssocID="{E41C7331-47A5-6442-9C2C-2CDE9CBA581B}" presName="bentUpArrow1" presStyleLbl="alignImgPlace1" presStyleIdx="2" presStyleCnt="4" custScaleX="72211" custScaleY="71636" custLinFactNeighborX="20467" custLinFactNeighborY="-14474"/>
      <dgm:spPr/>
    </dgm:pt>
    <dgm:pt modelId="{07898F60-B8DC-437C-9F8E-0D598FA87518}" type="pres">
      <dgm:prSet presAssocID="{E41C7331-47A5-6442-9C2C-2CDE9CBA581B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4F62D6AE-42DE-4D72-9141-7AE8DC367A17}" type="pres">
      <dgm:prSet presAssocID="{E41C7331-47A5-6442-9C2C-2CDE9CBA581B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7AB03F7-3C76-4A19-912A-AB53BF2CA18D}" type="pres">
      <dgm:prSet presAssocID="{19C5A301-99C8-524C-AC8B-87F58B51B1D4}" presName="sibTrans" presStyleCnt="0"/>
      <dgm:spPr/>
    </dgm:pt>
    <dgm:pt modelId="{FCA23C63-23F3-4A12-A032-FDABAB74BD6F}" type="pres">
      <dgm:prSet presAssocID="{2A247BC6-869E-9141-B100-00AB72ACF2FC}" presName="composite" presStyleCnt="0"/>
      <dgm:spPr/>
    </dgm:pt>
    <dgm:pt modelId="{037E721F-4170-45CA-B303-0AC38194A5CA}" type="pres">
      <dgm:prSet presAssocID="{2A247BC6-869E-9141-B100-00AB72ACF2FC}" presName="bentUpArrow1" presStyleLbl="alignImgPlace1" presStyleIdx="3" presStyleCnt="4" custScaleX="72211" custScaleY="71636" custLinFactNeighborX="20467" custLinFactNeighborY="-14474"/>
      <dgm:spPr/>
    </dgm:pt>
    <dgm:pt modelId="{E5673B22-9973-4A8D-B7E8-47F087AD1C2C}" type="pres">
      <dgm:prSet presAssocID="{2A247BC6-869E-9141-B100-00AB72ACF2FC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9C45C6C5-5882-4E32-ADBE-0923DB008BE9}" type="pres">
      <dgm:prSet presAssocID="{2A247BC6-869E-9141-B100-00AB72ACF2FC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7DE69105-0DC3-491B-842B-90532DEC9B11}" type="pres">
      <dgm:prSet presAssocID="{2C42B280-15B7-0844-A095-DC03D226FA56}" presName="sibTrans" presStyleCnt="0"/>
      <dgm:spPr/>
    </dgm:pt>
    <dgm:pt modelId="{A70350B8-CA42-4A25-A502-BCBB44F5C35C}" type="pres">
      <dgm:prSet presAssocID="{B20F9BE1-D329-8C4C-ACD4-E93BB86D378E}" presName="composite" presStyleCnt="0"/>
      <dgm:spPr/>
    </dgm:pt>
    <dgm:pt modelId="{5393D7EE-11D7-421F-9793-74264EA92341}" type="pres">
      <dgm:prSet presAssocID="{B20F9BE1-D329-8C4C-ACD4-E93BB86D378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0658A327-DB36-4149-80B2-B27D68D59108}" type="presOf" srcId="{E41C7331-47A5-6442-9C2C-2CDE9CBA581B}" destId="{07898F60-B8DC-437C-9F8E-0D598FA87518}" srcOrd="0" destOrd="0" presId="urn:microsoft.com/office/officeart/2005/8/layout/StepDownProcess"/>
    <dgm:cxn modelId="{A978D845-7055-40C4-8524-A9F1AB1CB57C}" type="presOf" srcId="{2A247BC6-869E-9141-B100-00AB72ACF2FC}" destId="{E5673B22-9973-4A8D-B7E8-47F087AD1C2C}" srcOrd="0" destOrd="0" presId="urn:microsoft.com/office/officeart/2005/8/layout/StepDownProcess"/>
    <dgm:cxn modelId="{BDB41B46-82AC-4370-9EE0-5ED3CC87A071}" type="presOf" srcId="{01C50015-D4B1-AB4F-8855-6643AE2787F1}" destId="{4C05F011-A67F-471C-B55B-78D6D76D8649}" srcOrd="0" destOrd="0" presId="urn:microsoft.com/office/officeart/2005/8/layout/StepDownProcess"/>
    <dgm:cxn modelId="{8789CF53-E01C-F84D-BF48-B9A065A9A92C}" srcId="{87617D64-5F36-3A4F-9305-ACB28A51A45E}" destId="{B20F9BE1-D329-8C4C-ACD4-E93BB86D378E}" srcOrd="4" destOrd="0" parTransId="{6A4D9210-A7E8-294A-850D-D6711A582FF6}" sibTransId="{798CD4AB-1B49-2E43-8D47-3259E62CF40A}"/>
    <dgm:cxn modelId="{9091D373-573C-E14B-9B7F-E05E9469CB68}" srcId="{87617D64-5F36-3A4F-9305-ACB28A51A45E}" destId="{01C50015-D4B1-AB4F-8855-6643AE2787F1}" srcOrd="0" destOrd="0" parTransId="{C2A0C31F-90CE-9348-820C-B5372F910619}" sibTransId="{1ED8BC04-E8A3-F146-BBA8-6BE5839BFCFE}"/>
    <dgm:cxn modelId="{8A122777-C463-BC48-87BD-749EC0A28858}" srcId="{87617D64-5F36-3A4F-9305-ACB28A51A45E}" destId="{E41C7331-47A5-6442-9C2C-2CDE9CBA581B}" srcOrd="2" destOrd="0" parTransId="{993FD9CE-DD0D-6F47-81CF-EFBB01600842}" sibTransId="{19C5A301-99C8-524C-AC8B-87F58B51B1D4}"/>
    <dgm:cxn modelId="{6028A77D-8556-094E-9508-A5B48221C938}" srcId="{87617D64-5F36-3A4F-9305-ACB28A51A45E}" destId="{2A247BC6-869E-9141-B100-00AB72ACF2FC}" srcOrd="3" destOrd="0" parTransId="{FAA35BF0-E8D3-984D-B943-028F494F4AB9}" sibTransId="{2C42B280-15B7-0844-A095-DC03D226FA56}"/>
    <dgm:cxn modelId="{EFBF8A7F-C75B-AD4E-9CF2-6607A48E6FDC}" srcId="{87617D64-5F36-3A4F-9305-ACB28A51A45E}" destId="{EEFFB8DD-E4FC-9540-BF69-0A7CA766E861}" srcOrd="1" destOrd="0" parTransId="{E5574954-875D-AE44-A880-16C8D0B67E76}" sibTransId="{2684BF13-CA34-614F-A943-0EEF07E83A67}"/>
    <dgm:cxn modelId="{99366CB1-CA05-428A-9BC3-A324E137B423}" type="presOf" srcId="{87617D64-5F36-3A4F-9305-ACB28A51A45E}" destId="{3F7E9A53-D453-45D0-9219-9A8BB849A441}" srcOrd="0" destOrd="0" presId="urn:microsoft.com/office/officeart/2005/8/layout/StepDownProcess"/>
    <dgm:cxn modelId="{F4E9C0DA-4F57-40AD-97E8-10F3465BA47A}" type="presOf" srcId="{EEFFB8DD-E4FC-9540-BF69-0A7CA766E861}" destId="{C29122F9-6D64-4E32-B9B6-BF1D32D615E3}" srcOrd="0" destOrd="0" presId="urn:microsoft.com/office/officeart/2005/8/layout/StepDownProcess"/>
    <dgm:cxn modelId="{8DAF87E8-245B-4F63-B04F-FB4F73D87DC7}" type="presOf" srcId="{B20F9BE1-D329-8C4C-ACD4-E93BB86D378E}" destId="{5393D7EE-11D7-421F-9793-74264EA92341}" srcOrd="0" destOrd="0" presId="urn:microsoft.com/office/officeart/2005/8/layout/StepDownProcess"/>
    <dgm:cxn modelId="{AE932A10-F80E-46FB-BBAB-907609731AE8}" type="presParOf" srcId="{3F7E9A53-D453-45D0-9219-9A8BB849A441}" destId="{CDD758E8-A501-43A1-87CC-3BFA8288F24B}" srcOrd="0" destOrd="0" presId="urn:microsoft.com/office/officeart/2005/8/layout/StepDownProcess"/>
    <dgm:cxn modelId="{48AA823B-1254-47AC-9C14-AE43EF9CF24F}" type="presParOf" srcId="{CDD758E8-A501-43A1-87CC-3BFA8288F24B}" destId="{94DBBFDE-606F-4D97-9E37-087A8F6C7002}" srcOrd="0" destOrd="0" presId="urn:microsoft.com/office/officeart/2005/8/layout/StepDownProcess"/>
    <dgm:cxn modelId="{2C1B5487-C249-43FB-A431-4AA163D7D9DF}" type="presParOf" srcId="{CDD758E8-A501-43A1-87CC-3BFA8288F24B}" destId="{4C05F011-A67F-471C-B55B-78D6D76D8649}" srcOrd="1" destOrd="0" presId="urn:microsoft.com/office/officeart/2005/8/layout/StepDownProcess"/>
    <dgm:cxn modelId="{9EF39C4E-CA95-46D3-90E1-307EAC5B2065}" type="presParOf" srcId="{CDD758E8-A501-43A1-87CC-3BFA8288F24B}" destId="{FEC4499B-9172-4B41-B11A-FE490F0B016C}" srcOrd="2" destOrd="0" presId="urn:microsoft.com/office/officeart/2005/8/layout/StepDownProcess"/>
    <dgm:cxn modelId="{4A743CE7-E1C4-4D25-A088-73A680852E15}" type="presParOf" srcId="{3F7E9A53-D453-45D0-9219-9A8BB849A441}" destId="{A289A8F2-1AF5-485F-8E4B-080AA549982D}" srcOrd="1" destOrd="0" presId="urn:microsoft.com/office/officeart/2005/8/layout/StepDownProcess"/>
    <dgm:cxn modelId="{16301A1F-0DFE-4672-8A9B-2BD6377F5462}" type="presParOf" srcId="{3F7E9A53-D453-45D0-9219-9A8BB849A441}" destId="{4D140368-D455-4AB2-B3EA-DE4C88BA5CE8}" srcOrd="2" destOrd="0" presId="urn:microsoft.com/office/officeart/2005/8/layout/StepDownProcess"/>
    <dgm:cxn modelId="{5EF43339-1EAF-4373-9060-F1B42E5362D2}" type="presParOf" srcId="{4D140368-D455-4AB2-B3EA-DE4C88BA5CE8}" destId="{17A90508-5F9E-47BB-B022-714F98052D69}" srcOrd="0" destOrd="0" presId="urn:microsoft.com/office/officeart/2005/8/layout/StepDownProcess"/>
    <dgm:cxn modelId="{D1257F5D-0223-4FE6-8768-44BE322D7D93}" type="presParOf" srcId="{4D140368-D455-4AB2-B3EA-DE4C88BA5CE8}" destId="{C29122F9-6D64-4E32-B9B6-BF1D32D615E3}" srcOrd="1" destOrd="0" presId="urn:microsoft.com/office/officeart/2005/8/layout/StepDownProcess"/>
    <dgm:cxn modelId="{92A2C7DC-292E-4FA8-AA87-AAC41386117C}" type="presParOf" srcId="{4D140368-D455-4AB2-B3EA-DE4C88BA5CE8}" destId="{8AC071C5-AF56-46C1-B9A1-9F1941D2BA68}" srcOrd="2" destOrd="0" presId="urn:microsoft.com/office/officeart/2005/8/layout/StepDownProcess"/>
    <dgm:cxn modelId="{F92FF510-B060-4CFD-A2E2-99F241D83180}" type="presParOf" srcId="{3F7E9A53-D453-45D0-9219-9A8BB849A441}" destId="{D0CDB555-7F82-4DC5-87B7-482C89EFEB93}" srcOrd="3" destOrd="0" presId="urn:microsoft.com/office/officeart/2005/8/layout/StepDownProcess"/>
    <dgm:cxn modelId="{32E09AFF-B93E-4103-8FB9-F38849C8DA28}" type="presParOf" srcId="{3F7E9A53-D453-45D0-9219-9A8BB849A441}" destId="{E5608FB3-E5EE-4C25-A214-3ABD0D4F312E}" srcOrd="4" destOrd="0" presId="urn:microsoft.com/office/officeart/2005/8/layout/StepDownProcess"/>
    <dgm:cxn modelId="{776162B8-267F-4660-B740-D4A772C35C5B}" type="presParOf" srcId="{E5608FB3-E5EE-4C25-A214-3ABD0D4F312E}" destId="{67210AF8-660F-4F0A-A6CB-D21F3398889E}" srcOrd="0" destOrd="0" presId="urn:microsoft.com/office/officeart/2005/8/layout/StepDownProcess"/>
    <dgm:cxn modelId="{D2A3F88F-1BB7-40CA-B15E-BB5C3FE356FE}" type="presParOf" srcId="{E5608FB3-E5EE-4C25-A214-3ABD0D4F312E}" destId="{07898F60-B8DC-437C-9F8E-0D598FA87518}" srcOrd="1" destOrd="0" presId="urn:microsoft.com/office/officeart/2005/8/layout/StepDownProcess"/>
    <dgm:cxn modelId="{CBA848A1-7DE7-47C8-8B6A-46B7B8CC6DD2}" type="presParOf" srcId="{E5608FB3-E5EE-4C25-A214-3ABD0D4F312E}" destId="{4F62D6AE-42DE-4D72-9141-7AE8DC367A17}" srcOrd="2" destOrd="0" presId="urn:microsoft.com/office/officeart/2005/8/layout/StepDownProcess"/>
    <dgm:cxn modelId="{FE66CDB2-4DCD-4AEC-A6F0-C9ABC052707D}" type="presParOf" srcId="{3F7E9A53-D453-45D0-9219-9A8BB849A441}" destId="{C7AB03F7-3C76-4A19-912A-AB53BF2CA18D}" srcOrd="5" destOrd="0" presId="urn:microsoft.com/office/officeart/2005/8/layout/StepDownProcess"/>
    <dgm:cxn modelId="{42288DE1-0DFF-4DD8-B0FB-3A95A7935235}" type="presParOf" srcId="{3F7E9A53-D453-45D0-9219-9A8BB849A441}" destId="{FCA23C63-23F3-4A12-A032-FDABAB74BD6F}" srcOrd="6" destOrd="0" presId="urn:microsoft.com/office/officeart/2005/8/layout/StepDownProcess"/>
    <dgm:cxn modelId="{6AF19F2F-551E-402E-9482-323833CF5222}" type="presParOf" srcId="{FCA23C63-23F3-4A12-A032-FDABAB74BD6F}" destId="{037E721F-4170-45CA-B303-0AC38194A5CA}" srcOrd="0" destOrd="0" presId="urn:microsoft.com/office/officeart/2005/8/layout/StepDownProcess"/>
    <dgm:cxn modelId="{68D8FB20-3F9B-4426-B5B4-0BE131206C15}" type="presParOf" srcId="{FCA23C63-23F3-4A12-A032-FDABAB74BD6F}" destId="{E5673B22-9973-4A8D-B7E8-47F087AD1C2C}" srcOrd="1" destOrd="0" presId="urn:microsoft.com/office/officeart/2005/8/layout/StepDownProcess"/>
    <dgm:cxn modelId="{DA221771-159C-4D9D-99A5-8CC0A0331BE1}" type="presParOf" srcId="{FCA23C63-23F3-4A12-A032-FDABAB74BD6F}" destId="{9C45C6C5-5882-4E32-ADBE-0923DB008BE9}" srcOrd="2" destOrd="0" presId="urn:microsoft.com/office/officeart/2005/8/layout/StepDownProcess"/>
    <dgm:cxn modelId="{E4E0A019-AD53-40EB-90EE-4C3CDD3926EE}" type="presParOf" srcId="{3F7E9A53-D453-45D0-9219-9A8BB849A441}" destId="{7DE69105-0DC3-491B-842B-90532DEC9B11}" srcOrd="7" destOrd="0" presId="urn:microsoft.com/office/officeart/2005/8/layout/StepDownProcess"/>
    <dgm:cxn modelId="{215DD951-9043-4C18-87B6-EC98FFA6F0BA}" type="presParOf" srcId="{3F7E9A53-D453-45D0-9219-9A8BB849A441}" destId="{A70350B8-CA42-4A25-A502-BCBB44F5C35C}" srcOrd="8" destOrd="0" presId="urn:microsoft.com/office/officeart/2005/8/layout/StepDownProcess"/>
    <dgm:cxn modelId="{11B03652-2BF0-4DF6-B321-BE4FC1A5B72A}" type="presParOf" srcId="{A70350B8-CA42-4A25-A502-BCBB44F5C35C}" destId="{5393D7EE-11D7-421F-9793-74264EA9234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7617D64-5F36-3A4F-9305-ACB28A51A45E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C50015-D4B1-AB4F-8855-6643AE2787F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Listener</a:t>
          </a:r>
        </a:p>
      </dgm:t>
    </dgm:pt>
    <dgm:pt modelId="{C2A0C31F-90CE-9348-820C-B5372F910619}" type="parTrans" cxnId="{9091D373-573C-E14B-9B7F-E05E9469CB68}">
      <dgm:prSet/>
      <dgm:spPr/>
      <dgm:t>
        <a:bodyPr/>
        <a:lstStyle/>
        <a:p>
          <a:endParaRPr lang="en-US"/>
        </a:p>
      </dgm:t>
    </dgm:pt>
    <dgm:pt modelId="{1ED8BC04-E8A3-F146-BBA8-6BE5839BFCFE}" type="sibTrans" cxnId="{9091D373-573C-E14B-9B7F-E05E9469CB68}">
      <dgm:prSet/>
      <dgm:spPr/>
      <dgm:t>
        <a:bodyPr/>
        <a:lstStyle/>
        <a:p>
          <a:endParaRPr lang="en-US"/>
        </a:p>
      </dgm:t>
    </dgm:pt>
    <dgm:pt modelId="{EEFFB8DD-E4FC-9540-BF69-0A7CA766E86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SQS</a:t>
          </a:r>
        </a:p>
      </dgm:t>
    </dgm:pt>
    <dgm:pt modelId="{E5574954-875D-AE44-A880-16C8D0B67E76}" type="parTrans" cxnId="{EFBF8A7F-C75B-AD4E-9CF2-6607A48E6FDC}">
      <dgm:prSet/>
      <dgm:spPr/>
      <dgm:t>
        <a:bodyPr/>
        <a:lstStyle/>
        <a:p>
          <a:endParaRPr lang="en-US"/>
        </a:p>
      </dgm:t>
    </dgm:pt>
    <dgm:pt modelId="{2684BF13-CA34-614F-A943-0EEF07E83A67}" type="sibTrans" cxnId="{EFBF8A7F-C75B-AD4E-9CF2-6607A48E6FDC}">
      <dgm:prSet/>
      <dgm:spPr/>
      <dgm:t>
        <a:bodyPr/>
        <a:lstStyle/>
        <a:p>
          <a:endParaRPr lang="en-US"/>
        </a:p>
      </dgm:t>
    </dgm:pt>
    <dgm:pt modelId="{E41C7331-47A5-6442-9C2C-2CDE9CBA581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Process</a:t>
          </a:r>
        </a:p>
      </dgm:t>
    </dgm:pt>
    <dgm:pt modelId="{993FD9CE-DD0D-6F47-81CF-EFBB01600842}" type="parTrans" cxnId="{8A122777-C463-BC48-87BD-749EC0A28858}">
      <dgm:prSet/>
      <dgm:spPr/>
      <dgm:t>
        <a:bodyPr/>
        <a:lstStyle/>
        <a:p>
          <a:endParaRPr lang="en-US"/>
        </a:p>
      </dgm:t>
    </dgm:pt>
    <dgm:pt modelId="{19C5A301-99C8-524C-AC8B-87F58B51B1D4}" type="sibTrans" cxnId="{8A122777-C463-BC48-87BD-749EC0A28858}">
      <dgm:prSet/>
      <dgm:spPr/>
      <dgm:t>
        <a:bodyPr/>
        <a:lstStyle/>
        <a:p>
          <a:endParaRPr lang="en-US"/>
        </a:p>
      </dgm:t>
    </dgm:pt>
    <dgm:pt modelId="{2A247BC6-869E-9141-B100-00AB72ACF2F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DynamoDB</a:t>
          </a:r>
        </a:p>
      </dgm:t>
    </dgm:pt>
    <dgm:pt modelId="{FAA35BF0-E8D3-984D-B943-028F494F4AB9}" type="parTrans" cxnId="{6028A77D-8556-094E-9508-A5B48221C938}">
      <dgm:prSet/>
      <dgm:spPr/>
      <dgm:t>
        <a:bodyPr/>
        <a:lstStyle/>
        <a:p>
          <a:endParaRPr lang="en-US"/>
        </a:p>
      </dgm:t>
    </dgm:pt>
    <dgm:pt modelId="{2C42B280-15B7-0844-A095-DC03D226FA56}" type="sibTrans" cxnId="{6028A77D-8556-094E-9508-A5B48221C938}">
      <dgm:prSet/>
      <dgm:spPr/>
      <dgm:t>
        <a:bodyPr/>
        <a:lstStyle/>
        <a:p>
          <a:endParaRPr lang="en-US"/>
        </a:p>
      </dgm:t>
    </dgm:pt>
    <dgm:pt modelId="{B20F9BE1-D329-8C4C-ACD4-E93BB86D378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List</a:t>
          </a:r>
        </a:p>
      </dgm:t>
    </dgm:pt>
    <dgm:pt modelId="{6A4D9210-A7E8-294A-850D-D6711A582FF6}" type="parTrans" cxnId="{8789CF53-E01C-F84D-BF48-B9A065A9A92C}">
      <dgm:prSet/>
      <dgm:spPr/>
      <dgm:t>
        <a:bodyPr/>
        <a:lstStyle/>
        <a:p>
          <a:endParaRPr lang="en-US"/>
        </a:p>
      </dgm:t>
    </dgm:pt>
    <dgm:pt modelId="{798CD4AB-1B49-2E43-8D47-3259E62CF40A}" type="sibTrans" cxnId="{8789CF53-E01C-F84D-BF48-B9A065A9A92C}">
      <dgm:prSet/>
      <dgm:spPr/>
      <dgm:t>
        <a:bodyPr/>
        <a:lstStyle/>
        <a:p>
          <a:endParaRPr lang="en-US"/>
        </a:p>
      </dgm:t>
    </dgm:pt>
    <dgm:pt modelId="{3F7E9A53-D453-45D0-9219-9A8BB849A441}" type="pres">
      <dgm:prSet presAssocID="{87617D64-5F36-3A4F-9305-ACB28A51A45E}" presName="rootnode" presStyleCnt="0">
        <dgm:presLayoutVars>
          <dgm:chMax/>
          <dgm:chPref/>
          <dgm:dir/>
          <dgm:animLvl val="lvl"/>
        </dgm:presLayoutVars>
      </dgm:prSet>
      <dgm:spPr/>
    </dgm:pt>
    <dgm:pt modelId="{CDD758E8-A501-43A1-87CC-3BFA8288F24B}" type="pres">
      <dgm:prSet presAssocID="{01C50015-D4B1-AB4F-8855-6643AE2787F1}" presName="composite" presStyleCnt="0"/>
      <dgm:spPr/>
    </dgm:pt>
    <dgm:pt modelId="{94DBBFDE-606F-4D97-9E37-087A8F6C7002}" type="pres">
      <dgm:prSet presAssocID="{01C50015-D4B1-AB4F-8855-6643AE2787F1}" presName="bentUpArrow1" presStyleLbl="alignImgPlace1" presStyleIdx="0" presStyleCnt="4" custScaleX="72211" custScaleY="71636" custLinFactNeighborX="20467" custLinFactNeighborY="-14474"/>
      <dgm:spPr/>
    </dgm:pt>
    <dgm:pt modelId="{4C05F011-A67F-471C-B55B-78D6D76D8649}" type="pres">
      <dgm:prSet presAssocID="{01C50015-D4B1-AB4F-8855-6643AE2787F1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FEC4499B-9172-4B41-B11A-FE490F0B016C}" type="pres">
      <dgm:prSet presAssocID="{01C50015-D4B1-AB4F-8855-6643AE2787F1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A289A8F2-1AF5-485F-8E4B-080AA549982D}" type="pres">
      <dgm:prSet presAssocID="{1ED8BC04-E8A3-F146-BBA8-6BE5839BFCFE}" presName="sibTrans" presStyleCnt="0"/>
      <dgm:spPr/>
    </dgm:pt>
    <dgm:pt modelId="{4D140368-D455-4AB2-B3EA-DE4C88BA5CE8}" type="pres">
      <dgm:prSet presAssocID="{EEFFB8DD-E4FC-9540-BF69-0A7CA766E861}" presName="composite" presStyleCnt="0"/>
      <dgm:spPr/>
    </dgm:pt>
    <dgm:pt modelId="{17A90508-5F9E-47BB-B022-714F98052D69}" type="pres">
      <dgm:prSet presAssocID="{EEFFB8DD-E4FC-9540-BF69-0A7CA766E861}" presName="bentUpArrow1" presStyleLbl="alignImgPlace1" presStyleIdx="1" presStyleCnt="4" custScaleX="72211" custScaleY="71636" custLinFactNeighborX="20467" custLinFactNeighborY="-14474"/>
      <dgm:spPr/>
    </dgm:pt>
    <dgm:pt modelId="{C29122F9-6D64-4E32-B9B6-BF1D32D615E3}" type="pres">
      <dgm:prSet presAssocID="{EEFFB8DD-E4FC-9540-BF69-0A7CA766E861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8AC071C5-AF56-46C1-B9A1-9F1941D2BA68}" type="pres">
      <dgm:prSet presAssocID="{EEFFB8DD-E4FC-9540-BF69-0A7CA766E861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D0CDB555-7F82-4DC5-87B7-482C89EFEB93}" type="pres">
      <dgm:prSet presAssocID="{2684BF13-CA34-614F-A943-0EEF07E83A67}" presName="sibTrans" presStyleCnt="0"/>
      <dgm:spPr/>
    </dgm:pt>
    <dgm:pt modelId="{E5608FB3-E5EE-4C25-A214-3ABD0D4F312E}" type="pres">
      <dgm:prSet presAssocID="{E41C7331-47A5-6442-9C2C-2CDE9CBA581B}" presName="composite" presStyleCnt="0"/>
      <dgm:spPr/>
    </dgm:pt>
    <dgm:pt modelId="{67210AF8-660F-4F0A-A6CB-D21F3398889E}" type="pres">
      <dgm:prSet presAssocID="{E41C7331-47A5-6442-9C2C-2CDE9CBA581B}" presName="bentUpArrow1" presStyleLbl="alignImgPlace1" presStyleIdx="2" presStyleCnt="4" custScaleX="72211" custScaleY="71636" custLinFactNeighborX="20467" custLinFactNeighborY="-14474"/>
      <dgm:spPr/>
    </dgm:pt>
    <dgm:pt modelId="{07898F60-B8DC-437C-9F8E-0D598FA87518}" type="pres">
      <dgm:prSet presAssocID="{E41C7331-47A5-6442-9C2C-2CDE9CBA581B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4F62D6AE-42DE-4D72-9141-7AE8DC367A17}" type="pres">
      <dgm:prSet presAssocID="{E41C7331-47A5-6442-9C2C-2CDE9CBA581B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7AB03F7-3C76-4A19-912A-AB53BF2CA18D}" type="pres">
      <dgm:prSet presAssocID="{19C5A301-99C8-524C-AC8B-87F58B51B1D4}" presName="sibTrans" presStyleCnt="0"/>
      <dgm:spPr/>
    </dgm:pt>
    <dgm:pt modelId="{FCA23C63-23F3-4A12-A032-FDABAB74BD6F}" type="pres">
      <dgm:prSet presAssocID="{2A247BC6-869E-9141-B100-00AB72ACF2FC}" presName="composite" presStyleCnt="0"/>
      <dgm:spPr/>
    </dgm:pt>
    <dgm:pt modelId="{037E721F-4170-45CA-B303-0AC38194A5CA}" type="pres">
      <dgm:prSet presAssocID="{2A247BC6-869E-9141-B100-00AB72ACF2FC}" presName="bentUpArrow1" presStyleLbl="alignImgPlace1" presStyleIdx="3" presStyleCnt="4" custScaleX="72211" custScaleY="71636" custLinFactNeighborX="20467" custLinFactNeighborY="-14474"/>
      <dgm:spPr/>
    </dgm:pt>
    <dgm:pt modelId="{E5673B22-9973-4A8D-B7E8-47F087AD1C2C}" type="pres">
      <dgm:prSet presAssocID="{2A247BC6-869E-9141-B100-00AB72ACF2FC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9C45C6C5-5882-4E32-ADBE-0923DB008BE9}" type="pres">
      <dgm:prSet presAssocID="{2A247BC6-869E-9141-B100-00AB72ACF2FC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7DE69105-0DC3-491B-842B-90532DEC9B11}" type="pres">
      <dgm:prSet presAssocID="{2C42B280-15B7-0844-A095-DC03D226FA56}" presName="sibTrans" presStyleCnt="0"/>
      <dgm:spPr/>
    </dgm:pt>
    <dgm:pt modelId="{A70350B8-CA42-4A25-A502-BCBB44F5C35C}" type="pres">
      <dgm:prSet presAssocID="{B20F9BE1-D329-8C4C-ACD4-E93BB86D378E}" presName="composite" presStyleCnt="0"/>
      <dgm:spPr/>
    </dgm:pt>
    <dgm:pt modelId="{5393D7EE-11D7-421F-9793-74264EA92341}" type="pres">
      <dgm:prSet presAssocID="{B20F9BE1-D329-8C4C-ACD4-E93BB86D378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0658A327-DB36-4149-80B2-B27D68D59108}" type="presOf" srcId="{E41C7331-47A5-6442-9C2C-2CDE9CBA581B}" destId="{07898F60-B8DC-437C-9F8E-0D598FA87518}" srcOrd="0" destOrd="0" presId="urn:microsoft.com/office/officeart/2005/8/layout/StepDownProcess"/>
    <dgm:cxn modelId="{A978D845-7055-40C4-8524-A9F1AB1CB57C}" type="presOf" srcId="{2A247BC6-869E-9141-B100-00AB72ACF2FC}" destId="{E5673B22-9973-4A8D-B7E8-47F087AD1C2C}" srcOrd="0" destOrd="0" presId="urn:microsoft.com/office/officeart/2005/8/layout/StepDownProcess"/>
    <dgm:cxn modelId="{BDB41B46-82AC-4370-9EE0-5ED3CC87A071}" type="presOf" srcId="{01C50015-D4B1-AB4F-8855-6643AE2787F1}" destId="{4C05F011-A67F-471C-B55B-78D6D76D8649}" srcOrd="0" destOrd="0" presId="urn:microsoft.com/office/officeart/2005/8/layout/StepDownProcess"/>
    <dgm:cxn modelId="{8789CF53-E01C-F84D-BF48-B9A065A9A92C}" srcId="{87617D64-5F36-3A4F-9305-ACB28A51A45E}" destId="{B20F9BE1-D329-8C4C-ACD4-E93BB86D378E}" srcOrd="4" destOrd="0" parTransId="{6A4D9210-A7E8-294A-850D-D6711A582FF6}" sibTransId="{798CD4AB-1B49-2E43-8D47-3259E62CF40A}"/>
    <dgm:cxn modelId="{9091D373-573C-E14B-9B7F-E05E9469CB68}" srcId="{87617D64-5F36-3A4F-9305-ACB28A51A45E}" destId="{01C50015-D4B1-AB4F-8855-6643AE2787F1}" srcOrd="0" destOrd="0" parTransId="{C2A0C31F-90CE-9348-820C-B5372F910619}" sibTransId="{1ED8BC04-E8A3-F146-BBA8-6BE5839BFCFE}"/>
    <dgm:cxn modelId="{8A122777-C463-BC48-87BD-749EC0A28858}" srcId="{87617D64-5F36-3A4F-9305-ACB28A51A45E}" destId="{E41C7331-47A5-6442-9C2C-2CDE9CBA581B}" srcOrd="2" destOrd="0" parTransId="{993FD9CE-DD0D-6F47-81CF-EFBB01600842}" sibTransId="{19C5A301-99C8-524C-AC8B-87F58B51B1D4}"/>
    <dgm:cxn modelId="{6028A77D-8556-094E-9508-A5B48221C938}" srcId="{87617D64-5F36-3A4F-9305-ACB28A51A45E}" destId="{2A247BC6-869E-9141-B100-00AB72ACF2FC}" srcOrd="3" destOrd="0" parTransId="{FAA35BF0-E8D3-984D-B943-028F494F4AB9}" sibTransId="{2C42B280-15B7-0844-A095-DC03D226FA56}"/>
    <dgm:cxn modelId="{EFBF8A7F-C75B-AD4E-9CF2-6607A48E6FDC}" srcId="{87617D64-5F36-3A4F-9305-ACB28A51A45E}" destId="{EEFFB8DD-E4FC-9540-BF69-0A7CA766E861}" srcOrd="1" destOrd="0" parTransId="{E5574954-875D-AE44-A880-16C8D0B67E76}" sibTransId="{2684BF13-CA34-614F-A943-0EEF07E83A67}"/>
    <dgm:cxn modelId="{99366CB1-CA05-428A-9BC3-A324E137B423}" type="presOf" srcId="{87617D64-5F36-3A4F-9305-ACB28A51A45E}" destId="{3F7E9A53-D453-45D0-9219-9A8BB849A441}" srcOrd="0" destOrd="0" presId="urn:microsoft.com/office/officeart/2005/8/layout/StepDownProcess"/>
    <dgm:cxn modelId="{F4E9C0DA-4F57-40AD-97E8-10F3465BA47A}" type="presOf" srcId="{EEFFB8DD-E4FC-9540-BF69-0A7CA766E861}" destId="{C29122F9-6D64-4E32-B9B6-BF1D32D615E3}" srcOrd="0" destOrd="0" presId="urn:microsoft.com/office/officeart/2005/8/layout/StepDownProcess"/>
    <dgm:cxn modelId="{8DAF87E8-245B-4F63-B04F-FB4F73D87DC7}" type="presOf" srcId="{B20F9BE1-D329-8C4C-ACD4-E93BB86D378E}" destId="{5393D7EE-11D7-421F-9793-74264EA92341}" srcOrd="0" destOrd="0" presId="urn:microsoft.com/office/officeart/2005/8/layout/StepDownProcess"/>
    <dgm:cxn modelId="{AE932A10-F80E-46FB-BBAB-907609731AE8}" type="presParOf" srcId="{3F7E9A53-D453-45D0-9219-9A8BB849A441}" destId="{CDD758E8-A501-43A1-87CC-3BFA8288F24B}" srcOrd="0" destOrd="0" presId="urn:microsoft.com/office/officeart/2005/8/layout/StepDownProcess"/>
    <dgm:cxn modelId="{48AA823B-1254-47AC-9C14-AE43EF9CF24F}" type="presParOf" srcId="{CDD758E8-A501-43A1-87CC-3BFA8288F24B}" destId="{94DBBFDE-606F-4D97-9E37-087A8F6C7002}" srcOrd="0" destOrd="0" presId="urn:microsoft.com/office/officeart/2005/8/layout/StepDownProcess"/>
    <dgm:cxn modelId="{2C1B5487-C249-43FB-A431-4AA163D7D9DF}" type="presParOf" srcId="{CDD758E8-A501-43A1-87CC-3BFA8288F24B}" destId="{4C05F011-A67F-471C-B55B-78D6D76D8649}" srcOrd="1" destOrd="0" presId="urn:microsoft.com/office/officeart/2005/8/layout/StepDownProcess"/>
    <dgm:cxn modelId="{9EF39C4E-CA95-46D3-90E1-307EAC5B2065}" type="presParOf" srcId="{CDD758E8-A501-43A1-87CC-3BFA8288F24B}" destId="{FEC4499B-9172-4B41-B11A-FE490F0B016C}" srcOrd="2" destOrd="0" presId="urn:microsoft.com/office/officeart/2005/8/layout/StepDownProcess"/>
    <dgm:cxn modelId="{4A743CE7-E1C4-4D25-A088-73A680852E15}" type="presParOf" srcId="{3F7E9A53-D453-45D0-9219-9A8BB849A441}" destId="{A289A8F2-1AF5-485F-8E4B-080AA549982D}" srcOrd="1" destOrd="0" presId="urn:microsoft.com/office/officeart/2005/8/layout/StepDownProcess"/>
    <dgm:cxn modelId="{16301A1F-0DFE-4672-8A9B-2BD6377F5462}" type="presParOf" srcId="{3F7E9A53-D453-45D0-9219-9A8BB849A441}" destId="{4D140368-D455-4AB2-B3EA-DE4C88BA5CE8}" srcOrd="2" destOrd="0" presId="urn:microsoft.com/office/officeart/2005/8/layout/StepDownProcess"/>
    <dgm:cxn modelId="{5EF43339-1EAF-4373-9060-F1B42E5362D2}" type="presParOf" srcId="{4D140368-D455-4AB2-B3EA-DE4C88BA5CE8}" destId="{17A90508-5F9E-47BB-B022-714F98052D69}" srcOrd="0" destOrd="0" presId="urn:microsoft.com/office/officeart/2005/8/layout/StepDownProcess"/>
    <dgm:cxn modelId="{D1257F5D-0223-4FE6-8768-44BE322D7D93}" type="presParOf" srcId="{4D140368-D455-4AB2-B3EA-DE4C88BA5CE8}" destId="{C29122F9-6D64-4E32-B9B6-BF1D32D615E3}" srcOrd="1" destOrd="0" presId="urn:microsoft.com/office/officeart/2005/8/layout/StepDownProcess"/>
    <dgm:cxn modelId="{92A2C7DC-292E-4FA8-AA87-AAC41386117C}" type="presParOf" srcId="{4D140368-D455-4AB2-B3EA-DE4C88BA5CE8}" destId="{8AC071C5-AF56-46C1-B9A1-9F1941D2BA68}" srcOrd="2" destOrd="0" presId="urn:microsoft.com/office/officeart/2005/8/layout/StepDownProcess"/>
    <dgm:cxn modelId="{F92FF510-B060-4CFD-A2E2-99F241D83180}" type="presParOf" srcId="{3F7E9A53-D453-45D0-9219-9A8BB849A441}" destId="{D0CDB555-7F82-4DC5-87B7-482C89EFEB93}" srcOrd="3" destOrd="0" presId="urn:microsoft.com/office/officeart/2005/8/layout/StepDownProcess"/>
    <dgm:cxn modelId="{32E09AFF-B93E-4103-8FB9-F38849C8DA28}" type="presParOf" srcId="{3F7E9A53-D453-45D0-9219-9A8BB849A441}" destId="{E5608FB3-E5EE-4C25-A214-3ABD0D4F312E}" srcOrd="4" destOrd="0" presId="urn:microsoft.com/office/officeart/2005/8/layout/StepDownProcess"/>
    <dgm:cxn modelId="{776162B8-267F-4660-B740-D4A772C35C5B}" type="presParOf" srcId="{E5608FB3-E5EE-4C25-A214-3ABD0D4F312E}" destId="{67210AF8-660F-4F0A-A6CB-D21F3398889E}" srcOrd="0" destOrd="0" presId="urn:microsoft.com/office/officeart/2005/8/layout/StepDownProcess"/>
    <dgm:cxn modelId="{D2A3F88F-1BB7-40CA-B15E-BB5C3FE356FE}" type="presParOf" srcId="{E5608FB3-E5EE-4C25-A214-3ABD0D4F312E}" destId="{07898F60-B8DC-437C-9F8E-0D598FA87518}" srcOrd="1" destOrd="0" presId="urn:microsoft.com/office/officeart/2005/8/layout/StepDownProcess"/>
    <dgm:cxn modelId="{CBA848A1-7DE7-47C8-8B6A-46B7B8CC6DD2}" type="presParOf" srcId="{E5608FB3-E5EE-4C25-A214-3ABD0D4F312E}" destId="{4F62D6AE-42DE-4D72-9141-7AE8DC367A17}" srcOrd="2" destOrd="0" presId="urn:microsoft.com/office/officeart/2005/8/layout/StepDownProcess"/>
    <dgm:cxn modelId="{FE66CDB2-4DCD-4AEC-A6F0-C9ABC052707D}" type="presParOf" srcId="{3F7E9A53-D453-45D0-9219-9A8BB849A441}" destId="{C7AB03F7-3C76-4A19-912A-AB53BF2CA18D}" srcOrd="5" destOrd="0" presId="urn:microsoft.com/office/officeart/2005/8/layout/StepDownProcess"/>
    <dgm:cxn modelId="{42288DE1-0DFF-4DD8-B0FB-3A95A7935235}" type="presParOf" srcId="{3F7E9A53-D453-45D0-9219-9A8BB849A441}" destId="{FCA23C63-23F3-4A12-A032-FDABAB74BD6F}" srcOrd="6" destOrd="0" presId="urn:microsoft.com/office/officeart/2005/8/layout/StepDownProcess"/>
    <dgm:cxn modelId="{6AF19F2F-551E-402E-9482-323833CF5222}" type="presParOf" srcId="{FCA23C63-23F3-4A12-A032-FDABAB74BD6F}" destId="{037E721F-4170-45CA-B303-0AC38194A5CA}" srcOrd="0" destOrd="0" presId="urn:microsoft.com/office/officeart/2005/8/layout/StepDownProcess"/>
    <dgm:cxn modelId="{68D8FB20-3F9B-4426-B5B4-0BE131206C15}" type="presParOf" srcId="{FCA23C63-23F3-4A12-A032-FDABAB74BD6F}" destId="{E5673B22-9973-4A8D-B7E8-47F087AD1C2C}" srcOrd="1" destOrd="0" presId="urn:microsoft.com/office/officeart/2005/8/layout/StepDownProcess"/>
    <dgm:cxn modelId="{DA221771-159C-4D9D-99A5-8CC0A0331BE1}" type="presParOf" srcId="{FCA23C63-23F3-4A12-A032-FDABAB74BD6F}" destId="{9C45C6C5-5882-4E32-ADBE-0923DB008BE9}" srcOrd="2" destOrd="0" presId="urn:microsoft.com/office/officeart/2005/8/layout/StepDownProcess"/>
    <dgm:cxn modelId="{E4E0A019-AD53-40EB-90EE-4C3CDD3926EE}" type="presParOf" srcId="{3F7E9A53-D453-45D0-9219-9A8BB849A441}" destId="{7DE69105-0DC3-491B-842B-90532DEC9B11}" srcOrd="7" destOrd="0" presId="urn:microsoft.com/office/officeart/2005/8/layout/StepDownProcess"/>
    <dgm:cxn modelId="{215DD951-9043-4C18-87B6-EC98FFA6F0BA}" type="presParOf" srcId="{3F7E9A53-D453-45D0-9219-9A8BB849A441}" destId="{A70350B8-CA42-4A25-A502-BCBB44F5C35C}" srcOrd="8" destOrd="0" presId="urn:microsoft.com/office/officeart/2005/8/layout/StepDownProcess"/>
    <dgm:cxn modelId="{11B03652-2BF0-4DF6-B321-BE4FC1A5B72A}" type="presParOf" srcId="{A70350B8-CA42-4A25-A502-BCBB44F5C35C}" destId="{5393D7EE-11D7-421F-9793-74264EA9234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7617D64-5F36-3A4F-9305-ACB28A51A45E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C50015-D4B1-AB4F-8855-6643AE2787F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Listener</a:t>
          </a:r>
        </a:p>
      </dgm:t>
    </dgm:pt>
    <dgm:pt modelId="{C2A0C31F-90CE-9348-820C-B5372F910619}" type="parTrans" cxnId="{9091D373-573C-E14B-9B7F-E05E9469CB68}">
      <dgm:prSet/>
      <dgm:spPr/>
      <dgm:t>
        <a:bodyPr/>
        <a:lstStyle/>
        <a:p>
          <a:endParaRPr lang="en-US"/>
        </a:p>
      </dgm:t>
    </dgm:pt>
    <dgm:pt modelId="{1ED8BC04-E8A3-F146-BBA8-6BE5839BFCFE}" type="sibTrans" cxnId="{9091D373-573C-E14B-9B7F-E05E9469CB68}">
      <dgm:prSet/>
      <dgm:spPr/>
      <dgm:t>
        <a:bodyPr/>
        <a:lstStyle/>
        <a:p>
          <a:endParaRPr lang="en-US"/>
        </a:p>
      </dgm:t>
    </dgm:pt>
    <dgm:pt modelId="{EEFFB8DD-E4FC-9540-BF69-0A7CA766E86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SQS</a:t>
          </a:r>
        </a:p>
      </dgm:t>
    </dgm:pt>
    <dgm:pt modelId="{E5574954-875D-AE44-A880-16C8D0B67E76}" type="parTrans" cxnId="{EFBF8A7F-C75B-AD4E-9CF2-6607A48E6FDC}">
      <dgm:prSet/>
      <dgm:spPr/>
      <dgm:t>
        <a:bodyPr/>
        <a:lstStyle/>
        <a:p>
          <a:endParaRPr lang="en-US"/>
        </a:p>
      </dgm:t>
    </dgm:pt>
    <dgm:pt modelId="{2684BF13-CA34-614F-A943-0EEF07E83A67}" type="sibTrans" cxnId="{EFBF8A7F-C75B-AD4E-9CF2-6607A48E6FDC}">
      <dgm:prSet/>
      <dgm:spPr/>
      <dgm:t>
        <a:bodyPr/>
        <a:lstStyle/>
        <a:p>
          <a:endParaRPr lang="en-US"/>
        </a:p>
      </dgm:t>
    </dgm:pt>
    <dgm:pt modelId="{E41C7331-47A5-6442-9C2C-2CDE9CBA581B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Process</a:t>
          </a:r>
        </a:p>
      </dgm:t>
    </dgm:pt>
    <dgm:pt modelId="{993FD9CE-DD0D-6F47-81CF-EFBB01600842}" type="parTrans" cxnId="{8A122777-C463-BC48-87BD-749EC0A28858}">
      <dgm:prSet/>
      <dgm:spPr/>
      <dgm:t>
        <a:bodyPr/>
        <a:lstStyle/>
        <a:p>
          <a:endParaRPr lang="en-US"/>
        </a:p>
      </dgm:t>
    </dgm:pt>
    <dgm:pt modelId="{19C5A301-99C8-524C-AC8B-87F58B51B1D4}" type="sibTrans" cxnId="{8A122777-C463-BC48-87BD-749EC0A28858}">
      <dgm:prSet/>
      <dgm:spPr/>
      <dgm:t>
        <a:bodyPr/>
        <a:lstStyle/>
        <a:p>
          <a:endParaRPr lang="en-US"/>
        </a:p>
      </dgm:t>
    </dgm:pt>
    <dgm:pt modelId="{2A247BC6-869E-9141-B100-00AB72ACF2FC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DynamoDB</a:t>
          </a:r>
        </a:p>
      </dgm:t>
    </dgm:pt>
    <dgm:pt modelId="{FAA35BF0-E8D3-984D-B943-028F494F4AB9}" type="parTrans" cxnId="{6028A77D-8556-094E-9508-A5B48221C938}">
      <dgm:prSet/>
      <dgm:spPr/>
      <dgm:t>
        <a:bodyPr/>
        <a:lstStyle/>
        <a:p>
          <a:endParaRPr lang="en-US"/>
        </a:p>
      </dgm:t>
    </dgm:pt>
    <dgm:pt modelId="{2C42B280-15B7-0844-A095-DC03D226FA56}" type="sibTrans" cxnId="{6028A77D-8556-094E-9508-A5B48221C938}">
      <dgm:prSet/>
      <dgm:spPr/>
      <dgm:t>
        <a:bodyPr/>
        <a:lstStyle/>
        <a:p>
          <a:endParaRPr lang="en-US"/>
        </a:p>
      </dgm:t>
    </dgm:pt>
    <dgm:pt modelId="{B20F9BE1-D329-8C4C-ACD4-E93BB86D378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List</a:t>
          </a:r>
        </a:p>
      </dgm:t>
    </dgm:pt>
    <dgm:pt modelId="{6A4D9210-A7E8-294A-850D-D6711A582FF6}" type="parTrans" cxnId="{8789CF53-E01C-F84D-BF48-B9A065A9A92C}">
      <dgm:prSet/>
      <dgm:spPr/>
      <dgm:t>
        <a:bodyPr/>
        <a:lstStyle/>
        <a:p>
          <a:endParaRPr lang="en-US"/>
        </a:p>
      </dgm:t>
    </dgm:pt>
    <dgm:pt modelId="{798CD4AB-1B49-2E43-8D47-3259E62CF40A}" type="sibTrans" cxnId="{8789CF53-E01C-F84D-BF48-B9A065A9A92C}">
      <dgm:prSet/>
      <dgm:spPr/>
      <dgm:t>
        <a:bodyPr/>
        <a:lstStyle/>
        <a:p>
          <a:endParaRPr lang="en-US"/>
        </a:p>
      </dgm:t>
    </dgm:pt>
    <dgm:pt modelId="{3F7E9A53-D453-45D0-9219-9A8BB849A441}" type="pres">
      <dgm:prSet presAssocID="{87617D64-5F36-3A4F-9305-ACB28A51A45E}" presName="rootnode" presStyleCnt="0">
        <dgm:presLayoutVars>
          <dgm:chMax/>
          <dgm:chPref/>
          <dgm:dir/>
          <dgm:animLvl val="lvl"/>
        </dgm:presLayoutVars>
      </dgm:prSet>
      <dgm:spPr/>
    </dgm:pt>
    <dgm:pt modelId="{CDD758E8-A501-43A1-87CC-3BFA8288F24B}" type="pres">
      <dgm:prSet presAssocID="{01C50015-D4B1-AB4F-8855-6643AE2787F1}" presName="composite" presStyleCnt="0"/>
      <dgm:spPr/>
    </dgm:pt>
    <dgm:pt modelId="{94DBBFDE-606F-4D97-9E37-087A8F6C7002}" type="pres">
      <dgm:prSet presAssocID="{01C50015-D4B1-AB4F-8855-6643AE2787F1}" presName="bentUpArrow1" presStyleLbl="alignImgPlace1" presStyleIdx="0" presStyleCnt="4" custScaleX="72211" custScaleY="71636" custLinFactNeighborX="20467" custLinFactNeighborY="-14474"/>
      <dgm:spPr/>
    </dgm:pt>
    <dgm:pt modelId="{4C05F011-A67F-471C-B55B-78D6D76D8649}" type="pres">
      <dgm:prSet presAssocID="{01C50015-D4B1-AB4F-8855-6643AE2787F1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FEC4499B-9172-4B41-B11A-FE490F0B016C}" type="pres">
      <dgm:prSet presAssocID="{01C50015-D4B1-AB4F-8855-6643AE2787F1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A289A8F2-1AF5-485F-8E4B-080AA549982D}" type="pres">
      <dgm:prSet presAssocID="{1ED8BC04-E8A3-F146-BBA8-6BE5839BFCFE}" presName="sibTrans" presStyleCnt="0"/>
      <dgm:spPr/>
    </dgm:pt>
    <dgm:pt modelId="{4D140368-D455-4AB2-B3EA-DE4C88BA5CE8}" type="pres">
      <dgm:prSet presAssocID="{EEFFB8DD-E4FC-9540-BF69-0A7CA766E861}" presName="composite" presStyleCnt="0"/>
      <dgm:spPr/>
    </dgm:pt>
    <dgm:pt modelId="{17A90508-5F9E-47BB-B022-714F98052D69}" type="pres">
      <dgm:prSet presAssocID="{EEFFB8DD-E4FC-9540-BF69-0A7CA766E861}" presName="bentUpArrow1" presStyleLbl="alignImgPlace1" presStyleIdx="1" presStyleCnt="4" custScaleX="72211" custScaleY="71636" custLinFactNeighborX="20467" custLinFactNeighborY="-14474"/>
      <dgm:spPr/>
    </dgm:pt>
    <dgm:pt modelId="{C29122F9-6D64-4E32-B9B6-BF1D32D615E3}" type="pres">
      <dgm:prSet presAssocID="{EEFFB8DD-E4FC-9540-BF69-0A7CA766E861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8AC071C5-AF56-46C1-B9A1-9F1941D2BA68}" type="pres">
      <dgm:prSet presAssocID="{EEFFB8DD-E4FC-9540-BF69-0A7CA766E861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D0CDB555-7F82-4DC5-87B7-482C89EFEB93}" type="pres">
      <dgm:prSet presAssocID="{2684BF13-CA34-614F-A943-0EEF07E83A67}" presName="sibTrans" presStyleCnt="0"/>
      <dgm:spPr/>
    </dgm:pt>
    <dgm:pt modelId="{E5608FB3-E5EE-4C25-A214-3ABD0D4F312E}" type="pres">
      <dgm:prSet presAssocID="{E41C7331-47A5-6442-9C2C-2CDE9CBA581B}" presName="composite" presStyleCnt="0"/>
      <dgm:spPr/>
    </dgm:pt>
    <dgm:pt modelId="{67210AF8-660F-4F0A-A6CB-D21F3398889E}" type="pres">
      <dgm:prSet presAssocID="{E41C7331-47A5-6442-9C2C-2CDE9CBA581B}" presName="bentUpArrow1" presStyleLbl="alignImgPlace1" presStyleIdx="2" presStyleCnt="4" custScaleX="72211" custScaleY="71636" custLinFactNeighborX="20467" custLinFactNeighborY="-14474"/>
      <dgm:spPr/>
    </dgm:pt>
    <dgm:pt modelId="{07898F60-B8DC-437C-9F8E-0D598FA87518}" type="pres">
      <dgm:prSet presAssocID="{E41C7331-47A5-6442-9C2C-2CDE9CBA581B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4F62D6AE-42DE-4D72-9141-7AE8DC367A17}" type="pres">
      <dgm:prSet presAssocID="{E41C7331-47A5-6442-9C2C-2CDE9CBA581B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7AB03F7-3C76-4A19-912A-AB53BF2CA18D}" type="pres">
      <dgm:prSet presAssocID="{19C5A301-99C8-524C-AC8B-87F58B51B1D4}" presName="sibTrans" presStyleCnt="0"/>
      <dgm:spPr/>
    </dgm:pt>
    <dgm:pt modelId="{FCA23C63-23F3-4A12-A032-FDABAB74BD6F}" type="pres">
      <dgm:prSet presAssocID="{2A247BC6-869E-9141-B100-00AB72ACF2FC}" presName="composite" presStyleCnt="0"/>
      <dgm:spPr/>
    </dgm:pt>
    <dgm:pt modelId="{037E721F-4170-45CA-B303-0AC38194A5CA}" type="pres">
      <dgm:prSet presAssocID="{2A247BC6-869E-9141-B100-00AB72ACF2FC}" presName="bentUpArrow1" presStyleLbl="alignImgPlace1" presStyleIdx="3" presStyleCnt="4" custScaleX="72211" custScaleY="71636" custLinFactNeighborX="20467" custLinFactNeighborY="-14474"/>
      <dgm:spPr/>
    </dgm:pt>
    <dgm:pt modelId="{E5673B22-9973-4A8D-B7E8-47F087AD1C2C}" type="pres">
      <dgm:prSet presAssocID="{2A247BC6-869E-9141-B100-00AB72ACF2FC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9C45C6C5-5882-4E32-ADBE-0923DB008BE9}" type="pres">
      <dgm:prSet presAssocID="{2A247BC6-869E-9141-B100-00AB72ACF2FC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7DE69105-0DC3-491B-842B-90532DEC9B11}" type="pres">
      <dgm:prSet presAssocID="{2C42B280-15B7-0844-A095-DC03D226FA56}" presName="sibTrans" presStyleCnt="0"/>
      <dgm:spPr/>
    </dgm:pt>
    <dgm:pt modelId="{A70350B8-CA42-4A25-A502-BCBB44F5C35C}" type="pres">
      <dgm:prSet presAssocID="{B20F9BE1-D329-8C4C-ACD4-E93BB86D378E}" presName="composite" presStyleCnt="0"/>
      <dgm:spPr/>
    </dgm:pt>
    <dgm:pt modelId="{5393D7EE-11D7-421F-9793-74264EA92341}" type="pres">
      <dgm:prSet presAssocID="{B20F9BE1-D329-8C4C-ACD4-E93BB86D378E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0658A327-DB36-4149-80B2-B27D68D59108}" type="presOf" srcId="{E41C7331-47A5-6442-9C2C-2CDE9CBA581B}" destId="{07898F60-B8DC-437C-9F8E-0D598FA87518}" srcOrd="0" destOrd="0" presId="urn:microsoft.com/office/officeart/2005/8/layout/StepDownProcess"/>
    <dgm:cxn modelId="{A978D845-7055-40C4-8524-A9F1AB1CB57C}" type="presOf" srcId="{2A247BC6-869E-9141-B100-00AB72ACF2FC}" destId="{E5673B22-9973-4A8D-B7E8-47F087AD1C2C}" srcOrd="0" destOrd="0" presId="urn:microsoft.com/office/officeart/2005/8/layout/StepDownProcess"/>
    <dgm:cxn modelId="{BDB41B46-82AC-4370-9EE0-5ED3CC87A071}" type="presOf" srcId="{01C50015-D4B1-AB4F-8855-6643AE2787F1}" destId="{4C05F011-A67F-471C-B55B-78D6D76D8649}" srcOrd="0" destOrd="0" presId="urn:microsoft.com/office/officeart/2005/8/layout/StepDownProcess"/>
    <dgm:cxn modelId="{8789CF53-E01C-F84D-BF48-B9A065A9A92C}" srcId="{87617D64-5F36-3A4F-9305-ACB28A51A45E}" destId="{B20F9BE1-D329-8C4C-ACD4-E93BB86D378E}" srcOrd="4" destOrd="0" parTransId="{6A4D9210-A7E8-294A-850D-D6711A582FF6}" sibTransId="{798CD4AB-1B49-2E43-8D47-3259E62CF40A}"/>
    <dgm:cxn modelId="{9091D373-573C-E14B-9B7F-E05E9469CB68}" srcId="{87617D64-5F36-3A4F-9305-ACB28A51A45E}" destId="{01C50015-D4B1-AB4F-8855-6643AE2787F1}" srcOrd="0" destOrd="0" parTransId="{C2A0C31F-90CE-9348-820C-B5372F910619}" sibTransId="{1ED8BC04-E8A3-F146-BBA8-6BE5839BFCFE}"/>
    <dgm:cxn modelId="{8A122777-C463-BC48-87BD-749EC0A28858}" srcId="{87617D64-5F36-3A4F-9305-ACB28A51A45E}" destId="{E41C7331-47A5-6442-9C2C-2CDE9CBA581B}" srcOrd="2" destOrd="0" parTransId="{993FD9CE-DD0D-6F47-81CF-EFBB01600842}" sibTransId="{19C5A301-99C8-524C-AC8B-87F58B51B1D4}"/>
    <dgm:cxn modelId="{6028A77D-8556-094E-9508-A5B48221C938}" srcId="{87617D64-5F36-3A4F-9305-ACB28A51A45E}" destId="{2A247BC6-869E-9141-B100-00AB72ACF2FC}" srcOrd="3" destOrd="0" parTransId="{FAA35BF0-E8D3-984D-B943-028F494F4AB9}" sibTransId="{2C42B280-15B7-0844-A095-DC03D226FA56}"/>
    <dgm:cxn modelId="{EFBF8A7F-C75B-AD4E-9CF2-6607A48E6FDC}" srcId="{87617D64-5F36-3A4F-9305-ACB28A51A45E}" destId="{EEFFB8DD-E4FC-9540-BF69-0A7CA766E861}" srcOrd="1" destOrd="0" parTransId="{E5574954-875D-AE44-A880-16C8D0B67E76}" sibTransId="{2684BF13-CA34-614F-A943-0EEF07E83A67}"/>
    <dgm:cxn modelId="{99366CB1-CA05-428A-9BC3-A324E137B423}" type="presOf" srcId="{87617D64-5F36-3A4F-9305-ACB28A51A45E}" destId="{3F7E9A53-D453-45D0-9219-9A8BB849A441}" srcOrd="0" destOrd="0" presId="urn:microsoft.com/office/officeart/2005/8/layout/StepDownProcess"/>
    <dgm:cxn modelId="{F4E9C0DA-4F57-40AD-97E8-10F3465BA47A}" type="presOf" srcId="{EEFFB8DD-E4FC-9540-BF69-0A7CA766E861}" destId="{C29122F9-6D64-4E32-B9B6-BF1D32D615E3}" srcOrd="0" destOrd="0" presId="urn:microsoft.com/office/officeart/2005/8/layout/StepDownProcess"/>
    <dgm:cxn modelId="{8DAF87E8-245B-4F63-B04F-FB4F73D87DC7}" type="presOf" srcId="{B20F9BE1-D329-8C4C-ACD4-E93BB86D378E}" destId="{5393D7EE-11D7-421F-9793-74264EA92341}" srcOrd="0" destOrd="0" presId="urn:microsoft.com/office/officeart/2005/8/layout/StepDownProcess"/>
    <dgm:cxn modelId="{AE932A10-F80E-46FB-BBAB-907609731AE8}" type="presParOf" srcId="{3F7E9A53-D453-45D0-9219-9A8BB849A441}" destId="{CDD758E8-A501-43A1-87CC-3BFA8288F24B}" srcOrd="0" destOrd="0" presId="urn:microsoft.com/office/officeart/2005/8/layout/StepDownProcess"/>
    <dgm:cxn modelId="{48AA823B-1254-47AC-9C14-AE43EF9CF24F}" type="presParOf" srcId="{CDD758E8-A501-43A1-87CC-3BFA8288F24B}" destId="{94DBBFDE-606F-4D97-9E37-087A8F6C7002}" srcOrd="0" destOrd="0" presId="urn:microsoft.com/office/officeart/2005/8/layout/StepDownProcess"/>
    <dgm:cxn modelId="{2C1B5487-C249-43FB-A431-4AA163D7D9DF}" type="presParOf" srcId="{CDD758E8-A501-43A1-87CC-3BFA8288F24B}" destId="{4C05F011-A67F-471C-B55B-78D6D76D8649}" srcOrd="1" destOrd="0" presId="urn:microsoft.com/office/officeart/2005/8/layout/StepDownProcess"/>
    <dgm:cxn modelId="{9EF39C4E-CA95-46D3-90E1-307EAC5B2065}" type="presParOf" srcId="{CDD758E8-A501-43A1-87CC-3BFA8288F24B}" destId="{FEC4499B-9172-4B41-B11A-FE490F0B016C}" srcOrd="2" destOrd="0" presId="urn:microsoft.com/office/officeart/2005/8/layout/StepDownProcess"/>
    <dgm:cxn modelId="{4A743CE7-E1C4-4D25-A088-73A680852E15}" type="presParOf" srcId="{3F7E9A53-D453-45D0-9219-9A8BB849A441}" destId="{A289A8F2-1AF5-485F-8E4B-080AA549982D}" srcOrd="1" destOrd="0" presId="urn:microsoft.com/office/officeart/2005/8/layout/StepDownProcess"/>
    <dgm:cxn modelId="{16301A1F-0DFE-4672-8A9B-2BD6377F5462}" type="presParOf" srcId="{3F7E9A53-D453-45D0-9219-9A8BB849A441}" destId="{4D140368-D455-4AB2-B3EA-DE4C88BA5CE8}" srcOrd="2" destOrd="0" presId="urn:microsoft.com/office/officeart/2005/8/layout/StepDownProcess"/>
    <dgm:cxn modelId="{5EF43339-1EAF-4373-9060-F1B42E5362D2}" type="presParOf" srcId="{4D140368-D455-4AB2-B3EA-DE4C88BA5CE8}" destId="{17A90508-5F9E-47BB-B022-714F98052D69}" srcOrd="0" destOrd="0" presId="urn:microsoft.com/office/officeart/2005/8/layout/StepDownProcess"/>
    <dgm:cxn modelId="{D1257F5D-0223-4FE6-8768-44BE322D7D93}" type="presParOf" srcId="{4D140368-D455-4AB2-B3EA-DE4C88BA5CE8}" destId="{C29122F9-6D64-4E32-B9B6-BF1D32D615E3}" srcOrd="1" destOrd="0" presId="urn:microsoft.com/office/officeart/2005/8/layout/StepDownProcess"/>
    <dgm:cxn modelId="{92A2C7DC-292E-4FA8-AA87-AAC41386117C}" type="presParOf" srcId="{4D140368-D455-4AB2-B3EA-DE4C88BA5CE8}" destId="{8AC071C5-AF56-46C1-B9A1-9F1941D2BA68}" srcOrd="2" destOrd="0" presId="urn:microsoft.com/office/officeart/2005/8/layout/StepDownProcess"/>
    <dgm:cxn modelId="{F92FF510-B060-4CFD-A2E2-99F241D83180}" type="presParOf" srcId="{3F7E9A53-D453-45D0-9219-9A8BB849A441}" destId="{D0CDB555-7F82-4DC5-87B7-482C89EFEB93}" srcOrd="3" destOrd="0" presId="urn:microsoft.com/office/officeart/2005/8/layout/StepDownProcess"/>
    <dgm:cxn modelId="{32E09AFF-B93E-4103-8FB9-F38849C8DA28}" type="presParOf" srcId="{3F7E9A53-D453-45D0-9219-9A8BB849A441}" destId="{E5608FB3-E5EE-4C25-A214-3ABD0D4F312E}" srcOrd="4" destOrd="0" presId="urn:microsoft.com/office/officeart/2005/8/layout/StepDownProcess"/>
    <dgm:cxn modelId="{776162B8-267F-4660-B740-D4A772C35C5B}" type="presParOf" srcId="{E5608FB3-E5EE-4C25-A214-3ABD0D4F312E}" destId="{67210AF8-660F-4F0A-A6CB-D21F3398889E}" srcOrd="0" destOrd="0" presId="urn:microsoft.com/office/officeart/2005/8/layout/StepDownProcess"/>
    <dgm:cxn modelId="{D2A3F88F-1BB7-40CA-B15E-BB5C3FE356FE}" type="presParOf" srcId="{E5608FB3-E5EE-4C25-A214-3ABD0D4F312E}" destId="{07898F60-B8DC-437C-9F8E-0D598FA87518}" srcOrd="1" destOrd="0" presId="urn:microsoft.com/office/officeart/2005/8/layout/StepDownProcess"/>
    <dgm:cxn modelId="{CBA848A1-7DE7-47C8-8B6A-46B7B8CC6DD2}" type="presParOf" srcId="{E5608FB3-E5EE-4C25-A214-3ABD0D4F312E}" destId="{4F62D6AE-42DE-4D72-9141-7AE8DC367A17}" srcOrd="2" destOrd="0" presId="urn:microsoft.com/office/officeart/2005/8/layout/StepDownProcess"/>
    <dgm:cxn modelId="{FE66CDB2-4DCD-4AEC-A6F0-C9ABC052707D}" type="presParOf" srcId="{3F7E9A53-D453-45D0-9219-9A8BB849A441}" destId="{C7AB03F7-3C76-4A19-912A-AB53BF2CA18D}" srcOrd="5" destOrd="0" presId="urn:microsoft.com/office/officeart/2005/8/layout/StepDownProcess"/>
    <dgm:cxn modelId="{42288DE1-0DFF-4DD8-B0FB-3A95A7935235}" type="presParOf" srcId="{3F7E9A53-D453-45D0-9219-9A8BB849A441}" destId="{FCA23C63-23F3-4A12-A032-FDABAB74BD6F}" srcOrd="6" destOrd="0" presId="urn:microsoft.com/office/officeart/2005/8/layout/StepDownProcess"/>
    <dgm:cxn modelId="{6AF19F2F-551E-402E-9482-323833CF5222}" type="presParOf" srcId="{FCA23C63-23F3-4A12-A032-FDABAB74BD6F}" destId="{037E721F-4170-45CA-B303-0AC38194A5CA}" srcOrd="0" destOrd="0" presId="urn:microsoft.com/office/officeart/2005/8/layout/StepDownProcess"/>
    <dgm:cxn modelId="{68D8FB20-3F9B-4426-B5B4-0BE131206C15}" type="presParOf" srcId="{FCA23C63-23F3-4A12-A032-FDABAB74BD6F}" destId="{E5673B22-9973-4A8D-B7E8-47F087AD1C2C}" srcOrd="1" destOrd="0" presId="urn:microsoft.com/office/officeart/2005/8/layout/StepDownProcess"/>
    <dgm:cxn modelId="{DA221771-159C-4D9D-99A5-8CC0A0331BE1}" type="presParOf" srcId="{FCA23C63-23F3-4A12-A032-FDABAB74BD6F}" destId="{9C45C6C5-5882-4E32-ADBE-0923DB008BE9}" srcOrd="2" destOrd="0" presId="urn:microsoft.com/office/officeart/2005/8/layout/StepDownProcess"/>
    <dgm:cxn modelId="{E4E0A019-AD53-40EB-90EE-4C3CDD3926EE}" type="presParOf" srcId="{3F7E9A53-D453-45D0-9219-9A8BB849A441}" destId="{7DE69105-0DC3-491B-842B-90532DEC9B11}" srcOrd="7" destOrd="0" presId="urn:microsoft.com/office/officeart/2005/8/layout/StepDownProcess"/>
    <dgm:cxn modelId="{215DD951-9043-4C18-87B6-EC98FFA6F0BA}" type="presParOf" srcId="{3F7E9A53-D453-45D0-9219-9A8BB849A441}" destId="{A70350B8-CA42-4A25-A502-BCBB44F5C35C}" srcOrd="8" destOrd="0" presId="urn:microsoft.com/office/officeart/2005/8/layout/StepDownProcess"/>
    <dgm:cxn modelId="{11B03652-2BF0-4DF6-B321-BE4FC1A5B72A}" type="presParOf" srcId="{A70350B8-CA42-4A25-A502-BCBB44F5C35C}" destId="{5393D7EE-11D7-421F-9793-74264EA92341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BBFDE-606F-4D97-9E37-087A8F6C7002}">
      <dsp:nvSpPr>
        <dsp:cNvPr id="0" name=""/>
        <dsp:cNvSpPr/>
      </dsp:nvSpPr>
      <dsp:spPr>
        <a:xfrm rot="5400000">
          <a:off x="1022981" y="637828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05F011-A67F-471C-B55B-78D6D76D8649}">
      <dsp:nvSpPr>
        <dsp:cNvPr id="0" name=""/>
        <dsp:cNvSpPr/>
      </dsp:nvSpPr>
      <dsp:spPr>
        <a:xfrm>
          <a:off x="671400" y="21260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Listener</a:t>
          </a:r>
        </a:p>
      </dsp:txBody>
      <dsp:txXfrm>
        <a:off x="703016" y="52876"/>
        <a:ext cx="861875" cy="584313"/>
      </dsp:txXfrm>
    </dsp:sp>
    <dsp:sp modelId="{FEC4499B-9172-4B41-B11A-FE490F0B016C}">
      <dsp:nvSpPr>
        <dsp:cNvPr id="0" name=""/>
        <dsp:cNvSpPr/>
      </dsp:nvSpPr>
      <dsp:spPr>
        <a:xfrm>
          <a:off x="1596508" y="83018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A90508-5F9E-47BB-B022-714F98052D69}">
      <dsp:nvSpPr>
        <dsp:cNvPr id="0" name=""/>
        <dsp:cNvSpPr/>
      </dsp:nvSpPr>
      <dsp:spPr>
        <a:xfrm rot="5400000">
          <a:off x="1789993" y="1287298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554102"/>
            <a:satOff val="7636"/>
            <a:lumOff val="47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29122F9-6D64-4E32-B9B6-BF1D32D615E3}">
      <dsp:nvSpPr>
        <dsp:cNvPr id="0" name=""/>
        <dsp:cNvSpPr/>
      </dsp:nvSpPr>
      <dsp:spPr>
        <a:xfrm>
          <a:off x="1438413" y="670730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SQS</a:t>
          </a:r>
        </a:p>
      </dsp:txBody>
      <dsp:txXfrm>
        <a:off x="1470029" y="702346"/>
        <a:ext cx="861875" cy="584313"/>
      </dsp:txXfrm>
    </dsp:sp>
    <dsp:sp modelId="{8AC071C5-AF56-46C1-B9A1-9F1941D2BA68}">
      <dsp:nvSpPr>
        <dsp:cNvPr id="0" name=""/>
        <dsp:cNvSpPr/>
      </dsp:nvSpPr>
      <dsp:spPr>
        <a:xfrm>
          <a:off x="2363520" y="732489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10AF8-660F-4F0A-A6CB-D21F3398889E}">
      <dsp:nvSpPr>
        <dsp:cNvPr id="0" name=""/>
        <dsp:cNvSpPr/>
      </dsp:nvSpPr>
      <dsp:spPr>
        <a:xfrm rot="5400000">
          <a:off x="2557006" y="1936769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108203"/>
            <a:satOff val="15273"/>
            <a:lumOff val="948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898F60-B8DC-437C-9F8E-0D598FA87518}">
      <dsp:nvSpPr>
        <dsp:cNvPr id="0" name=""/>
        <dsp:cNvSpPr/>
      </dsp:nvSpPr>
      <dsp:spPr>
        <a:xfrm>
          <a:off x="2205425" y="1320201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Process</a:t>
          </a:r>
        </a:p>
      </dsp:txBody>
      <dsp:txXfrm>
        <a:off x="2237041" y="1351817"/>
        <a:ext cx="861875" cy="584313"/>
      </dsp:txXfrm>
    </dsp:sp>
    <dsp:sp modelId="{4F62D6AE-42DE-4D72-9141-7AE8DC367A17}">
      <dsp:nvSpPr>
        <dsp:cNvPr id="0" name=""/>
        <dsp:cNvSpPr/>
      </dsp:nvSpPr>
      <dsp:spPr>
        <a:xfrm>
          <a:off x="3130533" y="1381960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E721F-4170-45CA-B303-0AC38194A5CA}">
      <dsp:nvSpPr>
        <dsp:cNvPr id="0" name=""/>
        <dsp:cNvSpPr/>
      </dsp:nvSpPr>
      <dsp:spPr>
        <a:xfrm rot="5400000">
          <a:off x="3324018" y="2586240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662305"/>
            <a:satOff val="22909"/>
            <a:lumOff val="1422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673B22-9973-4A8D-B7E8-47F087AD1C2C}">
      <dsp:nvSpPr>
        <dsp:cNvPr id="0" name=""/>
        <dsp:cNvSpPr/>
      </dsp:nvSpPr>
      <dsp:spPr>
        <a:xfrm>
          <a:off x="2972438" y="1969672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DynamoDB</a:t>
          </a:r>
        </a:p>
      </dsp:txBody>
      <dsp:txXfrm>
        <a:off x="3004054" y="2001288"/>
        <a:ext cx="861875" cy="584313"/>
      </dsp:txXfrm>
    </dsp:sp>
    <dsp:sp modelId="{9C45C6C5-5882-4E32-ADBE-0923DB008BE9}">
      <dsp:nvSpPr>
        <dsp:cNvPr id="0" name=""/>
        <dsp:cNvSpPr/>
      </dsp:nvSpPr>
      <dsp:spPr>
        <a:xfrm>
          <a:off x="3897545" y="2031430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3D7EE-11D7-421F-9793-74264EA92341}">
      <dsp:nvSpPr>
        <dsp:cNvPr id="0" name=""/>
        <dsp:cNvSpPr/>
      </dsp:nvSpPr>
      <dsp:spPr>
        <a:xfrm>
          <a:off x="3739450" y="2619143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List</a:t>
          </a:r>
        </a:p>
      </dsp:txBody>
      <dsp:txXfrm>
        <a:off x="3771066" y="2650759"/>
        <a:ext cx="861875" cy="5843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BBFDE-606F-4D97-9E37-087A8F6C7002}">
      <dsp:nvSpPr>
        <dsp:cNvPr id="0" name=""/>
        <dsp:cNvSpPr/>
      </dsp:nvSpPr>
      <dsp:spPr>
        <a:xfrm rot="5400000">
          <a:off x="1022981" y="637828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05F011-A67F-471C-B55B-78D6D76D8649}">
      <dsp:nvSpPr>
        <dsp:cNvPr id="0" name=""/>
        <dsp:cNvSpPr/>
      </dsp:nvSpPr>
      <dsp:spPr>
        <a:xfrm>
          <a:off x="671400" y="21260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Listener</a:t>
          </a:r>
        </a:p>
      </dsp:txBody>
      <dsp:txXfrm>
        <a:off x="703016" y="52876"/>
        <a:ext cx="861875" cy="584313"/>
      </dsp:txXfrm>
    </dsp:sp>
    <dsp:sp modelId="{FEC4499B-9172-4B41-B11A-FE490F0B016C}">
      <dsp:nvSpPr>
        <dsp:cNvPr id="0" name=""/>
        <dsp:cNvSpPr/>
      </dsp:nvSpPr>
      <dsp:spPr>
        <a:xfrm>
          <a:off x="1596508" y="83018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A90508-5F9E-47BB-B022-714F98052D69}">
      <dsp:nvSpPr>
        <dsp:cNvPr id="0" name=""/>
        <dsp:cNvSpPr/>
      </dsp:nvSpPr>
      <dsp:spPr>
        <a:xfrm rot="5400000">
          <a:off x="1789993" y="1287298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554102"/>
            <a:satOff val="7636"/>
            <a:lumOff val="47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29122F9-6D64-4E32-B9B6-BF1D32D615E3}">
      <dsp:nvSpPr>
        <dsp:cNvPr id="0" name=""/>
        <dsp:cNvSpPr/>
      </dsp:nvSpPr>
      <dsp:spPr>
        <a:xfrm>
          <a:off x="1438413" y="670730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SQS</a:t>
          </a:r>
        </a:p>
      </dsp:txBody>
      <dsp:txXfrm>
        <a:off x="1470029" y="702346"/>
        <a:ext cx="861875" cy="584313"/>
      </dsp:txXfrm>
    </dsp:sp>
    <dsp:sp modelId="{8AC071C5-AF56-46C1-B9A1-9F1941D2BA68}">
      <dsp:nvSpPr>
        <dsp:cNvPr id="0" name=""/>
        <dsp:cNvSpPr/>
      </dsp:nvSpPr>
      <dsp:spPr>
        <a:xfrm>
          <a:off x="2363520" y="732489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10AF8-660F-4F0A-A6CB-D21F3398889E}">
      <dsp:nvSpPr>
        <dsp:cNvPr id="0" name=""/>
        <dsp:cNvSpPr/>
      </dsp:nvSpPr>
      <dsp:spPr>
        <a:xfrm rot="5400000">
          <a:off x="2557006" y="1936769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108203"/>
            <a:satOff val="15273"/>
            <a:lumOff val="948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898F60-B8DC-437C-9F8E-0D598FA87518}">
      <dsp:nvSpPr>
        <dsp:cNvPr id="0" name=""/>
        <dsp:cNvSpPr/>
      </dsp:nvSpPr>
      <dsp:spPr>
        <a:xfrm>
          <a:off x="2205425" y="1320201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Process</a:t>
          </a:r>
        </a:p>
      </dsp:txBody>
      <dsp:txXfrm>
        <a:off x="2237041" y="1351817"/>
        <a:ext cx="861875" cy="584313"/>
      </dsp:txXfrm>
    </dsp:sp>
    <dsp:sp modelId="{4F62D6AE-42DE-4D72-9141-7AE8DC367A17}">
      <dsp:nvSpPr>
        <dsp:cNvPr id="0" name=""/>
        <dsp:cNvSpPr/>
      </dsp:nvSpPr>
      <dsp:spPr>
        <a:xfrm>
          <a:off x="3130533" y="1381960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E721F-4170-45CA-B303-0AC38194A5CA}">
      <dsp:nvSpPr>
        <dsp:cNvPr id="0" name=""/>
        <dsp:cNvSpPr/>
      </dsp:nvSpPr>
      <dsp:spPr>
        <a:xfrm rot="5400000">
          <a:off x="3324018" y="2586240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662305"/>
            <a:satOff val="22909"/>
            <a:lumOff val="1422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673B22-9973-4A8D-B7E8-47F087AD1C2C}">
      <dsp:nvSpPr>
        <dsp:cNvPr id="0" name=""/>
        <dsp:cNvSpPr/>
      </dsp:nvSpPr>
      <dsp:spPr>
        <a:xfrm>
          <a:off x="2972438" y="1969672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DynamoDB</a:t>
          </a:r>
        </a:p>
      </dsp:txBody>
      <dsp:txXfrm>
        <a:off x="3004054" y="2001288"/>
        <a:ext cx="861875" cy="584313"/>
      </dsp:txXfrm>
    </dsp:sp>
    <dsp:sp modelId="{9C45C6C5-5882-4E32-ADBE-0923DB008BE9}">
      <dsp:nvSpPr>
        <dsp:cNvPr id="0" name=""/>
        <dsp:cNvSpPr/>
      </dsp:nvSpPr>
      <dsp:spPr>
        <a:xfrm>
          <a:off x="3897545" y="2031430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3D7EE-11D7-421F-9793-74264EA92341}">
      <dsp:nvSpPr>
        <dsp:cNvPr id="0" name=""/>
        <dsp:cNvSpPr/>
      </dsp:nvSpPr>
      <dsp:spPr>
        <a:xfrm>
          <a:off x="3739450" y="2619143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List</a:t>
          </a:r>
        </a:p>
      </dsp:txBody>
      <dsp:txXfrm>
        <a:off x="3771066" y="2650759"/>
        <a:ext cx="861875" cy="5843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BBFDE-606F-4D97-9E37-087A8F6C7002}">
      <dsp:nvSpPr>
        <dsp:cNvPr id="0" name=""/>
        <dsp:cNvSpPr/>
      </dsp:nvSpPr>
      <dsp:spPr>
        <a:xfrm rot="5400000">
          <a:off x="1022981" y="637828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05F011-A67F-471C-B55B-78D6D76D8649}">
      <dsp:nvSpPr>
        <dsp:cNvPr id="0" name=""/>
        <dsp:cNvSpPr/>
      </dsp:nvSpPr>
      <dsp:spPr>
        <a:xfrm>
          <a:off x="671400" y="21260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Listener</a:t>
          </a:r>
        </a:p>
      </dsp:txBody>
      <dsp:txXfrm>
        <a:off x="703016" y="52876"/>
        <a:ext cx="861875" cy="584313"/>
      </dsp:txXfrm>
    </dsp:sp>
    <dsp:sp modelId="{FEC4499B-9172-4B41-B11A-FE490F0B016C}">
      <dsp:nvSpPr>
        <dsp:cNvPr id="0" name=""/>
        <dsp:cNvSpPr/>
      </dsp:nvSpPr>
      <dsp:spPr>
        <a:xfrm>
          <a:off x="1596508" y="83018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A90508-5F9E-47BB-B022-714F98052D69}">
      <dsp:nvSpPr>
        <dsp:cNvPr id="0" name=""/>
        <dsp:cNvSpPr/>
      </dsp:nvSpPr>
      <dsp:spPr>
        <a:xfrm rot="5400000">
          <a:off x="1789993" y="1287298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554102"/>
            <a:satOff val="7636"/>
            <a:lumOff val="47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29122F9-6D64-4E32-B9B6-BF1D32D615E3}">
      <dsp:nvSpPr>
        <dsp:cNvPr id="0" name=""/>
        <dsp:cNvSpPr/>
      </dsp:nvSpPr>
      <dsp:spPr>
        <a:xfrm>
          <a:off x="1438413" y="670730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SQS</a:t>
          </a:r>
        </a:p>
      </dsp:txBody>
      <dsp:txXfrm>
        <a:off x="1470029" y="702346"/>
        <a:ext cx="861875" cy="584313"/>
      </dsp:txXfrm>
    </dsp:sp>
    <dsp:sp modelId="{8AC071C5-AF56-46C1-B9A1-9F1941D2BA68}">
      <dsp:nvSpPr>
        <dsp:cNvPr id="0" name=""/>
        <dsp:cNvSpPr/>
      </dsp:nvSpPr>
      <dsp:spPr>
        <a:xfrm>
          <a:off x="2363520" y="732489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10AF8-660F-4F0A-A6CB-D21F3398889E}">
      <dsp:nvSpPr>
        <dsp:cNvPr id="0" name=""/>
        <dsp:cNvSpPr/>
      </dsp:nvSpPr>
      <dsp:spPr>
        <a:xfrm rot="5400000">
          <a:off x="2557006" y="1936769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108203"/>
            <a:satOff val="15273"/>
            <a:lumOff val="948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898F60-B8DC-437C-9F8E-0D598FA87518}">
      <dsp:nvSpPr>
        <dsp:cNvPr id="0" name=""/>
        <dsp:cNvSpPr/>
      </dsp:nvSpPr>
      <dsp:spPr>
        <a:xfrm>
          <a:off x="2205425" y="1320201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Process</a:t>
          </a:r>
        </a:p>
      </dsp:txBody>
      <dsp:txXfrm>
        <a:off x="2237041" y="1351817"/>
        <a:ext cx="861875" cy="584313"/>
      </dsp:txXfrm>
    </dsp:sp>
    <dsp:sp modelId="{4F62D6AE-42DE-4D72-9141-7AE8DC367A17}">
      <dsp:nvSpPr>
        <dsp:cNvPr id="0" name=""/>
        <dsp:cNvSpPr/>
      </dsp:nvSpPr>
      <dsp:spPr>
        <a:xfrm>
          <a:off x="3130533" y="1381960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E721F-4170-45CA-B303-0AC38194A5CA}">
      <dsp:nvSpPr>
        <dsp:cNvPr id="0" name=""/>
        <dsp:cNvSpPr/>
      </dsp:nvSpPr>
      <dsp:spPr>
        <a:xfrm rot="5400000">
          <a:off x="3324018" y="2586240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662305"/>
            <a:satOff val="22909"/>
            <a:lumOff val="1422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673B22-9973-4A8D-B7E8-47F087AD1C2C}">
      <dsp:nvSpPr>
        <dsp:cNvPr id="0" name=""/>
        <dsp:cNvSpPr/>
      </dsp:nvSpPr>
      <dsp:spPr>
        <a:xfrm>
          <a:off x="2972438" y="1969672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DynamoDB</a:t>
          </a:r>
        </a:p>
      </dsp:txBody>
      <dsp:txXfrm>
        <a:off x="3004054" y="2001288"/>
        <a:ext cx="861875" cy="584313"/>
      </dsp:txXfrm>
    </dsp:sp>
    <dsp:sp modelId="{9C45C6C5-5882-4E32-ADBE-0923DB008BE9}">
      <dsp:nvSpPr>
        <dsp:cNvPr id="0" name=""/>
        <dsp:cNvSpPr/>
      </dsp:nvSpPr>
      <dsp:spPr>
        <a:xfrm>
          <a:off x="3897545" y="2031430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3D7EE-11D7-421F-9793-74264EA92341}">
      <dsp:nvSpPr>
        <dsp:cNvPr id="0" name=""/>
        <dsp:cNvSpPr/>
      </dsp:nvSpPr>
      <dsp:spPr>
        <a:xfrm>
          <a:off x="3739450" y="2619143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List</a:t>
          </a:r>
        </a:p>
      </dsp:txBody>
      <dsp:txXfrm>
        <a:off x="3771066" y="2650759"/>
        <a:ext cx="861875" cy="5843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BBFDE-606F-4D97-9E37-087A8F6C7002}">
      <dsp:nvSpPr>
        <dsp:cNvPr id="0" name=""/>
        <dsp:cNvSpPr/>
      </dsp:nvSpPr>
      <dsp:spPr>
        <a:xfrm rot="5400000">
          <a:off x="1022981" y="637828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05F011-A67F-471C-B55B-78D6D76D8649}">
      <dsp:nvSpPr>
        <dsp:cNvPr id="0" name=""/>
        <dsp:cNvSpPr/>
      </dsp:nvSpPr>
      <dsp:spPr>
        <a:xfrm>
          <a:off x="671400" y="21260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Listener</a:t>
          </a:r>
        </a:p>
      </dsp:txBody>
      <dsp:txXfrm>
        <a:off x="703016" y="52876"/>
        <a:ext cx="861875" cy="584313"/>
      </dsp:txXfrm>
    </dsp:sp>
    <dsp:sp modelId="{FEC4499B-9172-4B41-B11A-FE490F0B016C}">
      <dsp:nvSpPr>
        <dsp:cNvPr id="0" name=""/>
        <dsp:cNvSpPr/>
      </dsp:nvSpPr>
      <dsp:spPr>
        <a:xfrm>
          <a:off x="1596508" y="83018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A90508-5F9E-47BB-B022-714F98052D69}">
      <dsp:nvSpPr>
        <dsp:cNvPr id="0" name=""/>
        <dsp:cNvSpPr/>
      </dsp:nvSpPr>
      <dsp:spPr>
        <a:xfrm rot="5400000">
          <a:off x="1789993" y="1287298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554102"/>
            <a:satOff val="7636"/>
            <a:lumOff val="47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29122F9-6D64-4E32-B9B6-BF1D32D615E3}">
      <dsp:nvSpPr>
        <dsp:cNvPr id="0" name=""/>
        <dsp:cNvSpPr/>
      </dsp:nvSpPr>
      <dsp:spPr>
        <a:xfrm>
          <a:off x="1438413" y="670730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SQS</a:t>
          </a:r>
        </a:p>
      </dsp:txBody>
      <dsp:txXfrm>
        <a:off x="1470029" y="702346"/>
        <a:ext cx="861875" cy="584313"/>
      </dsp:txXfrm>
    </dsp:sp>
    <dsp:sp modelId="{8AC071C5-AF56-46C1-B9A1-9F1941D2BA68}">
      <dsp:nvSpPr>
        <dsp:cNvPr id="0" name=""/>
        <dsp:cNvSpPr/>
      </dsp:nvSpPr>
      <dsp:spPr>
        <a:xfrm>
          <a:off x="2363520" y="732489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10AF8-660F-4F0A-A6CB-D21F3398889E}">
      <dsp:nvSpPr>
        <dsp:cNvPr id="0" name=""/>
        <dsp:cNvSpPr/>
      </dsp:nvSpPr>
      <dsp:spPr>
        <a:xfrm rot="5400000">
          <a:off x="2557006" y="1936769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108203"/>
            <a:satOff val="15273"/>
            <a:lumOff val="948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898F60-B8DC-437C-9F8E-0D598FA87518}">
      <dsp:nvSpPr>
        <dsp:cNvPr id="0" name=""/>
        <dsp:cNvSpPr/>
      </dsp:nvSpPr>
      <dsp:spPr>
        <a:xfrm>
          <a:off x="2205425" y="1320201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Process</a:t>
          </a:r>
        </a:p>
      </dsp:txBody>
      <dsp:txXfrm>
        <a:off x="2237041" y="1351817"/>
        <a:ext cx="861875" cy="584313"/>
      </dsp:txXfrm>
    </dsp:sp>
    <dsp:sp modelId="{4F62D6AE-42DE-4D72-9141-7AE8DC367A17}">
      <dsp:nvSpPr>
        <dsp:cNvPr id="0" name=""/>
        <dsp:cNvSpPr/>
      </dsp:nvSpPr>
      <dsp:spPr>
        <a:xfrm>
          <a:off x="3130533" y="1381960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E721F-4170-45CA-B303-0AC38194A5CA}">
      <dsp:nvSpPr>
        <dsp:cNvPr id="0" name=""/>
        <dsp:cNvSpPr/>
      </dsp:nvSpPr>
      <dsp:spPr>
        <a:xfrm rot="5400000">
          <a:off x="3324018" y="2586240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662305"/>
            <a:satOff val="22909"/>
            <a:lumOff val="1422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673B22-9973-4A8D-B7E8-47F087AD1C2C}">
      <dsp:nvSpPr>
        <dsp:cNvPr id="0" name=""/>
        <dsp:cNvSpPr/>
      </dsp:nvSpPr>
      <dsp:spPr>
        <a:xfrm>
          <a:off x="2972438" y="1969672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DynamoDB</a:t>
          </a:r>
        </a:p>
      </dsp:txBody>
      <dsp:txXfrm>
        <a:off x="3004054" y="2001288"/>
        <a:ext cx="861875" cy="584313"/>
      </dsp:txXfrm>
    </dsp:sp>
    <dsp:sp modelId="{9C45C6C5-5882-4E32-ADBE-0923DB008BE9}">
      <dsp:nvSpPr>
        <dsp:cNvPr id="0" name=""/>
        <dsp:cNvSpPr/>
      </dsp:nvSpPr>
      <dsp:spPr>
        <a:xfrm>
          <a:off x="3897545" y="2031430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3D7EE-11D7-421F-9793-74264EA92341}">
      <dsp:nvSpPr>
        <dsp:cNvPr id="0" name=""/>
        <dsp:cNvSpPr/>
      </dsp:nvSpPr>
      <dsp:spPr>
        <a:xfrm>
          <a:off x="3739450" y="2619143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List</a:t>
          </a:r>
        </a:p>
      </dsp:txBody>
      <dsp:txXfrm>
        <a:off x="3771066" y="2650759"/>
        <a:ext cx="861875" cy="5843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BBFDE-606F-4D97-9E37-087A8F6C7002}">
      <dsp:nvSpPr>
        <dsp:cNvPr id="0" name=""/>
        <dsp:cNvSpPr/>
      </dsp:nvSpPr>
      <dsp:spPr>
        <a:xfrm rot="5400000">
          <a:off x="1022981" y="637828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05F011-A67F-471C-B55B-78D6D76D8649}">
      <dsp:nvSpPr>
        <dsp:cNvPr id="0" name=""/>
        <dsp:cNvSpPr/>
      </dsp:nvSpPr>
      <dsp:spPr>
        <a:xfrm>
          <a:off x="671400" y="21260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Listener</a:t>
          </a:r>
        </a:p>
      </dsp:txBody>
      <dsp:txXfrm>
        <a:off x="703016" y="52876"/>
        <a:ext cx="861875" cy="584313"/>
      </dsp:txXfrm>
    </dsp:sp>
    <dsp:sp modelId="{FEC4499B-9172-4B41-B11A-FE490F0B016C}">
      <dsp:nvSpPr>
        <dsp:cNvPr id="0" name=""/>
        <dsp:cNvSpPr/>
      </dsp:nvSpPr>
      <dsp:spPr>
        <a:xfrm>
          <a:off x="1596508" y="83018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A90508-5F9E-47BB-B022-714F98052D69}">
      <dsp:nvSpPr>
        <dsp:cNvPr id="0" name=""/>
        <dsp:cNvSpPr/>
      </dsp:nvSpPr>
      <dsp:spPr>
        <a:xfrm rot="5400000">
          <a:off x="1789993" y="1287298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554102"/>
            <a:satOff val="7636"/>
            <a:lumOff val="47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29122F9-6D64-4E32-B9B6-BF1D32D615E3}">
      <dsp:nvSpPr>
        <dsp:cNvPr id="0" name=""/>
        <dsp:cNvSpPr/>
      </dsp:nvSpPr>
      <dsp:spPr>
        <a:xfrm>
          <a:off x="1438413" y="670730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SQS</a:t>
          </a:r>
        </a:p>
      </dsp:txBody>
      <dsp:txXfrm>
        <a:off x="1470029" y="702346"/>
        <a:ext cx="861875" cy="584313"/>
      </dsp:txXfrm>
    </dsp:sp>
    <dsp:sp modelId="{8AC071C5-AF56-46C1-B9A1-9F1941D2BA68}">
      <dsp:nvSpPr>
        <dsp:cNvPr id="0" name=""/>
        <dsp:cNvSpPr/>
      </dsp:nvSpPr>
      <dsp:spPr>
        <a:xfrm>
          <a:off x="2363520" y="732489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10AF8-660F-4F0A-A6CB-D21F3398889E}">
      <dsp:nvSpPr>
        <dsp:cNvPr id="0" name=""/>
        <dsp:cNvSpPr/>
      </dsp:nvSpPr>
      <dsp:spPr>
        <a:xfrm rot="5400000">
          <a:off x="2557006" y="1936769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108203"/>
            <a:satOff val="15273"/>
            <a:lumOff val="948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898F60-B8DC-437C-9F8E-0D598FA87518}">
      <dsp:nvSpPr>
        <dsp:cNvPr id="0" name=""/>
        <dsp:cNvSpPr/>
      </dsp:nvSpPr>
      <dsp:spPr>
        <a:xfrm>
          <a:off x="2205425" y="1320201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Process</a:t>
          </a:r>
        </a:p>
      </dsp:txBody>
      <dsp:txXfrm>
        <a:off x="2237041" y="1351817"/>
        <a:ext cx="861875" cy="584313"/>
      </dsp:txXfrm>
    </dsp:sp>
    <dsp:sp modelId="{4F62D6AE-42DE-4D72-9141-7AE8DC367A17}">
      <dsp:nvSpPr>
        <dsp:cNvPr id="0" name=""/>
        <dsp:cNvSpPr/>
      </dsp:nvSpPr>
      <dsp:spPr>
        <a:xfrm>
          <a:off x="3130533" y="1381960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E721F-4170-45CA-B303-0AC38194A5CA}">
      <dsp:nvSpPr>
        <dsp:cNvPr id="0" name=""/>
        <dsp:cNvSpPr/>
      </dsp:nvSpPr>
      <dsp:spPr>
        <a:xfrm rot="5400000">
          <a:off x="3324018" y="2586240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662305"/>
            <a:satOff val="22909"/>
            <a:lumOff val="1422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673B22-9973-4A8D-B7E8-47F087AD1C2C}">
      <dsp:nvSpPr>
        <dsp:cNvPr id="0" name=""/>
        <dsp:cNvSpPr/>
      </dsp:nvSpPr>
      <dsp:spPr>
        <a:xfrm>
          <a:off x="2972438" y="1969672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DynamoDB</a:t>
          </a:r>
        </a:p>
      </dsp:txBody>
      <dsp:txXfrm>
        <a:off x="3004054" y="2001288"/>
        <a:ext cx="861875" cy="584313"/>
      </dsp:txXfrm>
    </dsp:sp>
    <dsp:sp modelId="{9C45C6C5-5882-4E32-ADBE-0923DB008BE9}">
      <dsp:nvSpPr>
        <dsp:cNvPr id="0" name=""/>
        <dsp:cNvSpPr/>
      </dsp:nvSpPr>
      <dsp:spPr>
        <a:xfrm>
          <a:off x="3897545" y="2031430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3D7EE-11D7-421F-9793-74264EA92341}">
      <dsp:nvSpPr>
        <dsp:cNvPr id="0" name=""/>
        <dsp:cNvSpPr/>
      </dsp:nvSpPr>
      <dsp:spPr>
        <a:xfrm>
          <a:off x="3739450" y="2619143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List</a:t>
          </a:r>
        </a:p>
      </dsp:txBody>
      <dsp:txXfrm>
        <a:off x="3771066" y="2650759"/>
        <a:ext cx="861875" cy="58431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BBFDE-606F-4D97-9E37-087A8F6C7002}">
      <dsp:nvSpPr>
        <dsp:cNvPr id="0" name=""/>
        <dsp:cNvSpPr/>
      </dsp:nvSpPr>
      <dsp:spPr>
        <a:xfrm rot="5400000">
          <a:off x="1022981" y="637828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05F011-A67F-471C-B55B-78D6D76D8649}">
      <dsp:nvSpPr>
        <dsp:cNvPr id="0" name=""/>
        <dsp:cNvSpPr/>
      </dsp:nvSpPr>
      <dsp:spPr>
        <a:xfrm>
          <a:off x="671400" y="21260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Listener</a:t>
          </a:r>
        </a:p>
      </dsp:txBody>
      <dsp:txXfrm>
        <a:off x="703016" y="52876"/>
        <a:ext cx="861875" cy="584313"/>
      </dsp:txXfrm>
    </dsp:sp>
    <dsp:sp modelId="{FEC4499B-9172-4B41-B11A-FE490F0B016C}">
      <dsp:nvSpPr>
        <dsp:cNvPr id="0" name=""/>
        <dsp:cNvSpPr/>
      </dsp:nvSpPr>
      <dsp:spPr>
        <a:xfrm>
          <a:off x="1596508" y="83018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A90508-5F9E-47BB-B022-714F98052D69}">
      <dsp:nvSpPr>
        <dsp:cNvPr id="0" name=""/>
        <dsp:cNvSpPr/>
      </dsp:nvSpPr>
      <dsp:spPr>
        <a:xfrm rot="5400000">
          <a:off x="1789993" y="1287298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554102"/>
            <a:satOff val="7636"/>
            <a:lumOff val="47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29122F9-6D64-4E32-B9B6-BF1D32D615E3}">
      <dsp:nvSpPr>
        <dsp:cNvPr id="0" name=""/>
        <dsp:cNvSpPr/>
      </dsp:nvSpPr>
      <dsp:spPr>
        <a:xfrm>
          <a:off x="1438413" y="670730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SQS</a:t>
          </a:r>
        </a:p>
      </dsp:txBody>
      <dsp:txXfrm>
        <a:off x="1470029" y="702346"/>
        <a:ext cx="861875" cy="584313"/>
      </dsp:txXfrm>
    </dsp:sp>
    <dsp:sp modelId="{8AC071C5-AF56-46C1-B9A1-9F1941D2BA68}">
      <dsp:nvSpPr>
        <dsp:cNvPr id="0" name=""/>
        <dsp:cNvSpPr/>
      </dsp:nvSpPr>
      <dsp:spPr>
        <a:xfrm>
          <a:off x="2363520" y="732489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10AF8-660F-4F0A-A6CB-D21F3398889E}">
      <dsp:nvSpPr>
        <dsp:cNvPr id="0" name=""/>
        <dsp:cNvSpPr/>
      </dsp:nvSpPr>
      <dsp:spPr>
        <a:xfrm rot="5400000">
          <a:off x="2557006" y="1936769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108203"/>
            <a:satOff val="15273"/>
            <a:lumOff val="948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898F60-B8DC-437C-9F8E-0D598FA87518}">
      <dsp:nvSpPr>
        <dsp:cNvPr id="0" name=""/>
        <dsp:cNvSpPr/>
      </dsp:nvSpPr>
      <dsp:spPr>
        <a:xfrm>
          <a:off x="2205425" y="1320201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Process</a:t>
          </a:r>
        </a:p>
      </dsp:txBody>
      <dsp:txXfrm>
        <a:off x="2237041" y="1351817"/>
        <a:ext cx="861875" cy="584313"/>
      </dsp:txXfrm>
    </dsp:sp>
    <dsp:sp modelId="{4F62D6AE-42DE-4D72-9141-7AE8DC367A17}">
      <dsp:nvSpPr>
        <dsp:cNvPr id="0" name=""/>
        <dsp:cNvSpPr/>
      </dsp:nvSpPr>
      <dsp:spPr>
        <a:xfrm>
          <a:off x="3130533" y="1381960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E721F-4170-45CA-B303-0AC38194A5CA}">
      <dsp:nvSpPr>
        <dsp:cNvPr id="0" name=""/>
        <dsp:cNvSpPr/>
      </dsp:nvSpPr>
      <dsp:spPr>
        <a:xfrm rot="5400000">
          <a:off x="3324018" y="2586240"/>
          <a:ext cx="393670" cy="45177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662305"/>
            <a:satOff val="22909"/>
            <a:lumOff val="1422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673B22-9973-4A8D-B7E8-47F087AD1C2C}">
      <dsp:nvSpPr>
        <dsp:cNvPr id="0" name=""/>
        <dsp:cNvSpPr/>
      </dsp:nvSpPr>
      <dsp:spPr>
        <a:xfrm>
          <a:off x="2972438" y="1969672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DynamoDB</a:t>
          </a:r>
        </a:p>
      </dsp:txBody>
      <dsp:txXfrm>
        <a:off x="3004054" y="2001288"/>
        <a:ext cx="861875" cy="584313"/>
      </dsp:txXfrm>
    </dsp:sp>
    <dsp:sp modelId="{9C45C6C5-5882-4E32-ADBE-0923DB008BE9}">
      <dsp:nvSpPr>
        <dsp:cNvPr id="0" name=""/>
        <dsp:cNvSpPr/>
      </dsp:nvSpPr>
      <dsp:spPr>
        <a:xfrm>
          <a:off x="3897545" y="2031430"/>
          <a:ext cx="672835" cy="5233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3D7EE-11D7-421F-9793-74264EA92341}">
      <dsp:nvSpPr>
        <dsp:cNvPr id="0" name=""/>
        <dsp:cNvSpPr/>
      </dsp:nvSpPr>
      <dsp:spPr>
        <a:xfrm>
          <a:off x="3739450" y="2619143"/>
          <a:ext cx="925107" cy="64754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bg1"/>
              </a:solidFill>
            </a:rPr>
            <a:t>List</a:t>
          </a:r>
        </a:p>
      </dsp:txBody>
      <dsp:txXfrm>
        <a:off x="3771066" y="2650759"/>
        <a:ext cx="861875" cy="5843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7E308-EECF-424A-A854-E10DAE08912C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80B62-BD92-469F-926D-64291AC82B3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20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By Sam Johnston - This W3C-unspecified vector image was created with Inkscape ., CC BY-SA 3.0, https://</a:t>
            </a:r>
            <a:r>
              <a:rPr lang="en-US" dirty="0" err="1"/>
              <a:t>commons.wikimedia.org</a:t>
            </a:r>
            <a:r>
              <a:rPr lang="en-US" dirty="0"/>
              <a:t>/w/</a:t>
            </a:r>
            <a:r>
              <a:rPr lang="en-US" dirty="0" err="1"/>
              <a:t>index.php?curid</a:t>
            </a:r>
            <a:r>
              <a:rPr lang="en-US" dirty="0"/>
              <a:t>=6080417 </a:t>
            </a:r>
            <a:r>
              <a:rPr lang="en-US" dirty="0" err="1"/>
              <a:t>Cloud_computing.svg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96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9901B-7339-4E7C-BA61-56ADB3977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5CA6FC-564E-1DEB-FDDE-BAF3DA601D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4FEAA6-2B27-74C7-8AC0-5CDB4C4AF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... though signals on a telephone line would be pretty slow</a:t>
            </a:r>
          </a:p>
          <a:p>
            <a:r>
              <a:rPr lang="en-US" dirty="0"/>
              <a:t>Term definitions from https://</a:t>
            </a:r>
            <a:r>
              <a:rPr lang="en-US" dirty="0" err="1"/>
              <a:t>blog.hubspot.com</a:t>
            </a:r>
            <a:r>
              <a:rPr lang="en-US" dirty="0"/>
              <a:t>/website/what-is-rest-</a:t>
            </a:r>
            <a:r>
              <a:rPr lang="en-US" dirty="0" err="1"/>
              <a:t>api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BF92B-7114-27A9-3B4C-A9ACDA525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36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... though signals on a telephone line would be pretty slow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35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Finder App sends the authentication token (which includes the user id) to the locater </a:t>
            </a:r>
            <a:r>
              <a:rPr lang="en-US" dirty="0" err="1"/>
              <a:t>api</a:t>
            </a:r>
            <a:r>
              <a:rPr lang="en-US" dirty="0"/>
              <a:t>, it queries the </a:t>
            </a:r>
            <a:r>
              <a:rPr lang="en-US" dirty="0" err="1"/>
              <a:t>datavbase</a:t>
            </a:r>
            <a:r>
              <a:rPr lang="en-US" dirty="0"/>
              <a:t>, and then it returns the location which is displayed in the Finder App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66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name/value pair provides an attribute; no representation for methods...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99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S3: Amazon “Simple Storage Service”</a:t>
            </a:r>
          </a:p>
          <a:p>
            <a:r>
              <a:rPr lang="en-US" dirty="0"/>
              <a:t>Sequence: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External entity sends data to URL in JSON format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AWS Lambda starts application code, forwards data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Code returns data in JSON format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Response returned to client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0" indent="0">
              <a:buFont typeface="+mj-lt"/>
              <a:buNone/>
            </a:pPr>
            <a:r>
              <a:rPr lang="en-US" dirty="0"/>
              <a:t>(Stylized lambda: Amazon logo)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97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refreshed page should contain the new version of the message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53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Code:</a:t>
            </a:r>
          </a:p>
          <a:p>
            <a:pPr>
              <a:lnSpc>
                <a:spcPts val="1350"/>
              </a:lnSpc>
            </a:pPr>
            <a:r>
              <a:rPr lang="en-US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iimport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json</a:t>
            </a:r>
            <a:endParaRPr lang="en-US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ts val="1350"/>
              </a:lnSpc>
            </a:pPr>
            <a:r>
              <a:rPr lang="en-US" b="0" dirty="0">
                <a:solidFill>
                  <a:srgbClr val="AF00DB"/>
                </a:solidFill>
                <a:effectLst/>
                <a:latin typeface="Menlo" panose="020B0609030804020204" pitchFamily="49" charset="0"/>
              </a:rPr>
              <a:t>import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logging</a:t>
            </a:r>
          </a:p>
          <a:p>
            <a:pPr>
              <a:lnSpc>
                <a:spcPts val="1350"/>
              </a:lnSpc>
            </a:pPr>
            <a:b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</a:b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Unformatted code copied from cloud (in case it goes away)</a:t>
            </a:r>
          </a:p>
          <a:p>
            <a:pPr>
              <a:lnSpc>
                <a:spcPts val="1350"/>
              </a:lnSpc>
            </a:pPr>
            <a:endParaRPr lang="en-US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ts val="1350"/>
              </a:lnSpc>
            </a:pP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logger </a:t>
            </a:r>
            <a:r>
              <a:rPr lang="en-US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logging.getLogger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>
              <a:lnSpc>
                <a:spcPts val="1350"/>
              </a:lnSpc>
            </a:pPr>
            <a:r>
              <a:rPr lang="en-US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logger.setLevel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logging.INFO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lnSpc>
                <a:spcPts val="1350"/>
              </a:lnSpc>
            </a:pPr>
            <a:b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</a:br>
            <a:r>
              <a:rPr lang="en-US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lambda_handler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event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context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):</a:t>
            </a:r>
          </a:p>
          <a:p>
            <a:pPr>
              <a:lnSpc>
                <a:spcPts val="1350"/>
              </a:lnSpc>
            </a:pPr>
            <a:r>
              <a:rPr lang="en-US" b="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# Get the length and width parameters from the event object. The </a:t>
            </a:r>
            <a:endParaRPr lang="en-US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ts val="1350"/>
              </a:lnSpc>
            </a:pPr>
            <a:r>
              <a:rPr lang="en-US" b="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# runtime converts the event object to a Python dictionary</a:t>
            </a:r>
            <a:endParaRPr lang="en-US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ts val="1350"/>
              </a:lnSpc>
            </a:pP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length </a:t>
            </a:r>
            <a:r>
              <a:rPr lang="en-US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event[</a:t>
            </a:r>
            <a:r>
              <a:rPr lang="en-US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'length'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]</a:t>
            </a:r>
          </a:p>
          <a:p>
            <a:pPr>
              <a:lnSpc>
                <a:spcPts val="1350"/>
              </a:lnSpc>
            </a:pP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width </a:t>
            </a:r>
            <a:r>
              <a:rPr lang="en-US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event[</a:t>
            </a:r>
            <a:r>
              <a:rPr lang="en-US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'width'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]</a:t>
            </a:r>
          </a:p>
          <a:p>
            <a:pPr>
              <a:lnSpc>
                <a:spcPts val="1350"/>
              </a:lnSpc>
            </a:pP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area </a:t>
            </a:r>
            <a:r>
              <a:rPr lang="en-US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calculate_area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(length, width)</a:t>
            </a:r>
          </a:p>
          <a:p>
            <a:pPr>
              <a:lnSpc>
                <a:spcPts val="1350"/>
              </a:lnSpc>
            </a:pPr>
            <a:r>
              <a:rPr lang="en-US" b="0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print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f</a:t>
            </a:r>
            <a:r>
              <a:rPr lang="en-US" b="0" dirty="0" err="1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"The</a:t>
            </a:r>
            <a:r>
              <a:rPr lang="en-US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 area is </a:t>
            </a:r>
            <a:r>
              <a:rPr lang="en-US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{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area</a:t>
            </a:r>
            <a:r>
              <a:rPr lang="en-US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}</a:t>
            </a:r>
            <a:r>
              <a:rPr lang="en-US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lnSpc>
                <a:spcPts val="1350"/>
              </a:lnSpc>
            </a:pPr>
            <a:r>
              <a:rPr lang="en-US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logger.info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dirty="0" err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f</a:t>
            </a:r>
            <a:r>
              <a:rPr lang="en-US" b="0" dirty="0" err="1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"CloudWatch</a:t>
            </a:r>
            <a:r>
              <a:rPr lang="en-US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 logs group: </a:t>
            </a:r>
            <a:r>
              <a:rPr lang="en-US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{</a:t>
            </a:r>
            <a:r>
              <a:rPr lang="en-US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context.log_group_name</a:t>
            </a:r>
            <a:r>
              <a:rPr lang="en-US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}</a:t>
            </a:r>
            <a:r>
              <a:rPr lang="en-US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>
              <a:lnSpc>
                <a:spcPts val="1350"/>
              </a:lnSpc>
            </a:pPr>
            <a:r>
              <a:rPr lang="en-US" b="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# return the calculated area as a JSON string</a:t>
            </a:r>
            <a:endParaRPr lang="en-US" b="0" dirty="0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lnSpc>
                <a:spcPts val="1350"/>
              </a:lnSpc>
            </a:pP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data </a:t>
            </a:r>
            <a:r>
              <a:rPr lang="en-US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{</a:t>
            </a:r>
            <a:r>
              <a:rPr lang="en-US" b="0" dirty="0">
                <a:solidFill>
                  <a:srgbClr val="A31515"/>
                </a:solidFill>
                <a:effectLst/>
                <a:latin typeface="Menlo" panose="020B0609030804020204" pitchFamily="49" charset="0"/>
              </a:rPr>
              <a:t>"area"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: area}</a:t>
            </a:r>
          </a:p>
          <a:p>
            <a:pPr>
              <a:lnSpc>
                <a:spcPts val="1350"/>
              </a:lnSpc>
            </a:pPr>
            <a:r>
              <a:rPr lang="en-US" b="0" dirty="0">
                <a:solidFill>
                  <a:srgbClr val="AF00DB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 err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json.dumps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(data)</a:t>
            </a:r>
          </a:p>
          <a:p>
            <a:pPr>
              <a:lnSpc>
                <a:spcPts val="1350"/>
              </a:lnSpc>
            </a:pPr>
            <a:r>
              <a:rPr lang="en-US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calculate_area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length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):</a:t>
            </a:r>
          </a:p>
          <a:p>
            <a:pPr>
              <a:lnSpc>
                <a:spcPts val="1350"/>
              </a:lnSpc>
            </a:pPr>
            <a:r>
              <a:rPr lang="en-US" b="0" dirty="0">
                <a:solidFill>
                  <a:srgbClr val="AF00DB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length</a:t>
            </a:r>
            <a:r>
              <a:rPr lang="en-US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width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49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IoT: Internet of Things – typically fridges, stoves, lights, trash, garage door: sensors and actuators connected through local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78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 https://aws.amazon.com/blogs/compute/operating-lambda-performance-optimization-part-1/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99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from the Ably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00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Server image from https://discoposse.com/2018/03/20/23-things-only-90s-sysadmins-will-remember/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920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to Observer</a:t>
            </a:r>
          </a:p>
          <a:p>
            <a:r>
              <a:rPr lang="en-US" dirty="0"/>
              <a:t>Difference: this adds message queue to allow subscribers and publishers to operate at different speeds</a:t>
            </a:r>
          </a:p>
          <a:p>
            <a:r>
              <a:rPr lang="en-US" dirty="0"/>
              <a:t>The fact that there are multiple publishers is not a difference; that would just be using the Observer with multiple subjects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68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A2D6D-FBA4-8799-A784-53E7F720E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BB3314-D28E-C8EB-4E4E-FDEE564E12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88049A-A6CC-D88B-0E6C-F0E238E4A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Discussion of virtual machines: https://azure.microsoft.com/en-us/resources/cloud-computing-dictionary/what-is-a-virtual-machine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C9BBA-1537-29B6-56FB-37CC05266F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7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10F09-1E13-2EFB-7260-9FD363131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7E8A1F-4E9E-8E8A-E713-CB30313B2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B0DA97-CABB-3F50-5AD9-20F835F2B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06E16-835E-766B-4ACD-B1E185CF0C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195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https://ably.com/topic/pub-sub#when-should-you-use-the-pub-sub-pattern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45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Most resources are virtual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Virtual machine: a computer emulating another computer or computers</a:t>
            </a:r>
          </a:p>
          <a:p>
            <a:r>
              <a:rPr lang="en-US" dirty="0">
                <a:solidFill>
                  <a:schemeClr val="accent5"/>
                </a:solidFill>
              </a:rPr>
              <a:t>Must allow computers to go offline at any moment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Allow for some machines to break because with enough of them, some will</a:t>
            </a:r>
          </a:p>
          <a:p>
            <a:r>
              <a:rPr lang="en-US" dirty="0">
                <a:solidFill>
                  <a:schemeClr val="accent5"/>
                </a:solidFill>
              </a:rPr>
              <a:t>Message transmission is not predictable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Messages may arrive out of order, not at all, or many times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755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SQS: Simple Queue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51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Checking for empty items: this eliminates the case where the table gets filled, we check that the table is not empty, then another job deletes all entries just before </a:t>
            </a:r>
            <a:r>
              <a:rPr lang="en-US" i="1" dirty="0"/>
              <a:t>this</a:t>
            </a:r>
            <a:r>
              <a:rPr lang="en-US" dirty="0"/>
              <a:t> job tries to actually list the entries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498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75132-6CF0-923D-1DDF-4A998C0E3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CBDD5B-210E-49CE-DB0F-D7E2812A24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F1C615-AD4D-D6A3-C14D-6A3983813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SQS: Simple Queue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44756-8342-6B23-5109-3CE0802B0A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75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Having synchronous communication is frowned upon</a:t>
            </a:r>
          </a:p>
          <a:p>
            <a:pPr marL="171450" indent="-171450">
              <a:buFontTx/>
              <a:buChar char="-"/>
            </a:pPr>
            <a:r>
              <a:rPr lang="en-US" dirty="0"/>
              <a:t>P can’t be blocked until C completes</a:t>
            </a:r>
          </a:p>
          <a:p>
            <a:pPr marL="171450" indent="-171450">
              <a:buFontTx/>
              <a:buChar char="-"/>
            </a:pPr>
            <a:r>
              <a:rPr lang="en-US" dirty="0"/>
              <a:t>5 minute task exceeds http request window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96BB7-7424-4872-9397-235B511F390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710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We have multiple instance of C competing for messages on the same queue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They will concurrently process more messages to drain the queue faster</a:t>
            </a:r>
          </a:p>
          <a:p>
            <a:pPr marL="171450" indent="-171450">
              <a:buFontTx/>
              <a:buChar char="-"/>
            </a:pPr>
            <a:r>
              <a:rPr lang="en-US" dirty="0"/>
              <a:t>Any of the consumers could potentially process any message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96BB7-7424-4872-9397-235B511F390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98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T-shirt image from https://www.geekytees.co.uk/product/there-is-no-cloud/, (</a:t>
            </a:r>
            <a:r>
              <a:rPr lang="en-US" dirty="0" err="1"/>
              <a:t>GeekyTees</a:t>
            </a:r>
            <a:r>
              <a:rPr lang="en-US" dirty="0"/>
              <a:t>) captured 2024-11-02</a:t>
            </a:r>
          </a:p>
          <a:p>
            <a:r>
              <a:rPr lang="en-US" dirty="0"/>
              <a:t>Another example of reduction to the absurd: a rocket is just a tube on top of a bomb, </a:t>
            </a:r>
          </a:p>
          <a:p>
            <a:r>
              <a:rPr lang="en-US" dirty="0"/>
              <a:t>Discussion about simplification: https://</a:t>
            </a:r>
            <a:r>
              <a:rPr lang="en-US" dirty="0" err="1"/>
              <a:t>www.zdnet.com</a:t>
            </a:r>
            <a:r>
              <a:rPr lang="en-US" dirty="0"/>
              <a:t>/article/stop-saying-the-cloud-is-just-someone-elses-computer-because-its-not/</a:t>
            </a:r>
          </a:p>
          <a:p>
            <a:endParaRPr lang="en-US" dirty="0"/>
          </a:p>
          <a:p>
            <a:r>
              <a:rPr lang="en-US" dirty="0"/>
              <a:t>(The paved path simplification example is R. </a:t>
            </a:r>
            <a:r>
              <a:rPr lang="en-US" dirty="0" err="1"/>
              <a:t>Hasker’s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100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We have multiple instance of C competing for messages on the same queue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They will concurrently process more messages to drain the queue faster</a:t>
            </a:r>
          </a:p>
          <a:p>
            <a:pPr marL="171450" indent="-171450">
              <a:buFontTx/>
              <a:buChar char="-"/>
            </a:pPr>
            <a:r>
              <a:rPr lang="en-US" dirty="0"/>
              <a:t>Any of the consumers could potentially process any message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96BB7-7424-4872-9397-235B511F390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580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434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AA0F7-C1ED-0804-2F16-5D9D6A7C3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F9B94E-E063-9A5B-C727-96CFEDA9C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342248-4E94-A205-A0BB-066B6DA4A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SQS: Simple Queue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C5A78-88AB-DEF3-C477-208324187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019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68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Definition, characteristics by NIST (National Institute of Standards and Technology):  https://csrc.nist.gov/projects/cloud-computing </a:t>
            </a:r>
          </a:p>
          <a:p>
            <a:r>
              <a:rPr lang="en-US" dirty="0"/>
              <a:t>On-demand self-service: clients can acquire resources, configure them to their needs – don’t have to ask sys admin to do it for you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by Adobe Firefly using the prompt “cities in </a:t>
            </a:r>
            <a:r>
              <a:rPr lang="en-US" dirty="0" err="1"/>
              <a:t>asia</a:t>
            </a:r>
            <a:r>
              <a:rPr lang="en-US" dirty="0"/>
              <a:t> with connections between them and a small computer at each”, generated 7-Oct-23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43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Material from NIST https://csrc.nist.gov/projects/cloud-computing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72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Discussion of virtual machines: https://azure.microsoft.com/en-us/resources/cloud-computing-dictionary/what-is-a-virtual-machine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65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78217-DB94-7180-562F-3EA0FCB4A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C8C7E5-AA76-0C79-B878-4E781AE00D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A08B22-A784-B3D3-44CD-AC3B0ACE03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Discussion of virtual machines: https://azure.microsoft.com/en-us/resources/cloud-computing-dictionary/what-is-a-virtual-machine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6CF38-B916-082B-5B87-8DE0B35225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40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79C9A-5ECF-3206-D1B6-0960A2B97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FC8E0A-DF66-770B-6040-E4A5484598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34A7EA-05F3-58F4-1D17-E1CB90756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Function_as_a_service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30485-6388-F248-7AD1-9FF2AB45A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42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80B62-BD92-469F-926D-64291AC82B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524000" y="3509963"/>
            <a:ext cx="9144000" cy="0"/>
          </a:xfrm>
          <a:prstGeom prst="line">
            <a:avLst/>
          </a:prstGeom>
          <a:ln w="41275">
            <a:solidFill>
              <a:srgbClr val="9E1B2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871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0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5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9974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37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360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51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827088" y="1681163"/>
            <a:ext cx="10526712" cy="21440"/>
          </a:xfrm>
          <a:prstGeom prst="line">
            <a:avLst/>
          </a:prstGeom>
          <a:ln w="41275">
            <a:solidFill>
              <a:srgbClr val="9E1B2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925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724900" y="365125"/>
            <a:ext cx="0" cy="5811838"/>
          </a:xfrm>
          <a:prstGeom prst="line">
            <a:avLst/>
          </a:prstGeom>
          <a:ln w="41275">
            <a:solidFill>
              <a:srgbClr val="9E1B2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3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827088" y="1681163"/>
            <a:ext cx="10526712" cy="21440"/>
          </a:xfrm>
          <a:prstGeom prst="line">
            <a:avLst/>
          </a:prstGeom>
          <a:ln w="41275">
            <a:solidFill>
              <a:srgbClr val="9E1B2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303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820738" y="4568023"/>
            <a:ext cx="10526712" cy="21440"/>
          </a:xfrm>
          <a:prstGeom prst="line">
            <a:avLst/>
          </a:prstGeom>
          <a:ln w="41275">
            <a:solidFill>
              <a:srgbClr val="9E1B2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55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827088" y="1681163"/>
            <a:ext cx="10526712" cy="21440"/>
          </a:xfrm>
          <a:prstGeom prst="line">
            <a:avLst/>
          </a:prstGeom>
          <a:ln w="41275">
            <a:solidFill>
              <a:srgbClr val="9E1B2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00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827088" y="1681163"/>
            <a:ext cx="10526712" cy="21440"/>
          </a:xfrm>
          <a:prstGeom prst="line">
            <a:avLst/>
          </a:prstGeom>
          <a:ln w="41275">
            <a:solidFill>
              <a:srgbClr val="9E1B2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6127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827088" y="1681163"/>
            <a:ext cx="10526712" cy="21440"/>
          </a:xfrm>
          <a:prstGeom prst="line">
            <a:avLst/>
          </a:prstGeom>
          <a:ln w="41275">
            <a:solidFill>
              <a:srgbClr val="9E1B2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469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9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27088" y="2050809"/>
            <a:ext cx="3944937" cy="13181"/>
          </a:xfrm>
          <a:prstGeom prst="line">
            <a:avLst/>
          </a:prstGeom>
          <a:ln w="41275">
            <a:solidFill>
              <a:srgbClr val="9E1B2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611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4ADE4-5231-4F9D-9D64-60BB27C6886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27088" y="2050809"/>
            <a:ext cx="3944937" cy="13181"/>
          </a:xfrm>
          <a:prstGeom prst="line">
            <a:avLst/>
          </a:prstGeom>
          <a:ln w="41275">
            <a:solidFill>
              <a:srgbClr val="9E1B2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66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Fall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SE-2811 Dr. Mark L. Hornick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444ADE4-5231-4F9D-9D64-60BB27C688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88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n.wikipedia.org/wiki/Cloud_computing" TargetMode="Externa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hubspot.com/website/application-programming-interface-api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hubspot.com/website/what-is-rest-api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.hubspot.com/website/what-is-rest-api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JSON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aws.amazon.com/lambda/latest/dg/getting-started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azure/architecture/pattern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ably.com/topic/pub-sub" TargetMode="Externa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0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0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0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0.sv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dunith?source=post_page---post_author_info--b338d54eff2b--------------------------------" TargetMode="External"/><Relationship Id="rId2" Type="http://schemas.openxmlformats.org/officeDocument/2006/relationships/hyperlink" Target="https://medium.com/event-driven-utopia/competing-consumers-pattern-explained-b338d54eff2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0.sv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8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20.sv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acle.com/virtualization/virtualbox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ker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64028"/>
            <a:ext cx="11353800" cy="2393972"/>
          </a:xfrm>
        </p:spPr>
        <p:txBody>
          <a:bodyPr>
            <a:normAutofit/>
          </a:bodyPr>
          <a:lstStyle/>
          <a:p>
            <a:br>
              <a:rPr lang="en-US" sz="7200" dirty="0"/>
            </a:br>
            <a:r>
              <a:rPr lang="en-US" sz="7200" dirty="0"/>
              <a:t>10. Cloud Computing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SWE2410 Design and Cloud Patterns</a:t>
            </a:r>
          </a:p>
          <a:p>
            <a:r>
              <a:rPr lang="en-US" dirty="0"/>
              <a:t>Dr. Rob Hasker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892657-9F23-EF64-EE36-739B3C56D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456" y="246610"/>
            <a:ext cx="3098298" cy="28064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784981-6129-0A80-0536-F328A719607A}"/>
              </a:ext>
            </a:extLst>
          </p:cNvPr>
          <p:cNvSpPr txBox="1"/>
          <p:nvPr/>
        </p:nvSpPr>
        <p:spPr>
          <a:xfrm>
            <a:off x="7294291" y="314717"/>
            <a:ext cx="4218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8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https://en.wikipedia.org/wiki/Cloud_computing</a:t>
            </a:r>
            <a:r>
              <a:rPr lang="en-US" sz="1600" dirty="0">
                <a:solidFill>
                  <a:schemeClr val="tx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88E90-FBDE-392F-8C9F-F249E579388D}"/>
              </a:ext>
            </a:extLst>
          </p:cNvPr>
          <p:cNvSpPr txBox="1"/>
          <p:nvPr/>
        </p:nvSpPr>
        <p:spPr>
          <a:xfrm>
            <a:off x="9056915" y="837960"/>
            <a:ext cx="2296884" cy="1169551"/>
          </a:xfrm>
          <a:prstGeom prst="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92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  <a:effectLst>
            <a:softEdge rad="29563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274320" tIns="91440" rIns="274320" bIns="91440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Note to instructor: use AWS Academy to start AWS Console at start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3439947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F9170-FD35-8DD5-43EF-FA51A616A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F0A2E-5AAD-AFD6-853E-243F44811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With </a:t>
            </a:r>
            <a:r>
              <a:rPr lang="en-US" dirty="0" err="1"/>
              <a:t>FaaS</a:t>
            </a:r>
            <a:r>
              <a:rPr lang="en-US" dirty="0"/>
              <a:t>, programmer thinks more in terms of modules</a:t>
            </a:r>
          </a:p>
          <a:p>
            <a:r>
              <a:rPr lang="en-US" dirty="0"/>
              <a:t>Each module provides an </a:t>
            </a:r>
            <a:r>
              <a:rPr lang="en-US" i="1" dirty="0">
                <a:solidFill>
                  <a:schemeClr val="accent6"/>
                </a:solidFill>
              </a:rPr>
              <a:t>Application Programmer Interface </a:t>
            </a:r>
            <a:r>
              <a:rPr lang="en-US" dirty="0">
                <a:solidFill>
                  <a:schemeClr val="accent6"/>
                </a:solidFill>
              </a:rPr>
              <a:t>(API)</a:t>
            </a:r>
            <a:endParaRPr lang="en-US" dirty="0"/>
          </a:p>
          <a:p>
            <a:r>
              <a:rPr lang="en-US" dirty="0"/>
              <a:t>Simplest example of APIs: libraries that other developers can use</a:t>
            </a:r>
          </a:p>
          <a:p>
            <a:pPr lvl="1"/>
            <a:r>
              <a:rPr lang="en-US" dirty="0"/>
              <a:t>For instance, JavaFX</a:t>
            </a:r>
          </a:p>
          <a:p>
            <a:pPr lvl="1"/>
            <a:r>
              <a:rPr lang="en-US" dirty="0"/>
              <a:t>Could write your own code to draw buttons, change drawing when clicked, read keystrokes and mouse clicks, manually create a GUI</a:t>
            </a:r>
          </a:p>
          <a:p>
            <a:r>
              <a:rPr lang="en-US" dirty="0"/>
              <a:t>This was the practice in the 1980s: everyone wrote their own GUI system</a:t>
            </a:r>
          </a:p>
          <a:p>
            <a:pPr lvl="1"/>
            <a:r>
              <a:rPr lang="en-US" dirty="0"/>
              <a:t>It did give you lots of control!</a:t>
            </a:r>
          </a:p>
          <a:p>
            <a:pPr lvl="1"/>
            <a:r>
              <a:rPr lang="en-US" dirty="0"/>
              <a:t>Problems: no consistency, no polish, lots of work recreating what others did</a:t>
            </a:r>
          </a:p>
          <a:p>
            <a:pPr lvl="1"/>
            <a:r>
              <a:rPr lang="en-US" dirty="0"/>
              <a:t>JavaFX gives a more consistent interface, allows developers to focus on requirements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E76240-8112-D4CB-953A-20216F290EE0}"/>
              </a:ext>
            </a:extLst>
          </p:cNvPr>
          <p:cNvSpPr txBox="1"/>
          <p:nvPr/>
        </p:nvSpPr>
        <p:spPr>
          <a:xfrm>
            <a:off x="5428240" y="6492875"/>
            <a:ext cx="6915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See: </a:t>
            </a:r>
            <a:r>
              <a:rPr lang="en-US" sz="1600" dirty="0">
                <a:hlinkClick r:id="rId3"/>
              </a:rPr>
              <a:t>https://blog.hubspot.com/website/application-programming-interface-api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928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AC85B-35B2-EB6F-C8DE-D0B2DE77A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3433C-B367-EAB8-90CB-CA177AD0A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837934"/>
          </a:xfrm>
        </p:spPr>
        <p:txBody>
          <a:bodyPr>
            <a:normAutofit/>
          </a:bodyPr>
          <a:lstStyle/>
          <a:p>
            <a:r>
              <a:rPr lang="en-US" dirty="0"/>
              <a:t>Cloud-based APIs: API for code running on a separate server</a:t>
            </a:r>
          </a:p>
          <a:p>
            <a:r>
              <a:rPr lang="en-US" dirty="0"/>
              <a:t>Wins</a:t>
            </a:r>
          </a:p>
          <a:p>
            <a:pPr lvl="1"/>
            <a:r>
              <a:rPr lang="en-US" dirty="0"/>
              <a:t>Distributes computational load</a:t>
            </a:r>
          </a:p>
          <a:p>
            <a:pPr lvl="1"/>
            <a:r>
              <a:rPr lang="en-US" dirty="0"/>
              <a:t>Provides</a:t>
            </a:r>
            <a:r>
              <a:rPr lang="en-US" i="1" dirty="0"/>
              <a:t> real</a:t>
            </a:r>
            <a:r>
              <a:rPr lang="en-US" dirty="0"/>
              <a:t> information hiding</a:t>
            </a:r>
          </a:p>
          <a:p>
            <a:pPr lvl="2"/>
            <a:r>
              <a:rPr lang="en-US" dirty="0"/>
              <a:t>Clients not in same memory space, so they cannot access internals</a:t>
            </a:r>
          </a:p>
          <a:p>
            <a:pPr lvl="2"/>
            <a:r>
              <a:rPr lang="en-US" dirty="0" err="1"/>
              <a:t>Eg</a:t>
            </a:r>
            <a:r>
              <a:rPr lang="en-US" dirty="0"/>
              <a:t>: pricing information – may want to keep the details very private</a:t>
            </a:r>
          </a:p>
          <a:p>
            <a:pPr lvl="2"/>
            <a:r>
              <a:rPr lang="en-US" dirty="0"/>
              <a:t>Secret communications: the best way to ensure messages do not leak is to not store them where they can be accessed in uncontrolled ways</a:t>
            </a:r>
          </a:p>
          <a:p>
            <a:pPr lvl="1"/>
            <a:r>
              <a:rPr lang="en-US" dirty="0"/>
              <a:t>New model for libraries: users pay per use</a:t>
            </a:r>
          </a:p>
          <a:p>
            <a:pPr lvl="2"/>
            <a:r>
              <a:rPr lang="en-US" dirty="0"/>
              <a:t>Don’t have to predict up front how much it’ll be worth</a:t>
            </a:r>
          </a:p>
          <a:p>
            <a:pPr lvl="1"/>
            <a:r>
              <a:rPr lang="en-US" dirty="0"/>
              <a:t>If done right, easier to debug issues</a:t>
            </a:r>
          </a:p>
          <a:p>
            <a:pPr lvl="1"/>
            <a:r>
              <a:rPr lang="en-US" dirty="0"/>
              <a:t>… and many more!</a:t>
            </a:r>
          </a:p>
        </p:txBody>
      </p:sp>
    </p:spTree>
    <p:extLst>
      <p:ext uri="{BB962C8B-B14F-4D97-AF65-F5344CB8AC3E}">
        <p14:creationId xmlns:p14="http://schemas.microsoft.com/office/powerpoint/2010/main" val="132741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0E599-F6E5-4FDF-6E38-9F4EFCED4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38B25-2390-C9A3-B163-438AF9E2D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137BF-86AA-0AFD-2794-B76F1F1F1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413632" cy="4537597"/>
          </a:xfrm>
        </p:spPr>
        <p:txBody>
          <a:bodyPr>
            <a:normAutofit/>
          </a:bodyPr>
          <a:lstStyle/>
          <a:p>
            <a:r>
              <a:rPr lang="en-US" dirty="0"/>
              <a:t>Common types of APIs</a:t>
            </a:r>
          </a:p>
          <a:p>
            <a:pPr lvl="1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Data sharing</a:t>
            </a:r>
            <a:r>
              <a:rPr lang="en-US" dirty="0"/>
              <a:t>: retrieving data from a third party</a:t>
            </a:r>
          </a:p>
          <a:p>
            <a:pPr lvl="1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Integrating apps</a:t>
            </a:r>
            <a:r>
              <a:rPr lang="en-US" dirty="0"/>
              <a:t>: </a:t>
            </a:r>
            <a:r>
              <a:rPr lang="en-US" dirty="0" err="1"/>
              <a:t>eg</a:t>
            </a:r>
            <a:r>
              <a:rPr lang="en-US" dirty="0"/>
              <a:t>, using </a:t>
            </a:r>
            <a:r>
              <a:rPr lang="en-US" dirty="0" err="1"/>
              <a:t>GMail</a:t>
            </a:r>
            <a:r>
              <a:rPr lang="en-US" dirty="0"/>
              <a:t> with BlueSky</a:t>
            </a:r>
          </a:p>
          <a:p>
            <a:pPr lvl="1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Embedding content</a:t>
            </a:r>
            <a:r>
              <a:rPr lang="en-US" dirty="0"/>
              <a:t>: embedding a YouTube video in an application</a:t>
            </a:r>
          </a:p>
          <a:p>
            <a:pPr lvl="1"/>
            <a:r>
              <a:rPr lang="en-US" dirty="0"/>
              <a:t>Internal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sub-systems</a:t>
            </a:r>
            <a:r>
              <a:rPr lang="en-US" dirty="0"/>
              <a:t>: one team uses an API to execute code written by another</a:t>
            </a:r>
          </a:p>
          <a:p>
            <a:r>
              <a:rPr lang="en-US" dirty="0"/>
              <a:t>How to make sure only specific systems can access the API?</a:t>
            </a:r>
          </a:p>
          <a:p>
            <a:pPr lvl="1"/>
            <a:r>
              <a:rPr lang="en-US" i="1" dirty="0">
                <a:solidFill>
                  <a:schemeClr val="accent6"/>
                </a:solidFill>
              </a:rPr>
              <a:t>API key</a:t>
            </a:r>
            <a:r>
              <a:rPr lang="en-US" dirty="0"/>
              <a:t> – a unique identifier authenticating API calls</a:t>
            </a:r>
          </a:p>
          <a:p>
            <a:r>
              <a:rPr lang="en-US" i="1" dirty="0">
                <a:solidFill>
                  <a:schemeClr val="accent6"/>
                </a:solidFill>
              </a:rPr>
              <a:t>Endpoint</a:t>
            </a:r>
            <a:r>
              <a:rPr lang="en-US" dirty="0"/>
              <a:t>: location where API interacts with client</a:t>
            </a:r>
          </a:p>
        </p:txBody>
      </p:sp>
    </p:spTree>
    <p:extLst>
      <p:ext uri="{BB962C8B-B14F-4D97-AF65-F5344CB8AC3E}">
        <p14:creationId xmlns:p14="http://schemas.microsoft.com/office/powerpoint/2010/main" val="79993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AA541-BBFF-1820-F0BA-E4B6F4BDC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with an API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9BB5E-70D5-2269-9C11-F6466C0EA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Could be done in any well-defined way</a:t>
            </a:r>
          </a:p>
          <a:p>
            <a:pPr lvl="1"/>
            <a:r>
              <a:rPr lang="en-US" dirty="0"/>
              <a:t>e.g. transmitting data over a bus, signals on a telephone line</a:t>
            </a:r>
          </a:p>
          <a:p>
            <a:r>
              <a:rPr lang="en-US" dirty="0"/>
              <a:t>Common method: using the </a:t>
            </a:r>
            <a:r>
              <a:rPr lang="en-US" dirty="0">
                <a:solidFill>
                  <a:schemeClr val="accent6"/>
                </a:solidFill>
              </a:rPr>
              <a:t>Hyper-Text Transfer Protocol</a:t>
            </a:r>
            <a:r>
              <a:rPr lang="en-US" dirty="0"/>
              <a:t> (HTTP)</a:t>
            </a:r>
          </a:p>
          <a:p>
            <a:r>
              <a:rPr lang="en-US" dirty="0"/>
              <a:t>Primary </a:t>
            </a:r>
            <a:r>
              <a:rPr lang="en-US" dirty="0">
                <a:solidFill>
                  <a:schemeClr val="accent6"/>
                </a:solidFill>
              </a:rPr>
              <a:t>HTTP</a:t>
            </a:r>
            <a:r>
              <a:rPr lang="en-US" dirty="0"/>
              <a:t> requests: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GET</a:t>
            </a:r>
            <a:r>
              <a:rPr lang="en-US" dirty="0"/>
              <a:t>: retrieve a resource; </a:t>
            </a:r>
            <a:r>
              <a:rPr lang="en-US" dirty="0" err="1"/>
              <a:t>eg</a:t>
            </a:r>
            <a:r>
              <a:rPr lang="en-US" dirty="0"/>
              <a:t>, a web page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POST</a:t>
            </a:r>
            <a:r>
              <a:rPr lang="en-US" dirty="0"/>
              <a:t>: create a new resource; </a:t>
            </a:r>
            <a:r>
              <a:rPr lang="en-US" dirty="0" err="1"/>
              <a:t>eg</a:t>
            </a:r>
            <a:r>
              <a:rPr lang="en-US" dirty="0"/>
              <a:t>, create an account or transaction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PUT</a:t>
            </a:r>
            <a:r>
              <a:rPr lang="en-US" dirty="0"/>
              <a:t>: edit/update an existing resource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DELETE</a:t>
            </a:r>
            <a:r>
              <a:rPr lang="en-US" dirty="0"/>
              <a:t>: delete a resource</a:t>
            </a:r>
          </a:p>
          <a:p>
            <a:r>
              <a:rPr lang="en-US" dirty="0"/>
              <a:t>Further refinement: </a:t>
            </a:r>
            <a:r>
              <a:rPr lang="en-US" dirty="0">
                <a:solidFill>
                  <a:schemeClr val="accent6"/>
                </a:solidFill>
              </a:rPr>
              <a:t>REST API </a:t>
            </a:r>
            <a:r>
              <a:rPr lang="en-US" dirty="0"/>
              <a:t>– stateless, scalable communication</a:t>
            </a:r>
          </a:p>
          <a:p>
            <a:pPr lvl="1"/>
            <a:r>
              <a:rPr lang="en-US" dirty="0"/>
              <a:t>Not discussed here; see </a:t>
            </a:r>
            <a:r>
              <a:rPr lang="en-US" sz="2000" dirty="0">
                <a:hlinkClick r:id="rId3"/>
              </a:rPr>
              <a:t>https://blog.hubspot.com/website/what-is-rest-api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2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ED1AC-4625-9D84-BFD4-35B990CC0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 APIs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D4D1E-F7C8-5C59-4FF8-F417104D9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6"/>
                </a:solidFill>
              </a:rPr>
              <a:t>Representational State Transfer</a:t>
            </a:r>
            <a:r>
              <a:rPr lang="en-US" dirty="0"/>
              <a:t>: guidelines to ensure communication is simple, scalable</a:t>
            </a:r>
          </a:p>
          <a:p>
            <a:r>
              <a:rPr lang="en-US" dirty="0"/>
              <a:t>Rules:</a:t>
            </a:r>
          </a:p>
          <a:p>
            <a:pPr lvl="1"/>
            <a:r>
              <a:rPr lang="en-US" dirty="0"/>
              <a:t>client sends request, server responds</a:t>
            </a:r>
          </a:p>
          <a:p>
            <a:pPr lvl="2"/>
            <a:r>
              <a:rPr lang="en-US" dirty="0"/>
              <a:t>server never sends a request to the client</a:t>
            </a:r>
          </a:p>
          <a:p>
            <a:pPr lvl="1"/>
            <a:r>
              <a:rPr lang="en-US" dirty="0"/>
              <a:t>uniform interface: one way to transfer data</a:t>
            </a:r>
          </a:p>
          <a:p>
            <a:pPr lvl="1"/>
            <a:r>
              <a:rPr lang="en-US" dirty="0"/>
              <a:t>stateless: every request and response provides all information needed</a:t>
            </a:r>
          </a:p>
          <a:p>
            <a:pPr lvl="1"/>
            <a:r>
              <a:rPr lang="en-US" dirty="0"/>
              <a:t>layered: every layer uses the same protocol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00F26-500F-633C-EFEC-F0012FE331DD}"/>
              </a:ext>
            </a:extLst>
          </p:cNvPr>
          <p:cNvSpPr txBox="1"/>
          <p:nvPr/>
        </p:nvSpPr>
        <p:spPr>
          <a:xfrm>
            <a:off x="6522720" y="6311900"/>
            <a:ext cx="541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</a:t>
            </a:r>
            <a:r>
              <a:rPr lang="en-US" dirty="0">
                <a:hlinkClick r:id="rId2"/>
              </a:rPr>
              <a:t>https://blog.hubspot.com/website/what-is-rest-api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05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E237-8ADF-E627-C5FD-FB72B24F8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Basic structure of a cloud-based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F93B2-AF70-7100-B40A-DD9EB5180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2408172"/>
          </a:xfrm>
        </p:spPr>
        <p:txBody>
          <a:bodyPr/>
          <a:lstStyle/>
          <a:p>
            <a:r>
              <a:rPr lang="en-US" dirty="0"/>
              <a:t>Build a phone app: </a:t>
            </a:r>
            <a:r>
              <a:rPr lang="en-US" dirty="0" err="1"/>
              <a:t>FindMyMSOElaptop</a:t>
            </a:r>
            <a:endParaRPr lang="en-US" dirty="0"/>
          </a:p>
          <a:p>
            <a:pPr lvl="1"/>
            <a:r>
              <a:rPr lang="en-US" dirty="0"/>
              <a:t>Configure </a:t>
            </a:r>
            <a:r>
              <a:rPr lang="en-US" dirty="0" err="1"/>
              <a:t>WiFi</a:t>
            </a:r>
            <a:r>
              <a:rPr lang="en-US" dirty="0"/>
              <a:t> system to record laptop IDs when they attempt connection</a:t>
            </a:r>
          </a:p>
          <a:p>
            <a:pPr lvl="1"/>
            <a:r>
              <a:rPr lang="en-US" dirty="0"/>
              <a:t>Keep database logging these connections</a:t>
            </a:r>
          </a:p>
          <a:p>
            <a:r>
              <a:rPr lang="en-US" dirty="0"/>
              <a:t>Client: log in with MSOE id</a:t>
            </a:r>
          </a:p>
          <a:p>
            <a:pPr lvl="1"/>
            <a:r>
              <a:rPr lang="en-US" dirty="0"/>
              <a:t>Given login, return last known connection location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4E53453-EC37-6FF1-053D-9CA2B34E6D1B}"/>
              </a:ext>
            </a:extLst>
          </p:cNvPr>
          <p:cNvSpPr/>
          <p:nvPr/>
        </p:nvSpPr>
        <p:spPr>
          <a:xfrm>
            <a:off x="1916482" y="4860098"/>
            <a:ext cx="1064713" cy="1039661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C4FB6F3-1D62-AC01-9596-39CEA4822DCA}"/>
              </a:ext>
            </a:extLst>
          </p:cNvPr>
          <p:cNvSpPr/>
          <p:nvPr/>
        </p:nvSpPr>
        <p:spPr>
          <a:xfrm>
            <a:off x="4658559" y="4176387"/>
            <a:ext cx="1064713" cy="1039661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6BDC124-A84B-FA6D-5AFF-62088FBEC7F9}"/>
              </a:ext>
            </a:extLst>
          </p:cNvPr>
          <p:cNvSpPr/>
          <p:nvPr/>
        </p:nvSpPr>
        <p:spPr>
          <a:xfrm>
            <a:off x="5867330" y="5587248"/>
            <a:ext cx="1064713" cy="1039661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>
            <a:extLst>
              <a:ext uri="{FF2B5EF4-FFF2-40B4-BE49-F238E27FC236}">
                <a16:creationId xmlns:a16="http://schemas.microsoft.com/office/drawing/2014/main" id="{FD0876A9-E112-DB79-0261-D7B5B51701C7}"/>
              </a:ext>
            </a:extLst>
          </p:cNvPr>
          <p:cNvSpPr/>
          <p:nvPr/>
        </p:nvSpPr>
        <p:spPr>
          <a:xfrm>
            <a:off x="7770313" y="5730875"/>
            <a:ext cx="688931" cy="762000"/>
          </a:xfrm>
          <a:prstGeom prst="ca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AA6F6A-5521-FCF8-A1D0-480D755C1D99}"/>
              </a:ext>
            </a:extLst>
          </p:cNvPr>
          <p:cNvSpPr txBox="1"/>
          <p:nvPr/>
        </p:nvSpPr>
        <p:spPr>
          <a:xfrm>
            <a:off x="2052735" y="5056762"/>
            <a:ext cx="792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Finder</a:t>
            </a:r>
          </a:p>
          <a:p>
            <a:pPr algn="ctr"/>
            <a:r>
              <a:rPr lang="en-US" dirty="0"/>
              <a:t>App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06081D-F907-1A76-CB69-DC084BE6F7E5}"/>
              </a:ext>
            </a:extLst>
          </p:cNvPr>
          <p:cNvSpPr txBox="1"/>
          <p:nvPr/>
        </p:nvSpPr>
        <p:spPr>
          <a:xfrm>
            <a:off x="4762533" y="4368734"/>
            <a:ext cx="853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Single</a:t>
            </a:r>
          </a:p>
          <a:p>
            <a:pPr algn="ctr"/>
            <a:r>
              <a:rPr lang="en-US" dirty="0" err="1"/>
              <a:t>Signon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A29A28-72C1-CD58-8A44-55517853BB6E}"/>
              </a:ext>
            </a:extLst>
          </p:cNvPr>
          <p:cNvSpPr txBox="1"/>
          <p:nvPr/>
        </p:nvSpPr>
        <p:spPr>
          <a:xfrm>
            <a:off x="5937860" y="5846544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Locator</a:t>
            </a:r>
          </a:p>
          <a:p>
            <a:pPr algn="ctr"/>
            <a:r>
              <a:rPr lang="en-US" dirty="0"/>
              <a:t>API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538C0C7-1565-8B9B-DE0D-0E1A22BE9B2B}"/>
              </a:ext>
            </a:extLst>
          </p:cNvPr>
          <p:cNvSpPr/>
          <p:nvPr/>
        </p:nvSpPr>
        <p:spPr>
          <a:xfrm>
            <a:off x="8610682" y="4161004"/>
            <a:ext cx="1064713" cy="1039661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3BFE31-65B8-4B9C-E30A-2E53060D920D}"/>
              </a:ext>
            </a:extLst>
          </p:cNvPr>
          <p:cNvSpPr txBox="1"/>
          <p:nvPr/>
        </p:nvSpPr>
        <p:spPr>
          <a:xfrm>
            <a:off x="8633924" y="4329626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WiFi</a:t>
            </a:r>
            <a:endParaRPr lang="en-US" dirty="0"/>
          </a:p>
          <a:p>
            <a:pPr algn="ctr"/>
            <a:r>
              <a:rPr lang="en-US" dirty="0"/>
              <a:t>Network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512EA0-6D48-3CF1-88F8-F4EC52FBCA6E}"/>
              </a:ext>
            </a:extLst>
          </p:cNvPr>
          <p:cNvSpPr txBox="1"/>
          <p:nvPr/>
        </p:nvSpPr>
        <p:spPr>
          <a:xfrm>
            <a:off x="7876571" y="5922412"/>
            <a:ext cx="47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DB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0FDEFC-1EC2-979D-9C63-C82EEA0340A2}"/>
              </a:ext>
            </a:extLst>
          </p:cNvPr>
          <p:cNvCxnSpPr>
            <a:cxnSpLocks/>
          </p:cNvCxnSpPr>
          <p:nvPr/>
        </p:nvCxnSpPr>
        <p:spPr>
          <a:xfrm flipV="1">
            <a:off x="2929245" y="4860098"/>
            <a:ext cx="1729314" cy="34056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6279A73-0012-F037-86AA-7DEB2A567ADE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2981193" y="5587248"/>
            <a:ext cx="2886137" cy="519831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85573F-72D7-49BC-A7FF-1A981BA48A8D}"/>
              </a:ext>
            </a:extLst>
          </p:cNvPr>
          <p:cNvCxnSpPr>
            <a:cxnSpLocks/>
          </p:cNvCxnSpPr>
          <p:nvPr/>
        </p:nvCxnSpPr>
        <p:spPr>
          <a:xfrm flipV="1">
            <a:off x="6834636" y="4982335"/>
            <a:ext cx="1840837" cy="864209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71E76A-999D-460B-7BD0-E1475DA68A3D}"/>
              </a:ext>
            </a:extLst>
          </p:cNvPr>
          <p:cNvSpPr txBox="1"/>
          <p:nvPr/>
        </p:nvSpPr>
        <p:spPr>
          <a:xfrm>
            <a:off x="3270365" y="4275323"/>
            <a:ext cx="1391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username,</a:t>
            </a:r>
          </a:p>
          <a:p>
            <a:r>
              <a:rPr lang="en-US" sz="1600" dirty="0"/>
              <a:t>pass, SSO Key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BBD7E5-ABD9-E6E7-A3D3-5EB0B8F37716}"/>
              </a:ext>
            </a:extLst>
          </p:cNvPr>
          <p:cNvSpPr txBox="1"/>
          <p:nvPr/>
        </p:nvSpPr>
        <p:spPr>
          <a:xfrm>
            <a:off x="3065500" y="5084513"/>
            <a:ext cx="1956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authentication token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6B2510-03DC-8CF9-B317-35A481DF2915}"/>
              </a:ext>
            </a:extLst>
          </p:cNvPr>
          <p:cNvSpPr txBox="1"/>
          <p:nvPr/>
        </p:nvSpPr>
        <p:spPr>
          <a:xfrm>
            <a:off x="4123900" y="5455846"/>
            <a:ext cx="1956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authentication token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A9F29B-EBEB-F58C-207C-3CFD932B3DFB}"/>
              </a:ext>
            </a:extLst>
          </p:cNvPr>
          <p:cNvSpPr txBox="1"/>
          <p:nvPr/>
        </p:nvSpPr>
        <p:spPr>
          <a:xfrm>
            <a:off x="2887236" y="5807316"/>
            <a:ext cx="1061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location</a:t>
            </a:r>
            <a:endParaRPr lang="en-US" sz="1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DFAE87-513C-38A4-CFB4-67D16C505431}"/>
              </a:ext>
            </a:extLst>
          </p:cNvPr>
          <p:cNvSpPr txBox="1"/>
          <p:nvPr/>
        </p:nvSpPr>
        <p:spPr>
          <a:xfrm>
            <a:off x="6520183" y="5309741"/>
            <a:ext cx="1087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location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ABAFB2-CFFD-6E95-E50B-E3871E43007D}"/>
              </a:ext>
            </a:extLst>
          </p:cNvPr>
          <p:cNvSpPr txBox="1"/>
          <p:nvPr/>
        </p:nvSpPr>
        <p:spPr>
          <a:xfrm>
            <a:off x="8324474" y="5138943"/>
            <a:ext cx="10873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ack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0C49304-3ADB-0524-67AB-DDEC7A58A4A1}"/>
              </a:ext>
            </a:extLst>
          </p:cNvPr>
          <p:cNvCxnSpPr>
            <a:cxnSpLocks/>
          </p:cNvCxnSpPr>
          <p:nvPr/>
        </p:nvCxnSpPr>
        <p:spPr>
          <a:xfrm flipV="1">
            <a:off x="6956794" y="6107078"/>
            <a:ext cx="866648" cy="28274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5C01B08-F8EF-610F-5D03-90DB9FA70019}"/>
              </a:ext>
            </a:extLst>
          </p:cNvPr>
          <p:cNvSpPr txBox="1"/>
          <p:nvPr/>
        </p:nvSpPr>
        <p:spPr>
          <a:xfrm>
            <a:off x="2305103" y="4144960"/>
            <a:ext cx="924420" cy="36933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API Key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E8FEBA-0D13-0271-2AE4-C00BDC7AA845}"/>
              </a:ext>
            </a:extLst>
          </p:cNvPr>
          <p:cNvSpPr txBox="1"/>
          <p:nvPr/>
        </p:nvSpPr>
        <p:spPr>
          <a:xfrm>
            <a:off x="5902595" y="3966672"/>
            <a:ext cx="1397285" cy="36933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API provider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4CD89A-8141-6113-C140-48ADE3C74123}"/>
              </a:ext>
            </a:extLst>
          </p:cNvPr>
          <p:cNvSpPr txBox="1"/>
          <p:nvPr/>
        </p:nvSpPr>
        <p:spPr>
          <a:xfrm>
            <a:off x="4637030" y="6291744"/>
            <a:ext cx="1056700" cy="36933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Endpoint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E40A0F-9E01-9F8D-1DC4-CACDC6B16C20}"/>
              </a:ext>
            </a:extLst>
          </p:cNvPr>
          <p:cNvSpPr txBox="1"/>
          <p:nvPr/>
        </p:nvSpPr>
        <p:spPr>
          <a:xfrm>
            <a:off x="1052813" y="5393893"/>
            <a:ext cx="1127232" cy="36933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 phone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A8507F-89DB-1B43-2B0D-4F91FDEEA629}"/>
              </a:ext>
            </a:extLst>
          </p:cNvPr>
          <p:cNvSpPr txBox="1"/>
          <p:nvPr/>
        </p:nvSpPr>
        <p:spPr>
          <a:xfrm>
            <a:off x="3701310" y="3936703"/>
            <a:ext cx="1056700" cy="36933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Endpoint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678FA8-53F2-9A5A-4433-2E495591BB5E}"/>
              </a:ext>
            </a:extLst>
          </p:cNvPr>
          <p:cNvSpPr txBox="1"/>
          <p:nvPr/>
        </p:nvSpPr>
        <p:spPr>
          <a:xfrm>
            <a:off x="7026621" y="6330604"/>
            <a:ext cx="1362874" cy="36933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API provider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7CA4BC1-B09C-24D3-7ECB-47398CD92FEC}"/>
              </a:ext>
            </a:extLst>
          </p:cNvPr>
          <p:cNvCxnSpPr>
            <a:stCxn id="20" idx="2"/>
          </p:cNvCxnSpPr>
          <p:nvPr/>
        </p:nvCxnSpPr>
        <p:spPr>
          <a:xfrm>
            <a:off x="4229660" y="4306035"/>
            <a:ext cx="358710" cy="543407"/>
          </a:xfrm>
          <a:prstGeom prst="straightConnector1">
            <a:avLst/>
          </a:prstGeom>
          <a:ln w="38100"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05E581F-B45B-D0D2-2915-7EC0381494CE}"/>
              </a:ext>
            </a:extLst>
          </p:cNvPr>
          <p:cNvCxnSpPr>
            <a:cxnSpLocks/>
          </p:cNvCxnSpPr>
          <p:nvPr/>
        </p:nvCxnSpPr>
        <p:spPr>
          <a:xfrm>
            <a:off x="3098352" y="4431238"/>
            <a:ext cx="927859" cy="252801"/>
          </a:xfrm>
          <a:prstGeom prst="straightConnector1">
            <a:avLst/>
          </a:prstGeom>
          <a:ln w="38100"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2981696-53C2-62E2-554D-1D4E29CB9AB5}"/>
              </a:ext>
            </a:extLst>
          </p:cNvPr>
          <p:cNvCxnSpPr>
            <a:cxnSpLocks/>
          </p:cNvCxnSpPr>
          <p:nvPr/>
        </p:nvCxnSpPr>
        <p:spPr>
          <a:xfrm flipH="1">
            <a:off x="5545619" y="4266576"/>
            <a:ext cx="709083" cy="370326"/>
          </a:xfrm>
          <a:prstGeom prst="straightConnector1">
            <a:avLst/>
          </a:prstGeom>
          <a:ln w="38100"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0C1A6AB-3F45-AE39-60F4-8F0D5B0940E8}"/>
              </a:ext>
            </a:extLst>
          </p:cNvPr>
          <p:cNvCxnSpPr>
            <a:cxnSpLocks/>
          </p:cNvCxnSpPr>
          <p:nvPr/>
        </p:nvCxnSpPr>
        <p:spPr>
          <a:xfrm flipV="1">
            <a:off x="5545619" y="6087239"/>
            <a:ext cx="204821" cy="283046"/>
          </a:xfrm>
          <a:prstGeom prst="straightConnector1">
            <a:avLst/>
          </a:prstGeom>
          <a:ln w="38100"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A5230DF-DA47-2F89-9F0F-9C8F4FD7B977}"/>
              </a:ext>
            </a:extLst>
          </p:cNvPr>
          <p:cNvCxnSpPr>
            <a:cxnSpLocks/>
          </p:cNvCxnSpPr>
          <p:nvPr/>
        </p:nvCxnSpPr>
        <p:spPr>
          <a:xfrm flipH="1" flipV="1">
            <a:off x="6601237" y="6187496"/>
            <a:ext cx="556407" cy="212422"/>
          </a:xfrm>
          <a:prstGeom prst="straightConnector1">
            <a:avLst/>
          </a:prstGeom>
          <a:ln w="38100"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9C4A80D-96B9-F2D1-3BF3-A9586B18C7BE}"/>
              </a:ext>
            </a:extLst>
          </p:cNvPr>
          <p:cNvSpPr txBox="1"/>
          <p:nvPr/>
        </p:nvSpPr>
        <p:spPr>
          <a:xfrm>
            <a:off x="3761521" y="6114081"/>
            <a:ext cx="625638" cy="36933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GET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ED840A1-B3EB-0388-1062-97AF40200C5A}"/>
              </a:ext>
            </a:extLst>
          </p:cNvPr>
          <p:cNvCxnSpPr>
            <a:cxnSpLocks/>
          </p:cNvCxnSpPr>
          <p:nvPr/>
        </p:nvCxnSpPr>
        <p:spPr>
          <a:xfrm flipV="1">
            <a:off x="4262070" y="5662865"/>
            <a:ext cx="399573" cy="498267"/>
          </a:xfrm>
          <a:prstGeom prst="straightConnector1">
            <a:avLst/>
          </a:prstGeom>
          <a:ln w="38100"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FEF5A03-7E21-BC7A-D5D3-10C13C1973ED}"/>
              </a:ext>
            </a:extLst>
          </p:cNvPr>
          <p:cNvSpPr txBox="1"/>
          <p:nvPr/>
        </p:nvSpPr>
        <p:spPr>
          <a:xfrm>
            <a:off x="7318476" y="4667402"/>
            <a:ext cx="760776" cy="36933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POST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C8A3EE1-0793-1379-60EC-C2067FBD08FE}"/>
              </a:ext>
            </a:extLst>
          </p:cNvPr>
          <p:cNvCxnSpPr>
            <a:cxnSpLocks/>
            <a:endCxn id="31" idx="0"/>
          </p:cNvCxnSpPr>
          <p:nvPr/>
        </p:nvCxnSpPr>
        <p:spPr>
          <a:xfrm flipH="1">
            <a:off x="7063844" y="4930191"/>
            <a:ext cx="383538" cy="379550"/>
          </a:xfrm>
          <a:prstGeom prst="straightConnector1">
            <a:avLst/>
          </a:prstGeom>
          <a:ln w="38100"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28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/>
      <p:bldP spid="14" grpId="0"/>
      <p:bldP spid="25" grpId="0"/>
      <p:bldP spid="26" grpId="0"/>
      <p:bldP spid="27" grpId="0"/>
      <p:bldP spid="29" grpId="0"/>
      <p:bldP spid="31" grpId="0"/>
      <p:bldP spid="32" grpId="0"/>
      <p:bldP spid="13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55" grpId="0" animBg="1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90D1E-3BA7-3FE2-BBC3-9B84BCD7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transmit data to API?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C69DD-8E90-7DC1-00F4-41D14740C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6672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Raw text: no structure, quickly becomes </a:t>
            </a:r>
            <a:r>
              <a:rPr lang="en-US" i="1" dirty="0"/>
              <a:t>ad-hoc</a:t>
            </a:r>
          </a:p>
          <a:p>
            <a:r>
              <a:rPr lang="en-US" dirty="0"/>
              <a:t>Binary</a:t>
            </a:r>
          </a:p>
          <a:p>
            <a:pPr lvl="1"/>
            <a:r>
              <a:rPr lang="en-US" dirty="0"/>
              <a:t>Difficult to debug, especially since cannot generate/read by hand</a:t>
            </a:r>
          </a:p>
          <a:p>
            <a:pPr lvl="1"/>
            <a:r>
              <a:rPr lang="en-US" dirty="0"/>
              <a:t>Sensitive to system differences in how </a:t>
            </a:r>
            <a:r>
              <a:rPr lang="en-US" dirty="0" err="1"/>
              <a:t>ints</a:t>
            </a:r>
            <a:r>
              <a:rPr lang="en-US" dirty="0"/>
              <a:t>, floats, etc. stored on machine</a:t>
            </a:r>
          </a:p>
          <a:p>
            <a:r>
              <a:rPr lang="en-US" dirty="0"/>
              <a:t>XML: robust, powerful, but often expensive to process</a:t>
            </a:r>
          </a:p>
          <a:p>
            <a:r>
              <a:rPr lang="en-US" dirty="0">
                <a:hlinkClick r:id="rId2"/>
              </a:rPr>
              <a:t>JSON</a:t>
            </a:r>
            <a:r>
              <a:rPr lang="en-US" dirty="0"/>
              <a:t> – </a:t>
            </a:r>
            <a:r>
              <a:rPr lang="en-US" i="1" dirty="0" err="1">
                <a:solidFill>
                  <a:schemeClr val="accent6"/>
                </a:solidFill>
              </a:rPr>
              <a:t>Javascript</a:t>
            </a:r>
            <a:r>
              <a:rPr lang="en-US" i="1" dirty="0">
                <a:solidFill>
                  <a:schemeClr val="accent6"/>
                </a:solidFill>
              </a:rPr>
              <a:t> Object Notation</a:t>
            </a:r>
          </a:p>
          <a:p>
            <a:pPr lvl="1"/>
            <a:r>
              <a:rPr lang="en-US" dirty="0"/>
              <a:t>Human-readable</a:t>
            </a:r>
          </a:p>
          <a:p>
            <a:pPr lvl="1"/>
            <a:r>
              <a:rPr lang="en-US" dirty="0"/>
              <a:t>Ubiquitous because JavaScript is commonly used in web apps</a:t>
            </a:r>
          </a:p>
          <a:p>
            <a:pPr lvl="1"/>
            <a:r>
              <a:rPr lang="en-US" dirty="0"/>
              <a:t>Almost every programming language has a library to read, write JSON</a:t>
            </a:r>
          </a:p>
          <a:p>
            <a:pPr lvl="1"/>
            <a:r>
              <a:rPr lang="en-US" dirty="0"/>
              <a:t>Flexible</a:t>
            </a:r>
          </a:p>
          <a:p>
            <a:pPr lvl="1"/>
            <a:r>
              <a:rPr lang="en-US" dirty="0"/>
              <a:t>Self-documenting</a:t>
            </a:r>
          </a:p>
        </p:txBody>
      </p:sp>
    </p:spTree>
    <p:extLst>
      <p:ext uri="{BB962C8B-B14F-4D97-AF65-F5344CB8AC3E}">
        <p14:creationId xmlns:p14="http://schemas.microsoft.com/office/powerpoint/2010/main" val="71917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6CE5F-05C9-8205-AE9E-67DEBC62629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8470" y="130628"/>
            <a:ext cx="4392386" cy="1325563"/>
          </a:xfrm>
        </p:spPr>
        <p:txBody>
          <a:bodyPr>
            <a:normAutofit/>
          </a:bodyPr>
          <a:lstStyle/>
          <a:p>
            <a:r>
              <a:rPr lang="en-US" dirty="0"/>
              <a:t>JSON Sample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20D15D-78DE-F86E-EAC1-278B67CBC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56" y="244928"/>
            <a:ext cx="4104467" cy="6368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B46DE8-A1B0-D26D-1D6D-6075ADE7FEA1}"/>
              </a:ext>
            </a:extLst>
          </p:cNvPr>
          <p:cNvSpPr txBox="1"/>
          <p:nvPr/>
        </p:nvSpPr>
        <p:spPr>
          <a:xfrm flipH="1">
            <a:off x="551905" y="1659285"/>
            <a:ext cx="43923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Basic  Datatypes: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Number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String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Boolean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Consolas" panose="020B0609020204030204" pitchFamily="49" charset="0"/>
              </a:rPr>
              <a:t>null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Array/sequence: square brackets  </a:t>
            </a:r>
            <a:r>
              <a:rPr lang="en-US" sz="3200" dirty="0">
                <a:latin typeface="Consolas" panose="020B0609020204030204" pitchFamily="49" charset="0"/>
              </a:rPr>
              <a:t>[ 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Object: </a:t>
            </a:r>
            <a:r>
              <a:rPr lang="en-US" sz="3200" dirty="0">
                <a:solidFill>
                  <a:schemeClr val="accent6"/>
                </a:solidFill>
              </a:rPr>
              <a:t>name: value </a:t>
            </a:r>
            <a:r>
              <a:rPr lang="en-US" sz="3200" dirty="0"/>
              <a:t>pairs in braces  </a:t>
            </a:r>
            <a:r>
              <a:rPr lang="en-US" sz="3200" dirty="0">
                <a:latin typeface="Consolas" panose="020B0609020204030204" pitchFamily="49" charset="0"/>
              </a:rPr>
              <a:t>{ 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096DA6-F4AA-8873-A995-94FF8A2EC7EA}"/>
              </a:ext>
            </a:extLst>
          </p:cNvPr>
          <p:cNvSpPr txBox="1"/>
          <p:nvPr/>
        </p:nvSpPr>
        <p:spPr>
          <a:xfrm>
            <a:off x="8405693" y="375547"/>
            <a:ext cx="3596057" cy="53245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data represented by ASCII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Pictures can be included as binary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Preference is to use ASCII for all 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Human-readable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Named fields, simple data types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Easy to confirm values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Easy to create new data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 efficient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Repeated field names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Binary values take less space: 3.14159 takes 8 bytes as a string, 4 bytes as a float</a:t>
            </a:r>
          </a:p>
        </p:txBody>
      </p:sp>
    </p:spTree>
    <p:extLst>
      <p:ext uri="{BB962C8B-B14F-4D97-AF65-F5344CB8AC3E}">
        <p14:creationId xmlns:p14="http://schemas.microsoft.com/office/powerpoint/2010/main" val="191929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20BDB-EF97-23D5-13A5-F2976C23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Computing with </a:t>
            </a:r>
            <a:r>
              <a:rPr lang="en-US" dirty="0" err="1"/>
              <a:t>FaaS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D2DF0-38EE-E0E1-1077-9C808F73E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pieces: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Platform</a:t>
            </a:r>
            <a:r>
              <a:rPr lang="en-US" dirty="0"/>
              <a:t>: the hardware running a service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Server</a:t>
            </a:r>
            <a:r>
              <a:rPr lang="en-US" dirty="0"/>
              <a:t>: the software providing a service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Client</a:t>
            </a:r>
            <a:r>
              <a:rPr lang="en-US" dirty="0"/>
              <a:t>: system requesting the service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API</a:t>
            </a:r>
            <a:r>
              <a:rPr lang="en-US" dirty="0"/>
              <a:t>: communication protocol between client and server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Endpoint</a:t>
            </a:r>
            <a:r>
              <a:rPr lang="en-US" dirty="0"/>
              <a:t>: address used by client to connect to server</a:t>
            </a:r>
          </a:p>
          <a:p>
            <a:r>
              <a:rPr lang="en-US" dirty="0"/>
              <a:t>Open question: how to structure the servers?</a:t>
            </a:r>
          </a:p>
          <a:p>
            <a:pPr lvl="1"/>
            <a:r>
              <a:rPr lang="en-US" dirty="0"/>
              <a:t>A simple model: AWS Lambda</a:t>
            </a:r>
          </a:p>
          <a:p>
            <a:pPr lvl="1"/>
            <a:r>
              <a:rPr lang="en-US" dirty="0"/>
              <a:t>When a client accesses a lambda, data is passed in, the result is computed, and that result is returned</a:t>
            </a:r>
          </a:p>
          <a:p>
            <a:pPr lvl="1"/>
            <a:r>
              <a:rPr lang="en-US" dirty="0"/>
              <a:t>AWS is just one implementation of </a:t>
            </a:r>
            <a:r>
              <a:rPr lang="en-US" dirty="0" err="1"/>
              <a:t>FaaS</a:t>
            </a:r>
            <a:r>
              <a:rPr lang="en-US" dirty="0"/>
              <a:t>; other providers have similar methods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01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80568-90EA-5D0D-C194-4CCF16077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AWS Lambda: Core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600D7-08DD-A67B-E281-C38187F9B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281" y="3001187"/>
            <a:ext cx="2741813" cy="196762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Web events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Email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Files on S3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Mobile requests</a:t>
            </a:r>
          </a:p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etc.</a:t>
            </a:r>
          </a:p>
          <a:p>
            <a:endParaRPr lang="en-US" dirty="0"/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69842CD5-8F57-337A-37D2-C238B96DDB8D}"/>
              </a:ext>
            </a:extLst>
          </p:cNvPr>
          <p:cNvSpPr/>
          <p:nvPr/>
        </p:nvSpPr>
        <p:spPr>
          <a:xfrm>
            <a:off x="7248244" y="2104096"/>
            <a:ext cx="82062" cy="45719"/>
          </a:xfrm>
          <a:prstGeom prst="don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4F6814-D185-4191-4C32-AC4E4DA86242}"/>
              </a:ext>
            </a:extLst>
          </p:cNvPr>
          <p:cNvGrpSpPr/>
          <p:nvPr/>
        </p:nvGrpSpPr>
        <p:grpSpPr>
          <a:xfrm>
            <a:off x="5551713" y="1899384"/>
            <a:ext cx="6271952" cy="4870798"/>
            <a:chOff x="5551713" y="1899384"/>
            <a:chExt cx="6271952" cy="4870798"/>
          </a:xfrm>
        </p:grpSpPr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2FE0F7A8-9DF8-F3E5-594A-C1A7D1497789}"/>
                </a:ext>
              </a:extLst>
            </p:cNvPr>
            <p:cNvSpPr/>
            <p:nvPr/>
          </p:nvSpPr>
          <p:spPr>
            <a:xfrm flipH="1">
              <a:off x="5551713" y="4314933"/>
              <a:ext cx="2982941" cy="92902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dirty="0"/>
                <a:t>JSON</a:t>
              </a:r>
            </a:p>
          </p:txBody>
        </p:sp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0F75C7AB-32FF-DEDE-5AEF-0E7E315078DA}"/>
                </a:ext>
              </a:extLst>
            </p:cNvPr>
            <p:cNvSpPr/>
            <p:nvPr/>
          </p:nvSpPr>
          <p:spPr>
            <a:xfrm>
              <a:off x="5551714" y="3520486"/>
              <a:ext cx="2982941" cy="92902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dirty="0"/>
                <a:t> JSON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6FFA74B-014C-21AB-C73A-3FD36243BECA}"/>
                </a:ext>
              </a:extLst>
            </p:cNvPr>
            <p:cNvSpPr/>
            <p:nvPr/>
          </p:nvSpPr>
          <p:spPr>
            <a:xfrm>
              <a:off x="8196963" y="3229084"/>
              <a:ext cx="2286000" cy="2171701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Application</a:t>
              </a:r>
            </a:p>
            <a:p>
              <a:pPr algn="ctr"/>
              <a:r>
                <a:rPr lang="en-US" dirty="0"/>
                <a:t>Code</a:t>
              </a:r>
            </a:p>
            <a:p>
              <a:pPr algn="ctr"/>
              <a:endParaRPr lang="en-US" dirty="0"/>
            </a:p>
            <a:p>
              <a:pPr algn="ctr"/>
              <a:r>
                <a:rPr lang="en-US" dirty="0"/>
                <a:t>(Python, Java, JS, C++, etc.)</a:t>
              </a:r>
            </a:p>
          </p:txBody>
        </p:sp>
        <p:sp>
          <p:nvSpPr>
            <p:cNvPr id="10" name="Donut 9">
              <a:extLst>
                <a:ext uri="{FF2B5EF4-FFF2-40B4-BE49-F238E27FC236}">
                  <a16:creationId xmlns:a16="http://schemas.microsoft.com/office/drawing/2014/main" id="{03192B3D-001D-8487-58B0-89E7CCC7CC92}"/>
                </a:ext>
              </a:extLst>
            </p:cNvPr>
            <p:cNvSpPr/>
            <p:nvPr/>
          </p:nvSpPr>
          <p:spPr>
            <a:xfrm>
              <a:off x="6940061" y="1899384"/>
              <a:ext cx="4883604" cy="4870798"/>
            </a:xfrm>
            <a:prstGeom prst="donut">
              <a:avLst>
                <a:gd name="adj" fmla="val 16214"/>
              </a:avLst>
            </a:prstGeom>
            <a:solidFill>
              <a:schemeClr val="accent1">
                <a:alpha val="60248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2" name="Graphic 11" descr="Cloud outline">
            <a:extLst>
              <a:ext uri="{FF2B5EF4-FFF2-40B4-BE49-F238E27FC236}">
                <a16:creationId xmlns:a16="http://schemas.microsoft.com/office/drawing/2014/main" id="{C446F900-F8AE-E53F-A608-0D8798BDB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625" y="475488"/>
            <a:ext cx="5818375" cy="6244931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FE5703A-DDBF-45BD-8212-66A25BAAC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216" y="1941871"/>
            <a:ext cx="707293" cy="70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740802-745B-8FB1-D4B0-01532E546FBE}"/>
              </a:ext>
            </a:extLst>
          </p:cNvPr>
          <p:cNvSpPr txBox="1">
            <a:spLocks/>
          </p:cNvSpPr>
          <p:nvPr/>
        </p:nvSpPr>
        <p:spPr>
          <a:xfrm>
            <a:off x="-203137" y="5054595"/>
            <a:ext cx="6779898" cy="1967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7BF5E17-04AD-83CD-3D62-84AEE8AEC23E}"/>
              </a:ext>
            </a:extLst>
          </p:cNvPr>
          <p:cNvSpPr txBox="1">
            <a:spLocks/>
          </p:cNvSpPr>
          <p:nvPr/>
        </p:nvSpPr>
        <p:spPr>
          <a:xfrm>
            <a:off x="277624" y="5513722"/>
            <a:ext cx="7756903" cy="1125979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Key application limits:</a:t>
            </a:r>
          </a:p>
          <a:p>
            <a:r>
              <a:rPr lang="en-US" sz="2200" dirty="0">
                <a:solidFill>
                  <a:schemeClr val="tx1"/>
                </a:solidFill>
              </a:rPr>
              <a:t>Max run time: 15 minutes</a:t>
            </a:r>
          </a:p>
          <a:p>
            <a:r>
              <a:rPr lang="en-US" sz="2200" dirty="0">
                <a:solidFill>
                  <a:schemeClr val="tx1"/>
                </a:solidFill>
              </a:rPr>
              <a:t>Memory: up to 10 GB</a:t>
            </a:r>
          </a:p>
          <a:p>
            <a:r>
              <a:rPr lang="en-US" sz="2200" dirty="0">
                <a:solidFill>
                  <a:schemeClr val="tx1"/>
                </a:solidFill>
              </a:rPr>
              <a:t>File storage: up to 10 GB</a:t>
            </a:r>
          </a:p>
          <a:p>
            <a:r>
              <a:rPr lang="en-US" sz="2200" dirty="0">
                <a:solidFill>
                  <a:schemeClr val="tx1"/>
                </a:solidFill>
              </a:rPr>
              <a:t>Invocation payload: 6 MB</a:t>
            </a:r>
          </a:p>
          <a:p>
            <a:r>
              <a:rPr lang="en-US" sz="2200" dirty="0"/>
              <a:t>Threads: 1024</a:t>
            </a:r>
          </a:p>
        </p:txBody>
      </p:sp>
    </p:spTree>
    <p:extLst>
      <p:ext uri="{BB962C8B-B14F-4D97-AF65-F5344CB8AC3E}">
        <p14:creationId xmlns:p14="http://schemas.microsoft.com/office/powerpoint/2010/main" val="87596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1E899-2096-31B6-DB1A-A8F7F02A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050" y="227222"/>
            <a:ext cx="8665396" cy="1325563"/>
          </a:xfrm>
        </p:spPr>
        <p:txBody>
          <a:bodyPr/>
          <a:lstStyle/>
          <a:p>
            <a:r>
              <a:rPr lang="en-US" dirty="0"/>
              <a:t>Why do we need “the cloud”?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606A3-805E-192C-01CD-B3BAC7C97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999" y="1825624"/>
            <a:ext cx="10707239" cy="5032376"/>
          </a:xfrm>
        </p:spPr>
        <p:txBody>
          <a:bodyPr>
            <a:normAutofit fontScale="92500" lnSpcReduction="10000"/>
          </a:bodyPr>
          <a:lstStyle/>
          <a:p>
            <a:r>
              <a:rPr lang="en-US" b="1" i="1" dirty="0">
                <a:solidFill>
                  <a:schemeClr val="tx1"/>
                </a:solidFill>
              </a:rPr>
              <a:t>Why do we need the internet?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Communication is obvious, but what are other needs?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Why can’t we do everything on our phones or computers?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Store data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Provide additional computing resources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Compute results that require privileged data</a:t>
            </a:r>
          </a:p>
          <a:p>
            <a:r>
              <a:rPr lang="en-US" dirty="0">
                <a:solidFill>
                  <a:schemeClr val="tx1"/>
                </a:solidFill>
              </a:rPr>
              <a:t>Traditional internet model: provider buys a computer, plugs it into the wall</a:t>
            </a:r>
          </a:p>
          <a:p>
            <a:r>
              <a:rPr lang="en-US" b="1" i="1" dirty="0">
                <a:solidFill>
                  <a:schemeClr val="tx1"/>
                </a:solidFill>
              </a:rPr>
              <a:t>What problems does that create for the provider?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Need to ensure it stays connected – what if there’s a local power outage?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Must maintain operating system, system security – need to hire expensive people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What if the load is too great for the machines you bought?</a:t>
            </a:r>
          </a:p>
          <a:p>
            <a:r>
              <a:rPr lang="en-US" dirty="0">
                <a:solidFill>
                  <a:schemeClr val="tx1"/>
                </a:solidFill>
              </a:rPr>
              <a:t>Solution: “put it in the cloud”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that is, run your software on someone else’s machine, let them handle these issues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CA77831-B4E4-4A02-EEA8-37565BB2C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551" y="21853"/>
            <a:ext cx="1916895" cy="1736302"/>
          </a:xfrm>
          <a:prstGeom prst="rect">
            <a:avLst/>
          </a:prstGeom>
        </p:spPr>
      </p:pic>
      <p:pic>
        <p:nvPicPr>
          <p:cNvPr id="6" name="Picture 5" descr="A shelf with computer equipment&#10;&#10;AI-generated content may be incorrect.">
            <a:extLst>
              <a:ext uri="{FF2B5EF4-FFF2-40B4-BE49-F238E27FC236}">
                <a16:creationId xmlns:a16="http://schemas.microsoft.com/office/drawing/2014/main" id="{F6714736-CD6A-238A-9CD4-C43E53734D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652" y="1965324"/>
            <a:ext cx="2137834" cy="16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2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63313-7946-E7B0-9BC2-F117CB4AC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83ED6-6601-42C3-FC4B-D62F07F11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AWS Academy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A8E658-42B5-40D2-D96F-AFB53E363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999" y="1825625"/>
            <a:ext cx="10669229" cy="482010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AWS Academy: how we will experiment with AWS services</a:t>
            </a:r>
          </a:p>
          <a:p>
            <a:pPr lvl="1"/>
            <a:r>
              <a:rPr lang="en-US" dirty="0"/>
              <a:t>AWS is a pay-as-you-go service – requires a credit card</a:t>
            </a:r>
          </a:p>
          <a:p>
            <a:pPr lvl="1"/>
            <a:r>
              <a:rPr lang="en-US" dirty="0"/>
              <a:t>AWS Academy: provides free access to services for students</a:t>
            </a:r>
          </a:p>
          <a:p>
            <a:pPr lvl="1"/>
            <a:r>
              <a:rPr lang="en-US" dirty="0"/>
              <a:t>Has limits to usage – be careful to not consume the class budget!</a:t>
            </a:r>
          </a:p>
          <a:p>
            <a:r>
              <a:rPr lang="en-US" dirty="0"/>
              <a:t>Yes, you can sign up for your own account</a:t>
            </a:r>
          </a:p>
          <a:p>
            <a:pPr lvl="1"/>
            <a:r>
              <a:rPr lang="en-US" dirty="0"/>
              <a:t>The free tiers will allow exploration!</a:t>
            </a:r>
          </a:p>
          <a:p>
            <a:pPr lvl="1"/>
            <a:r>
              <a:rPr lang="en-US" dirty="0"/>
              <a:t>However, they may not have access to Lambda</a:t>
            </a:r>
          </a:p>
          <a:p>
            <a:pPr lvl="1"/>
            <a:r>
              <a:rPr lang="en-US" dirty="0"/>
              <a:t>You MUST use the class account for labs</a:t>
            </a:r>
          </a:p>
          <a:p>
            <a:r>
              <a:rPr lang="en-US" dirty="0"/>
              <a:t>Yes, the interface is designed for experts, not beginners...</a:t>
            </a:r>
          </a:p>
          <a:p>
            <a:r>
              <a:rPr lang="en-US" dirty="0"/>
              <a:t>If you want to take AWS courses through the academy, feel free</a:t>
            </a:r>
          </a:p>
          <a:p>
            <a:pPr lvl="1"/>
            <a:r>
              <a:rPr lang="en-US" dirty="0"/>
              <a:t>You cannot use the courses to get certified, but they have useful content</a:t>
            </a:r>
          </a:p>
          <a:p>
            <a:pPr lvl="1"/>
            <a:r>
              <a:rPr lang="en-US" dirty="0"/>
              <a:t>Our primary usage: access to AWS Console</a:t>
            </a:r>
          </a:p>
        </p:txBody>
      </p:sp>
    </p:spTree>
    <p:extLst>
      <p:ext uri="{BB962C8B-B14F-4D97-AF65-F5344CB8AC3E}">
        <p14:creationId xmlns:p14="http://schemas.microsoft.com/office/powerpoint/2010/main" val="295192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C1459-D9AE-1303-F465-3BA017858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00090" cy="1325563"/>
          </a:xfrm>
        </p:spPr>
        <p:txBody>
          <a:bodyPr/>
          <a:lstStyle/>
          <a:p>
            <a:r>
              <a:rPr lang="en-US" dirty="0"/>
              <a:t>AWS Console: A First Lambda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87E8B-8526-692E-AFF2-320FEF996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595" y="1850676"/>
            <a:ext cx="11530692" cy="500732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Open AWS Console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Type “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Lambda</a:t>
            </a:r>
            <a:r>
              <a:rPr lang="en-US" dirty="0"/>
              <a:t>” in the search AWS Services Search</a:t>
            </a:r>
          </a:p>
          <a:p>
            <a:pPr lvl="1"/>
            <a:r>
              <a:rPr lang="en-US" dirty="0"/>
              <a:t>Note: Amazon has many services, search is the best way to access them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Click on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Create a function </a:t>
            </a:r>
            <a:r>
              <a:rPr lang="en-US" dirty="0"/>
              <a:t>button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Set name to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hello_cloud</a:t>
            </a:r>
            <a:r>
              <a:rPr lang="en-US" dirty="0"/>
              <a:t>, runtime to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Python</a:t>
            </a:r>
            <a:r>
              <a:rPr lang="en-US" dirty="0"/>
              <a:t>, role to </a:t>
            </a:r>
            <a:r>
              <a:rPr lang="en-US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LabRole</a:t>
            </a:r>
            <a:r>
              <a:rPr lang="en-US" dirty="0"/>
              <a:t>, click 	     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Create</a:t>
            </a:r>
            <a:r>
              <a:rPr lang="en-US" dirty="0"/>
              <a:t>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function</a:t>
            </a:r>
            <a:r>
              <a:rPr lang="en-US" dirty="0"/>
              <a:t> button in lower right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Visit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Code Source</a:t>
            </a:r>
            <a:r>
              <a:rPr lang="en-US" dirty="0"/>
              <a:t>, note it has a return statement returning a message;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Deploy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Configuration</a:t>
            </a:r>
            <a:r>
              <a:rPr lang="en-US" dirty="0"/>
              <a:t>,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Function URL</a:t>
            </a:r>
            <a:r>
              <a:rPr lang="en-US" dirty="0"/>
              <a:t>,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Create</a:t>
            </a:r>
            <a:r>
              <a:rPr lang="en-US" dirty="0"/>
              <a:t>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function URL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Set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Auth type </a:t>
            </a:r>
            <a:r>
              <a:rPr lang="en-US" dirty="0"/>
              <a:t>to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NONE</a:t>
            </a:r>
            <a:r>
              <a:rPr lang="en-US" dirty="0"/>
              <a:t>, click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Save</a:t>
            </a:r>
            <a:r>
              <a:rPr lang="en-US" dirty="0"/>
              <a:t> (in lower right corner)</a:t>
            </a:r>
          </a:p>
          <a:p>
            <a:pPr lvl="1"/>
            <a:r>
              <a:rPr lang="en-US" dirty="0"/>
              <a:t>Function URL goes public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Click on the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Function URL </a:t>
            </a:r>
            <a:r>
              <a:rPr lang="en-US" dirty="0"/>
              <a:t>link, this sends you to the browser to see response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Modify message, click on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Deploy</a:t>
            </a:r>
            <a:r>
              <a:rPr lang="en-US" dirty="0"/>
              <a:t>, redeploy, visit the browser page, refresh</a:t>
            </a:r>
          </a:p>
        </p:txBody>
      </p:sp>
    </p:spTree>
    <p:extLst>
      <p:ext uri="{BB962C8B-B14F-4D97-AF65-F5344CB8AC3E}">
        <p14:creationId xmlns:p14="http://schemas.microsoft.com/office/powerpoint/2010/main" val="2576944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18131-44B6-AA8A-0ACD-84638E7BA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3329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Lambda with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A0262-C538-8665-1E7B-D0C8337B3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81165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Will use JSON to send/return data</a:t>
            </a:r>
          </a:p>
          <a:p>
            <a:r>
              <a:rPr lang="en-US" dirty="0">
                <a:solidFill>
                  <a:schemeClr val="tx1"/>
                </a:solidFill>
              </a:rPr>
              <a:t>Visit </a:t>
            </a:r>
            <a:r>
              <a:rPr lang="en-US" sz="2400" dirty="0">
                <a:hlinkClick r:id="rId3"/>
              </a:rPr>
              <a:t>https://docs.aws.amazon.com/lambda/latest/dg/getting-started.html</a:t>
            </a:r>
            <a:r>
              <a:rPr lang="en-US" sz="2400" dirty="0"/>
              <a:t> </a:t>
            </a: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Switch to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Python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tab</a:t>
            </a:r>
          </a:p>
          <a:p>
            <a:r>
              <a:rPr lang="en-US" dirty="0">
                <a:solidFill>
                  <a:schemeClr val="tx1"/>
                </a:solidFill>
              </a:rPr>
              <a:t>Copy Python code to compute area to  lambda_function.py</a:t>
            </a:r>
          </a:p>
          <a:p>
            <a:r>
              <a:rPr lang="en-US" dirty="0">
                <a:solidFill>
                  <a:schemeClr val="tx1"/>
                </a:solidFill>
              </a:rPr>
              <a:t>Click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Deploy</a:t>
            </a:r>
          </a:p>
          <a:p>
            <a:r>
              <a:rPr lang="en-US" dirty="0">
                <a:solidFill>
                  <a:schemeClr val="tx1"/>
                </a:solidFill>
              </a:rPr>
              <a:t>Click on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Test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tab,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Create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new test event, set the event’s name</a:t>
            </a:r>
          </a:p>
          <a:p>
            <a:r>
              <a:rPr lang="en-US" dirty="0">
                <a:solidFill>
                  <a:schemeClr val="tx1"/>
                </a:solidFill>
              </a:rPr>
              <a:t>Set Event JSON to</a:t>
            </a:r>
          </a:p>
          <a:p>
            <a:pPr marL="457200" lvl="1" indent="0">
              <a:buNone/>
            </a:pPr>
            <a:r>
              <a:rPr lang="en-US" b="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Menlo" panose="020B0609030804020204" pitchFamily="49" charset="0"/>
              </a:rPr>
              <a:t>{"length": 3, "width": 4}</a:t>
            </a:r>
          </a:p>
          <a:p>
            <a:r>
              <a:rPr lang="en-US" dirty="0">
                <a:solidFill>
                  <a:schemeClr val="tx1"/>
                </a:solidFill>
              </a:rPr>
              <a:t>Click</a:t>
            </a:r>
            <a:r>
              <a:rPr lang="en-US" dirty="0"/>
              <a:t>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Test</a:t>
            </a:r>
            <a:r>
              <a:rPr lang="en-US" dirty="0">
                <a:solidFill>
                  <a:schemeClr val="tx1"/>
                </a:solidFill>
              </a:rPr>
              <a:t>, look for “Executing function: succeeded” box</a:t>
            </a:r>
          </a:p>
          <a:p>
            <a:r>
              <a:rPr lang="en-US" dirty="0">
                <a:solidFill>
                  <a:schemeClr val="tx1"/>
                </a:solidFill>
              </a:rPr>
              <a:t>Open 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Details</a:t>
            </a:r>
            <a:r>
              <a:rPr lang="en-US" dirty="0">
                <a:solidFill>
                  <a:schemeClr val="tx1"/>
                </a:solidFill>
              </a:rPr>
              <a:t> by clicking on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▸</a:t>
            </a:r>
            <a:r>
              <a:rPr lang="en-US" dirty="0">
                <a:solidFill>
                  <a:schemeClr val="tx1"/>
                </a:solidFill>
              </a:rPr>
              <a:t>, first line </a:t>
            </a:r>
            <a:r>
              <a:rPr lang="en-US">
                <a:solidFill>
                  <a:schemeClr val="tx1"/>
                </a:solidFill>
              </a:rPr>
              <a:t>is result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Another useful application for testing: </a:t>
            </a:r>
            <a:r>
              <a:rPr lang="en-US" dirty="0" err="1">
                <a:solidFill>
                  <a:schemeClr val="tx1"/>
                </a:solidFill>
              </a:rPr>
              <a:t>PostMan</a:t>
            </a:r>
            <a:r>
              <a:rPr lang="en-US" dirty="0">
                <a:solidFill>
                  <a:schemeClr val="tx1"/>
                </a:solidFill>
              </a:rPr>
              <a:t> 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This allows sending/receiving JSON directly – will use in later lab</a:t>
            </a:r>
          </a:p>
          <a:p>
            <a:endParaRPr lang="en-US" dirty="0"/>
          </a:p>
        </p:txBody>
      </p:sp>
      <p:pic>
        <p:nvPicPr>
          <p:cNvPr id="5" name="Picture 4" descr="A logo of a person in a suit&#10;&#10;Description automatically generated">
            <a:extLst>
              <a:ext uri="{FF2B5EF4-FFF2-40B4-BE49-F238E27FC236}">
                <a16:creationId xmlns:a16="http://schemas.microsoft.com/office/drawing/2014/main" id="{9D48F207-F41E-F694-B604-C3559A018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118" y="5185671"/>
            <a:ext cx="1709809" cy="128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7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F09D9-6429-30D7-2208-04452C199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01840-D2AB-93A7-0D1F-DD1D95A61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AWS Lambda: Deployment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9232430-1D9D-37EF-FF9C-CE9293789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2" y="2341775"/>
            <a:ext cx="12016795" cy="3487524"/>
          </a:xfrm>
          <a:prstGeom prst="rect">
            <a:avLst/>
          </a:prstGeom>
          <a:noFill/>
          <a:effectLst>
            <a:softEdge rad="106862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3EC0DD-CAF2-DF9A-679F-77ADD852417F}"/>
              </a:ext>
            </a:extLst>
          </p:cNvPr>
          <p:cNvSpPr txBox="1"/>
          <p:nvPr/>
        </p:nvSpPr>
        <p:spPr>
          <a:xfrm>
            <a:off x="7366640" y="6338986"/>
            <a:ext cx="4825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(Image from https://</a:t>
            </a:r>
            <a:r>
              <a:rPr lang="en-US" sz="1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lumigo.io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/learn/</a:t>
            </a:r>
            <a:r>
              <a:rPr lang="en-US" sz="1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aws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-lambda-architecture/)</a:t>
            </a:r>
          </a:p>
        </p:txBody>
      </p:sp>
    </p:spTree>
    <p:extLst>
      <p:ext uri="{BB962C8B-B14F-4D97-AF65-F5344CB8AC3E}">
        <p14:creationId xmlns:p14="http://schemas.microsoft.com/office/powerpoint/2010/main" val="1117573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5651-327D-1DD8-45F1-8763C216F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FaaS</a:t>
            </a:r>
            <a:r>
              <a:rPr lang="en-US" dirty="0"/>
              <a:t> with Lambdas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ABE70-4455-2409-D8CA-06D823C3B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999" y="1825624"/>
            <a:ext cx="10515599" cy="4869090"/>
          </a:xfrm>
        </p:spPr>
        <p:txBody>
          <a:bodyPr>
            <a:normAutofit fontScale="92500"/>
          </a:bodyPr>
          <a:lstStyle/>
          <a:p>
            <a:r>
              <a:rPr lang="en-US" dirty="0"/>
              <a:t>“On demand” – only charged when code runs</a:t>
            </a:r>
          </a:p>
          <a:p>
            <a:r>
              <a:rPr lang="en-US" dirty="0"/>
              <a:t>Common applications: batch, stream processing, mobile apps, IoT</a:t>
            </a:r>
          </a:p>
          <a:p>
            <a:pPr lvl="1"/>
            <a:r>
              <a:rPr lang="en-US" dirty="0"/>
              <a:t>IoT: Internet of Things: devices connected through network</a:t>
            </a:r>
          </a:p>
          <a:p>
            <a:r>
              <a:rPr lang="en-US" dirty="0"/>
              <a:t>Often used to provide APIs used by other apps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: proprietary stock predictor</a:t>
            </a:r>
          </a:p>
          <a:p>
            <a:pPr lvl="1"/>
            <a:r>
              <a:rPr lang="en-US" dirty="0"/>
              <a:t>Controlled, relatively secured access to a service</a:t>
            </a:r>
          </a:p>
          <a:p>
            <a:r>
              <a:rPr lang="en-US" dirty="0"/>
              <a:t>Providers:</a:t>
            </a:r>
          </a:p>
          <a:p>
            <a:pPr lvl="1"/>
            <a:r>
              <a:rPr lang="en-US" dirty="0"/>
              <a:t>First to come online (in 2014): AWS Lambda</a:t>
            </a:r>
          </a:p>
          <a:p>
            <a:pPr lvl="1"/>
            <a:r>
              <a:rPr lang="en-US" dirty="0"/>
              <a:t>Very similar: Azure Functions, Google Cloud Functions, </a:t>
            </a:r>
            <a:r>
              <a:rPr lang="en-US" dirty="0" err="1"/>
              <a:t>DigitalOcean</a:t>
            </a:r>
            <a:r>
              <a:rPr lang="en-US" dirty="0"/>
              <a:t> Functions, etc.</a:t>
            </a:r>
          </a:p>
          <a:p>
            <a:pPr lvl="1"/>
            <a:r>
              <a:rPr lang="en-US" dirty="0"/>
              <a:t>Open source solutions: IBM </a:t>
            </a:r>
            <a:r>
              <a:rPr lang="en-US" dirty="0" err="1"/>
              <a:t>OpenWhisk</a:t>
            </a:r>
            <a:r>
              <a:rPr lang="en-US" dirty="0"/>
              <a:t>, Oracle Cloud </a:t>
            </a:r>
            <a:r>
              <a:rPr lang="en-US" dirty="0" err="1"/>
              <a:t>Fn</a:t>
            </a:r>
            <a:endParaRPr lang="en-US" dirty="0"/>
          </a:p>
          <a:p>
            <a:pPr lvl="1"/>
            <a:r>
              <a:rPr lang="en-US" dirty="0"/>
              <a:t>Will cover just AWS Lambda</a:t>
            </a:r>
          </a:p>
          <a:p>
            <a:pPr lvl="2"/>
            <a:r>
              <a:rPr lang="en-US" i="1" dirty="0"/>
              <a:t>Not </a:t>
            </a:r>
            <a:r>
              <a:rPr lang="en-US" dirty="0"/>
              <a:t>the same as lambda functions in languages like Java, though has similarities</a:t>
            </a:r>
          </a:p>
        </p:txBody>
      </p:sp>
    </p:spTree>
    <p:extLst>
      <p:ext uri="{BB962C8B-B14F-4D97-AF65-F5344CB8AC3E}">
        <p14:creationId xmlns:p14="http://schemas.microsoft.com/office/powerpoint/2010/main" val="112079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8E70-EDA1-BF55-7D2D-A29F28E8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7D694-7A1C-1823-FA15-8DD6C9AB2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999" y="1825624"/>
            <a:ext cx="10016087" cy="4667251"/>
          </a:xfrm>
        </p:spPr>
        <p:txBody>
          <a:bodyPr>
            <a:normAutofit/>
          </a:bodyPr>
          <a:lstStyle/>
          <a:p>
            <a:r>
              <a:rPr lang="en-US" dirty="0"/>
              <a:t>Wins:</a:t>
            </a:r>
          </a:p>
          <a:p>
            <a:pPr lvl="1"/>
            <a:r>
              <a:rPr lang="en-US" dirty="0"/>
              <a:t>“Serverless” – let Amazon do the maintenance</a:t>
            </a:r>
          </a:p>
          <a:p>
            <a:pPr lvl="1"/>
            <a:r>
              <a:rPr lang="en-US" dirty="0"/>
              <a:t>Pay just for CPU time used, not paying for unused capacity</a:t>
            </a:r>
          </a:p>
          <a:p>
            <a:pPr lvl="1"/>
            <a:r>
              <a:rPr lang="en-US" dirty="0"/>
              <a:t>Scales easily</a:t>
            </a:r>
          </a:p>
          <a:p>
            <a:pPr lvl="1"/>
            <a:r>
              <a:rPr lang="en-US" b="1" i="1" dirty="0"/>
              <a:t>Cohesion, coupling?</a:t>
            </a:r>
          </a:p>
          <a:p>
            <a:r>
              <a:rPr lang="en-US" dirty="0"/>
              <a:t>Issues:</a:t>
            </a:r>
          </a:p>
          <a:p>
            <a:pPr lvl="1"/>
            <a:r>
              <a:rPr lang="en-US" dirty="0"/>
              <a:t>15-minute processing cap – cannot use for (say) training AI models</a:t>
            </a:r>
          </a:p>
          <a:p>
            <a:pPr lvl="1"/>
            <a:r>
              <a:rPr lang="en-US" dirty="0"/>
              <a:t>If lambda code makes a blocking call (such as to another lambda), will pay for the time it waits</a:t>
            </a:r>
          </a:p>
          <a:p>
            <a:pPr lvl="2"/>
            <a:r>
              <a:rPr lang="en-US" dirty="0"/>
              <a:t>Should use Step Functions instead – discussed later</a:t>
            </a:r>
          </a:p>
          <a:p>
            <a:pPr lvl="1"/>
            <a:r>
              <a:rPr lang="en-US" dirty="0"/>
              <a:t>Cold starts/latency: see next slide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C466C3-8C0C-9DA4-7372-B69B16447EE9}"/>
              </a:ext>
            </a:extLst>
          </p:cNvPr>
          <p:cNvGrpSpPr/>
          <p:nvPr/>
        </p:nvGrpSpPr>
        <p:grpSpPr>
          <a:xfrm>
            <a:off x="8542976" y="145359"/>
            <a:ext cx="3570002" cy="2826825"/>
            <a:chOff x="5551713" y="1899384"/>
            <a:chExt cx="6271952" cy="4870798"/>
          </a:xfrm>
        </p:grpSpPr>
        <p:sp>
          <p:nvSpPr>
            <p:cNvPr id="12" name="Right Arrow 5">
              <a:extLst>
                <a:ext uri="{FF2B5EF4-FFF2-40B4-BE49-F238E27FC236}">
                  <a16:creationId xmlns:a16="http://schemas.microsoft.com/office/drawing/2014/main" id="{F60B5BCA-3224-9B7A-4E3C-2847360171F3}"/>
                </a:ext>
              </a:extLst>
            </p:cNvPr>
            <p:cNvSpPr/>
            <p:nvPr/>
          </p:nvSpPr>
          <p:spPr>
            <a:xfrm flipH="1">
              <a:off x="5551713" y="4314933"/>
              <a:ext cx="2982941" cy="92902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dirty="0"/>
                <a:t>JSON</a:t>
              </a:r>
            </a:p>
          </p:txBody>
        </p:sp>
        <p:sp>
          <p:nvSpPr>
            <p:cNvPr id="13" name="Right Arrow 7">
              <a:extLst>
                <a:ext uri="{FF2B5EF4-FFF2-40B4-BE49-F238E27FC236}">
                  <a16:creationId xmlns:a16="http://schemas.microsoft.com/office/drawing/2014/main" id="{97401819-7175-C157-8EEC-3D4012BEC778}"/>
                </a:ext>
              </a:extLst>
            </p:cNvPr>
            <p:cNvSpPr/>
            <p:nvPr/>
          </p:nvSpPr>
          <p:spPr>
            <a:xfrm>
              <a:off x="5551714" y="3520486"/>
              <a:ext cx="2982941" cy="929027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dirty="0"/>
                <a:t> JSON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0A12AC2-0D21-956D-2BB2-EB767C12E479}"/>
                </a:ext>
              </a:extLst>
            </p:cNvPr>
            <p:cNvSpPr/>
            <p:nvPr/>
          </p:nvSpPr>
          <p:spPr>
            <a:xfrm>
              <a:off x="8196963" y="3229084"/>
              <a:ext cx="2286000" cy="2171701"/>
            </a:xfrm>
            <a:prstGeom prst="ellipse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Code</a:t>
              </a:r>
            </a:p>
            <a:p>
              <a:pPr algn="ctr"/>
              <a:endParaRPr lang="en-US" dirty="0"/>
            </a:p>
          </p:txBody>
        </p:sp>
        <p:sp>
          <p:nvSpPr>
            <p:cNvPr id="15" name="Donut 9">
              <a:extLst>
                <a:ext uri="{FF2B5EF4-FFF2-40B4-BE49-F238E27FC236}">
                  <a16:creationId xmlns:a16="http://schemas.microsoft.com/office/drawing/2014/main" id="{9FFD12D9-DB1E-5C3E-84D7-6DC002590CB2}"/>
                </a:ext>
              </a:extLst>
            </p:cNvPr>
            <p:cNvSpPr/>
            <p:nvPr/>
          </p:nvSpPr>
          <p:spPr>
            <a:xfrm>
              <a:off x="6940061" y="1899384"/>
              <a:ext cx="4883604" cy="4870798"/>
            </a:xfrm>
            <a:prstGeom prst="donut">
              <a:avLst>
                <a:gd name="adj" fmla="val 16214"/>
              </a:avLst>
            </a:prstGeom>
            <a:solidFill>
              <a:schemeClr val="accent1">
                <a:alpha val="60248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6" name="Picture 8">
            <a:extLst>
              <a:ext uri="{FF2B5EF4-FFF2-40B4-BE49-F238E27FC236}">
                <a16:creationId xmlns:a16="http://schemas.microsoft.com/office/drawing/2014/main" id="{E78202AE-816E-F34A-FA88-6A2413198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997" y="182173"/>
            <a:ext cx="392510" cy="39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7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A26ED-D623-15F0-BA82-CAA67854D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Lambda: cold starts &amp; latency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A72D6-2678-5FEC-32D0-78BF6E0C4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999" y="1825624"/>
            <a:ext cx="10798731" cy="5032375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accent6"/>
                </a:solidFill>
              </a:rPr>
              <a:t>Cold Start</a:t>
            </a:r>
            <a:r>
              <a:rPr lang="en-US" dirty="0"/>
              <a:t>: time to set up </a:t>
            </a:r>
            <a:r>
              <a:rPr lang="en-US"/>
              <a:t>a lambda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AWS does keep a lambda in memory for a time after execution</a:t>
            </a:r>
          </a:p>
          <a:p>
            <a:pPr lvl="1"/>
            <a:r>
              <a:rPr lang="en-US" dirty="0"/>
              <a:t>Until that timeout passes, there is no startup delay</a:t>
            </a:r>
          </a:p>
          <a:p>
            <a:r>
              <a:rPr lang="en-US" i="1" dirty="0">
                <a:solidFill>
                  <a:schemeClr val="accent6"/>
                </a:solidFill>
              </a:rPr>
              <a:t>Latency</a:t>
            </a:r>
            <a:r>
              <a:rPr lang="en-US" dirty="0"/>
              <a:t>: time taken to compute results, including cold start time</a:t>
            </a:r>
          </a:p>
          <a:p>
            <a:pPr lvl="1"/>
            <a:r>
              <a:rPr lang="en-US" dirty="0"/>
              <a:t>Variability in latency: frustrating for users</a:t>
            </a:r>
          </a:p>
          <a:p>
            <a:r>
              <a:rPr lang="en-US" dirty="0"/>
              <a:t>Partial Solution: </a:t>
            </a:r>
            <a:r>
              <a:rPr lang="en-US" i="1" dirty="0">
                <a:solidFill>
                  <a:schemeClr val="accent6"/>
                </a:solidFill>
              </a:rPr>
              <a:t>provisional concurrency</a:t>
            </a:r>
            <a:endParaRPr lang="en-US" dirty="0">
              <a:solidFill>
                <a:schemeClr val="accent6"/>
              </a:solidFill>
            </a:endParaRPr>
          </a:p>
          <a:p>
            <a:pPr lvl="1"/>
            <a:r>
              <a:rPr lang="en-US" dirty="0"/>
              <a:t>pay for guarantee that N versions will be warmed up at all times</a:t>
            </a:r>
          </a:p>
          <a:p>
            <a:pPr lvl="1"/>
            <a:r>
              <a:rPr lang="en-US" dirty="0"/>
              <a:t>but this eats into the cost model: paying for execution only...</a:t>
            </a:r>
          </a:p>
        </p:txBody>
      </p:sp>
      <p:pic>
        <p:nvPicPr>
          <p:cNvPr id="5" name="Picture 4" descr="A blue and orange rectangular box with black text&#10;&#10;Description automatically generated">
            <a:extLst>
              <a:ext uri="{FF2B5EF4-FFF2-40B4-BE49-F238E27FC236}">
                <a16:creationId xmlns:a16="http://schemas.microsoft.com/office/drawing/2014/main" id="{AC17F59B-DE55-FB6B-1321-48AF4251AD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38" y="2265977"/>
            <a:ext cx="6622124" cy="1473237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90190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E30873-0B2F-7142-5EA2-E72CC0A7C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AWS Step Functions</a:t>
            </a:r>
          </a:p>
        </p:txBody>
      </p:sp>
      <p:pic>
        <p:nvPicPr>
          <p:cNvPr id="13" name="Content Placeholder 12" descr="A screenshot of a diagram&#10;&#10;Description automatically generated">
            <a:extLst>
              <a:ext uri="{FF2B5EF4-FFF2-40B4-BE49-F238E27FC236}">
                <a16:creationId xmlns:a16="http://schemas.microsoft.com/office/drawing/2014/main" id="{E573E282-38B5-7401-A2C4-EF44B0EF2A2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0" r="-18340"/>
          <a:stretch/>
        </p:blipFill>
        <p:spPr>
          <a:xfrm>
            <a:off x="548640" y="1932274"/>
            <a:ext cx="8149484" cy="4560601"/>
          </a:xfr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294D39-F621-F954-4638-2938CE8AB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26215" y="1825625"/>
            <a:ext cx="4346917" cy="4667250"/>
          </a:xfrm>
        </p:spPr>
        <p:txBody>
          <a:bodyPr/>
          <a:lstStyle/>
          <a:p>
            <a:r>
              <a:rPr lang="en-US" dirty="0"/>
              <a:t>Solves the problem of paying for lambdas to wait</a:t>
            </a:r>
          </a:p>
          <a:p>
            <a:r>
              <a:rPr lang="en-US" dirty="0"/>
              <a:t>Orchestrated microservices / managed workflows</a:t>
            </a:r>
          </a:p>
          <a:p>
            <a:r>
              <a:rPr lang="en-US" dirty="0"/>
              <a:t>System tracks workflow steps / application state</a:t>
            </a:r>
          </a:p>
          <a:p>
            <a:r>
              <a:rPr lang="en-US" dirty="0"/>
              <a:t>Ideal for capturing business logic</a:t>
            </a:r>
          </a:p>
        </p:txBody>
      </p:sp>
    </p:spTree>
    <p:extLst>
      <p:ext uri="{BB962C8B-B14F-4D97-AF65-F5344CB8AC3E}">
        <p14:creationId xmlns:p14="http://schemas.microsoft.com/office/powerpoint/2010/main" val="502534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2148D76-98A6-9CE8-6B4D-BB53509DC68C}"/>
              </a:ext>
            </a:extLst>
          </p:cNvPr>
          <p:cNvSpPr/>
          <p:nvPr/>
        </p:nvSpPr>
        <p:spPr>
          <a:xfrm>
            <a:off x="3673929" y="1825625"/>
            <a:ext cx="8354785" cy="478744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1428C-C246-44BC-0819-758C18322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2214" cy="1325563"/>
          </a:xfrm>
        </p:spPr>
        <p:txBody>
          <a:bodyPr/>
          <a:lstStyle/>
          <a:p>
            <a:r>
              <a:rPr lang="en-US" dirty="0"/>
              <a:t>Additional Patterns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C5E567-0E1C-0F45-DDB2-7A0C8C1E5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3286" y="1825625"/>
            <a:ext cx="3748952" cy="4351338"/>
          </a:xfrm>
        </p:spPr>
        <p:txBody>
          <a:bodyPr>
            <a:normAutofit/>
          </a:bodyPr>
          <a:lstStyle/>
          <a:p>
            <a:r>
              <a:rPr lang="en-US" dirty="0"/>
              <a:t>There is a long list of cloud patterns; c.f. </a:t>
            </a:r>
            <a:r>
              <a:rPr lang="en-US" dirty="0">
                <a:hlinkClick r:id="rId3"/>
              </a:rPr>
              <a:t>Microsoft</a:t>
            </a:r>
            <a:endParaRPr lang="en-US" dirty="0"/>
          </a:p>
          <a:p>
            <a:r>
              <a:rPr lang="en-US" dirty="0"/>
              <a:t>One that relates well to this course: </a:t>
            </a:r>
            <a:r>
              <a:rPr lang="en-US" dirty="0">
                <a:solidFill>
                  <a:schemeClr val="accent6"/>
                </a:solidFill>
              </a:rPr>
              <a:t>Publisher/Subscriber</a:t>
            </a:r>
          </a:p>
          <a:p>
            <a:pPr lvl="1"/>
            <a:r>
              <a:rPr lang="en-US" dirty="0"/>
              <a:t>Generally known as </a:t>
            </a:r>
            <a:r>
              <a:rPr lang="en-US" dirty="0">
                <a:solidFill>
                  <a:schemeClr val="accent6"/>
                </a:solidFill>
              </a:rPr>
              <a:t>Pub/Sub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F52AE0-C6B9-0A87-498F-2281E772BFA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147" y="1601789"/>
            <a:ext cx="8650651" cy="525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E27BCB-59AE-540F-48A6-59DE86A4355A}"/>
              </a:ext>
            </a:extLst>
          </p:cNvPr>
          <p:cNvSpPr txBox="1"/>
          <p:nvPr/>
        </p:nvSpPr>
        <p:spPr>
          <a:xfrm>
            <a:off x="7320950" y="134292"/>
            <a:ext cx="4707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See </a:t>
            </a:r>
            <a:r>
              <a:rPr lang="en-US" sz="2400" dirty="0">
                <a:hlinkClick r:id="rId5"/>
              </a:rPr>
              <a:t>https://ably.com/topic/pub-sub</a:t>
            </a:r>
            <a:r>
              <a:rPr lang="en-US" sz="24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CED8A-2DED-F936-3078-0FAFCB3A09EC}"/>
              </a:ext>
            </a:extLst>
          </p:cNvPr>
          <p:cNvSpPr txBox="1"/>
          <p:nvPr/>
        </p:nvSpPr>
        <p:spPr>
          <a:xfrm>
            <a:off x="4044818" y="3768229"/>
            <a:ext cx="225062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Each publisher sends</a:t>
            </a:r>
          </a:p>
          <a:p>
            <a:r>
              <a:rPr lang="en-US" dirty="0"/>
              <a:t>messages to a specific channel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3B0155-3EE3-D769-7B43-96516FB0BDF9}"/>
              </a:ext>
            </a:extLst>
          </p:cNvPr>
          <p:cNvSpPr txBox="1"/>
          <p:nvPr/>
        </p:nvSpPr>
        <p:spPr>
          <a:xfrm>
            <a:off x="6899196" y="4001294"/>
            <a:ext cx="1904249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Broker tracks subscribers, queues messages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CCAFE7-7027-B050-6478-EBE195CA4B76}"/>
              </a:ext>
            </a:extLst>
          </p:cNvPr>
          <p:cNvSpPr txBox="1"/>
          <p:nvPr/>
        </p:nvSpPr>
        <p:spPr>
          <a:xfrm>
            <a:off x="9554069" y="3012836"/>
            <a:ext cx="2250622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When not busy, message sent to subscriber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E1E1CC-A66E-CD6C-393E-270741E7A4B2}"/>
              </a:ext>
            </a:extLst>
          </p:cNvPr>
          <p:cNvSpPr txBox="1"/>
          <p:nvPr/>
        </p:nvSpPr>
        <p:spPr>
          <a:xfrm>
            <a:off x="9554069" y="4219348"/>
            <a:ext cx="2250622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Key: </a:t>
            </a:r>
            <a:r>
              <a:rPr lang="en-US" i="1" dirty="0"/>
              <a:t>all</a:t>
            </a:r>
            <a:r>
              <a:rPr lang="en-US" dirty="0"/>
              <a:t> subscribers get each message</a:t>
            </a:r>
          </a:p>
        </p:txBody>
      </p:sp>
    </p:spTree>
    <p:extLst>
      <p:ext uri="{BB962C8B-B14F-4D97-AF65-F5344CB8AC3E}">
        <p14:creationId xmlns:p14="http://schemas.microsoft.com/office/powerpoint/2010/main" val="186000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4D895-05DC-37E2-EC93-427D8234F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7CF70F0-C080-817F-0F9D-CA2D8F715732}"/>
              </a:ext>
            </a:extLst>
          </p:cNvPr>
          <p:cNvSpPr/>
          <p:nvPr/>
        </p:nvSpPr>
        <p:spPr>
          <a:xfrm>
            <a:off x="266701" y="1950751"/>
            <a:ext cx="7248196" cy="432675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59F3686-3D03-1705-F77C-87EAF88E8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826" y="347602"/>
            <a:ext cx="2645230" cy="1325563"/>
          </a:xfrm>
        </p:spPr>
        <p:txBody>
          <a:bodyPr>
            <a:normAutofit/>
          </a:bodyPr>
          <a:lstStyle/>
          <a:p>
            <a:r>
              <a:rPr lang="en-US" dirty="0"/>
              <a:t>Pub/Sub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30FCD77-F3DB-D4DB-B5B8-488096BAF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5056" y="3046693"/>
            <a:ext cx="4120243" cy="2387882"/>
          </a:xfrm>
        </p:spPr>
        <p:txBody>
          <a:bodyPr/>
          <a:lstStyle/>
          <a:p>
            <a:r>
              <a:rPr lang="en-US" dirty="0"/>
              <a:t>What design pattern does this remind you of?</a:t>
            </a:r>
          </a:p>
          <a:p>
            <a:r>
              <a:rPr lang="en-US" dirty="0"/>
              <a:t>How is it similar?</a:t>
            </a:r>
          </a:p>
          <a:p>
            <a:r>
              <a:rPr lang="en-US" dirty="0"/>
              <a:t>How is it different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14FE0B7-074B-1C3B-DBB7-865E79A7E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8" y="1934872"/>
            <a:ext cx="7120957" cy="432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06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E8544D-4B74-64C6-758F-B30254EDC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774" y="1171895"/>
            <a:ext cx="4264449" cy="451421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0241A7-583E-11BE-B836-62D03385B85B}"/>
              </a:ext>
            </a:extLst>
          </p:cNvPr>
          <p:cNvSpPr txBox="1">
            <a:spLocks/>
          </p:cNvSpPr>
          <p:nvPr/>
        </p:nvSpPr>
        <p:spPr>
          <a:xfrm>
            <a:off x="380683" y="1171895"/>
            <a:ext cx="6383565" cy="54537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chemeClr val="accent5"/>
                </a:solidFill>
              </a:rPr>
              <a:t>No</a:t>
            </a:r>
            <a:r>
              <a:rPr lang="en-US" dirty="0"/>
              <a:t>: a service provider also handles</a:t>
            </a:r>
          </a:p>
          <a:p>
            <a:pPr lvl="1"/>
            <a:r>
              <a:rPr lang="en-US" dirty="0"/>
              <a:t>Power, space, cooling</a:t>
            </a:r>
          </a:p>
          <a:p>
            <a:pPr lvl="1"/>
            <a:r>
              <a:rPr lang="en-US" dirty="0"/>
              <a:t>Operating system maintenance</a:t>
            </a:r>
          </a:p>
          <a:p>
            <a:pPr lvl="1"/>
            <a:r>
              <a:rPr lang="en-US" dirty="0"/>
              <a:t>Backups</a:t>
            </a:r>
          </a:p>
          <a:p>
            <a:pPr lvl="1"/>
            <a:r>
              <a:rPr lang="en-US" dirty="0"/>
              <a:t>Hardware redundancy</a:t>
            </a:r>
          </a:p>
          <a:p>
            <a:pPr lvl="1"/>
            <a:r>
              <a:rPr lang="en-US" dirty="0"/>
              <a:t>System management</a:t>
            </a:r>
          </a:p>
          <a:p>
            <a:pPr marL="457200" lvl="1" indent="0">
              <a:buNone/>
            </a:pPr>
            <a:r>
              <a:rPr lang="en-US" dirty="0"/>
              <a:t>… and more!</a:t>
            </a:r>
          </a:p>
          <a:p>
            <a:pPr marL="0" indent="0">
              <a:buNone/>
            </a:pPr>
            <a:r>
              <a:rPr lang="en-US" sz="2200" dirty="0"/>
              <a:t>			(M. Branscombe/ZDNet)</a:t>
            </a:r>
          </a:p>
          <a:p>
            <a:pPr marL="0" indent="0">
              <a:buNone/>
            </a:pPr>
            <a:r>
              <a:rPr lang="en-US" dirty="0"/>
              <a:t>Saying it’s just someone else’s computer is like saying a road just a paved path…</a:t>
            </a:r>
          </a:p>
          <a:p>
            <a:pPr lvl="1"/>
            <a:r>
              <a:rPr lang="en-US" dirty="0"/>
              <a:t>Need more: stop lights, markings, signs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310BB-E5C6-4753-2C74-1610934411F7}"/>
              </a:ext>
            </a:extLst>
          </p:cNvPr>
          <p:cNvSpPr txBox="1"/>
          <p:nvPr/>
        </p:nvSpPr>
        <p:spPr>
          <a:xfrm>
            <a:off x="828395" y="5316600"/>
            <a:ext cx="10148885" cy="1200329"/>
          </a:xfrm>
          <a:prstGeom prst="rect">
            <a:avLst/>
          </a:prstGeom>
          <a:effectLst>
            <a:softEdge rad="38100"/>
          </a:effectLst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Watch out for arguments based on “reduction to the absurd”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But what is the difference between renting computers and cloud computing?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That is, what does “cloud computing” mean?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8BE16A-858B-2671-BF38-00067EC82016}"/>
              </a:ext>
            </a:extLst>
          </p:cNvPr>
          <p:cNvSpPr txBox="1"/>
          <p:nvPr/>
        </p:nvSpPr>
        <p:spPr>
          <a:xfrm>
            <a:off x="609562" y="232362"/>
            <a:ext cx="10586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5"/>
                </a:solidFill>
              </a:rPr>
              <a:t>So is “putting it in the cloud” the same as renting computers from others?</a:t>
            </a:r>
          </a:p>
        </p:txBody>
      </p:sp>
    </p:spTree>
    <p:extLst>
      <p:ext uri="{BB962C8B-B14F-4D97-AF65-F5344CB8AC3E}">
        <p14:creationId xmlns:p14="http://schemas.microsoft.com/office/powerpoint/2010/main" val="238632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68D7D-586E-8CE1-80B6-20B597601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>
            <a:extLst>
              <a:ext uri="{FF2B5EF4-FFF2-40B4-BE49-F238E27FC236}">
                <a16:creationId xmlns:a16="http://schemas.microsoft.com/office/drawing/2014/main" id="{F42352EA-90BB-D373-493D-91FA035AA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Recall: key issues for cloud developers</a:t>
            </a:r>
          </a:p>
        </p:txBody>
      </p:sp>
      <p:sp>
        <p:nvSpPr>
          <p:cNvPr id="3077" name="Rectangle 3">
            <a:extLst>
              <a:ext uri="{FF2B5EF4-FFF2-40B4-BE49-F238E27FC236}">
                <a16:creationId xmlns:a16="http://schemas.microsoft.com/office/drawing/2014/main" id="{A511974B-2A4D-C4D8-DB3E-D2C08AA85D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3700" y="2241139"/>
            <a:ext cx="10515600" cy="40191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Most resources are virtual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Virtual machine: a computer emulating another computer or computers</a:t>
            </a:r>
          </a:p>
          <a:p>
            <a:r>
              <a:rPr lang="en-US" dirty="0">
                <a:solidFill>
                  <a:schemeClr val="accent5"/>
                </a:solidFill>
              </a:rPr>
              <a:t>Must allow computers to go offline at any moment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Allow for some machines to break because with enough of them, some will</a:t>
            </a:r>
          </a:p>
          <a:p>
            <a:r>
              <a:rPr lang="en-US" dirty="0">
                <a:solidFill>
                  <a:schemeClr val="accent5"/>
                </a:solidFill>
              </a:rPr>
              <a:t>Message transmission is not predictable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Messages may arrive out of order, not at all, or many times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sz="2300" dirty="0">
              <a:solidFill>
                <a:schemeClr val="tx1"/>
              </a:solidFill>
            </a:endParaRPr>
          </a:p>
          <a:p>
            <a:endParaRPr lang="en-US" sz="23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D2029-88C5-88FB-15F8-A8A8B2760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067" y="129633"/>
            <a:ext cx="1391733" cy="1391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CCF684-4E93-89BC-E29F-909F0F8BB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6566" y="2043073"/>
            <a:ext cx="1391734" cy="874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62A4D0-8038-7D72-41BE-169C23D7874D}"/>
              </a:ext>
            </a:extLst>
          </p:cNvPr>
          <p:cNvSpPr txBox="1"/>
          <p:nvPr/>
        </p:nvSpPr>
        <p:spPr>
          <a:xfrm>
            <a:off x="3563006" y="5254952"/>
            <a:ext cx="5475890" cy="52322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How does Pub/Sub address these?</a:t>
            </a:r>
          </a:p>
        </p:txBody>
      </p:sp>
    </p:spTree>
    <p:extLst>
      <p:ext uri="{BB962C8B-B14F-4D97-AF65-F5344CB8AC3E}">
        <p14:creationId xmlns:p14="http://schemas.microsoft.com/office/powerpoint/2010/main" val="393133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560BD-F671-9DEF-BD9B-759B69A82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A8D233F-E5D9-7FA3-D4E2-DCDF3BCA0E24}"/>
              </a:ext>
            </a:extLst>
          </p:cNvPr>
          <p:cNvSpPr/>
          <p:nvPr/>
        </p:nvSpPr>
        <p:spPr>
          <a:xfrm>
            <a:off x="5329729" y="2280866"/>
            <a:ext cx="6526625" cy="397568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3417F9-D8DE-D7F3-3FE2-651DBEB0D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45869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How Pub/Sub addresses these issues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A6199A-6271-35C5-F2E7-908932DCF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1361" y="415900"/>
            <a:ext cx="1308044" cy="696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8D4FCA-48E3-E5C6-D243-AB00284AE4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021" y="2290916"/>
            <a:ext cx="6526625" cy="396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99CE89-EF74-095A-B53C-CB7DDC3628A1}"/>
              </a:ext>
            </a:extLst>
          </p:cNvPr>
          <p:cNvSpPr txBox="1"/>
          <p:nvPr/>
        </p:nvSpPr>
        <p:spPr>
          <a:xfrm>
            <a:off x="284354" y="1835675"/>
            <a:ext cx="4785357" cy="486606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5"/>
                </a:solidFill>
              </a:rPr>
              <a:t>Most resources are virtual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Publishers, Subscribers are simple functions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True for any </a:t>
            </a:r>
            <a:r>
              <a:rPr lang="en-US" sz="2800" dirty="0" err="1">
                <a:solidFill>
                  <a:schemeClr val="tx1"/>
                </a:solidFill>
              </a:rPr>
              <a:t>FaaS</a:t>
            </a:r>
            <a:r>
              <a:rPr lang="en-US" sz="2800" dirty="0">
                <a:solidFill>
                  <a:schemeClr val="tx1"/>
                </a:solidFill>
              </a:rPr>
              <a:t> model!</a:t>
            </a:r>
          </a:p>
          <a:p>
            <a:r>
              <a:rPr lang="en-US" sz="2800" i="1" dirty="0">
                <a:solidFill>
                  <a:schemeClr val="accent5"/>
                </a:solidFill>
              </a:rPr>
              <a:t>Allow for computers to go offline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Loose coupling between publisher, subscriber</a:t>
            </a:r>
          </a:p>
          <a:p>
            <a:r>
              <a:rPr lang="en-US" sz="2800" i="1" dirty="0">
                <a:solidFill>
                  <a:schemeClr val="accent5"/>
                </a:solidFill>
              </a:rPr>
              <a:t>Message transmission not predictable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Queues!</a:t>
            </a:r>
          </a:p>
        </p:txBody>
      </p:sp>
    </p:spTree>
    <p:extLst>
      <p:ext uri="{BB962C8B-B14F-4D97-AF65-F5344CB8AC3E}">
        <p14:creationId xmlns:p14="http://schemas.microsoft.com/office/powerpoint/2010/main" val="141047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F0EF87F-98AB-ED71-76ED-3FAC1AB98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0" y="228600"/>
            <a:ext cx="2645230" cy="1325563"/>
          </a:xfrm>
        </p:spPr>
        <p:txBody>
          <a:bodyPr>
            <a:normAutofit/>
          </a:bodyPr>
          <a:lstStyle/>
          <a:p>
            <a:r>
              <a:rPr lang="en-US" dirty="0"/>
              <a:t>Pub/Sub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F2FD1D0-9151-B47B-820D-9389F732F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5056" y="878368"/>
            <a:ext cx="4120243" cy="5101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Benefits:</a:t>
            </a:r>
          </a:p>
          <a:p>
            <a:r>
              <a:rPr lang="en-US" dirty="0"/>
              <a:t>Loose coupling between publisher, subscribers</a:t>
            </a:r>
          </a:p>
          <a:p>
            <a:r>
              <a:rPr lang="en-US" dirty="0"/>
              <a:t>Publisher not waiting on subscribers – </a:t>
            </a:r>
            <a:r>
              <a:rPr lang="en-US" i="1" dirty="0">
                <a:solidFill>
                  <a:schemeClr val="accent6"/>
                </a:solidFill>
              </a:rPr>
              <a:t>asynchronous</a:t>
            </a:r>
          </a:p>
          <a:p>
            <a:r>
              <a:rPr lang="en-US" dirty="0"/>
              <a:t>Scales easily</a:t>
            </a:r>
          </a:p>
          <a:p>
            <a:r>
              <a:rPr lang="en-US" dirty="0"/>
              <a:t>Allows publishers and subscribers to be written in different languages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F201A679-70FC-0CCE-A951-9AB25A8B0EF5}"/>
              </a:ext>
            </a:extLst>
          </p:cNvPr>
          <p:cNvSpPr/>
          <p:nvPr/>
        </p:nvSpPr>
        <p:spPr>
          <a:xfrm>
            <a:off x="266701" y="1950751"/>
            <a:ext cx="7248196" cy="432675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CE8842-AC97-02C7-4E30-8B072F226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8" y="1934872"/>
            <a:ext cx="7120957" cy="432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155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888E392-EB6A-DCFE-A383-40B92CBC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9CF9508-682C-79AD-A800-9A3A001E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609" y="231648"/>
            <a:ext cx="2645230" cy="1325563"/>
          </a:xfrm>
        </p:spPr>
        <p:txBody>
          <a:bodyPr>
            <a:normAutofit/>
          </a:bodyPr>
          <a:lstStyle/>
          <a:p>
            <a:r>
              <a:rPr lang="en-US" dirty="0"/>
              <a:t>Pub/Sub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AC12D3B-7EBE-DB23-F881-C3707C92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7615" y="625188"/>
            <a:ext cx="3934335" cy="59757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500" dirty="0"/>
              <a:t>When </a:t>
            </a:r>
            <a:r>
              <a:rPr lang="en-US" sz="3500" b="1" i="1" dirty="0">
                <a:solidFill>
                  <a:schemeClr val="accent5"/>
                </a:solidFill>
              </a:rPr>
              <a:t>not</a:t>
            </a:r>
            <a:r>
              <a:rPr lang="en-US" sz="3500" dirty="0"/>
              <a:t> to use:</a:t>
            </a:r>
          </a:p>
          <a:p>
            <a:r>
              <a:rPr lang="en-US" dirty="0">
                <a:solidFill>
                  <a:schemeClr val="accent5"/>
                </a:solidFill>
              </a:rPr>
              <a:t>No need for scaling</a:t>
            </a:r>
            <a:r>
              <a:rPr lang="en-US" dirty="0"/>
              <a:t>: otherwise, combine publishers and subscribers into 1 app</a:t>
            </a:r>
          </a:p>
          <a:p>
            <a:r>
              <a:rPr lang="en-US" dirty="0">
                <a:solidFill>
                  <a:schemeClr val="accent5"/>
                </a:solidFill>
              </a:rPr>
              <a:t>Have few components</a:t>
            </a:r>
            <a:r>
              <a:rPr lang="en-US" dirty="0"/>
              <a:t>: otherwise, simply use a message queue </a:t>
            </a:r>
          </a:p>
          <a:p>
            <a:r>
              <a:rPr lang="en-US" dirty="0">
                <a:solidFill>
                  <a:schemeClr val="accent5"/>
                </a:solidFill>
              </a:rPr>
              <a:t>Streaming services</a:t>
            </a:r>
            <a:r>
              <a:rPr lang="en-US" dirty="0"/>
              <a:t>: Pub/Sub introduces delays in message broker</a:t>
            </a:r>
          </a:p>
          <a:p>
            <a:r>
              <a:rPr lang="en-US" dirty="0"/>
              <a:t>If need </a:t>
            </a:r>
            <a:r>
              <a:rPr lang="en-US" dirty="0">
                <a:solidFill>
                  <a:schemeClr val="accent5"/>
                </a:solidFill>
              </a:rPr>
              <a:t>synchronous communication </a:t>
            </a:r>
            <a:r>
              <a:rPr lang="en-US" dirty="0"/>
              <a:t>(where clients send requests and expect a response in a well-defined time)</a:t>
            </a:r>
          </a:p>
          <a:p>
            <a:endParaRPr lang="en-US" dirty="0"/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B1E37FC6-7015-B04C-3A7B-B8E223D415AD}"/>
              </a:ext>
            </a:extLst>
          </p:cNvPr>
          <p:cNvSpPr/>
          <p:nvPr/>
        </p:nvSpPr>
        <p:spPr>
          <a:xfrm>
            <a:off x="266701" y="1950751"/>
            <a:ext cx="7248196" cy="432675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5DD09-DD12-B1A7-6776-DC7800508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8" y="1934872"/>
            <a:ext cx="7120957" cy="432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6409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72480-1C26-D8DD-3843-44FE2298E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97469" cy="1325563"/>
          </a:xfrm>
        </p:spPr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5B6D3-E937-8694-6224-8F187023D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999" y="1825624"/>
            <a:ext cx="10750871" cy="4876117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Cloud Computing:</a:t>
            </a:r>
            <a:r>
              <a:rPr lang="en-US" sz="2800" dirty="0"/>
              <a:t> </a:t>
            </a:r>
            <a:r>
              <a:rPr lang="en-US" sz="2800" i="1" dirty="0">
                <a:solidFill>
                  <a:schemeClr val="accent6"/>
                </a:solidFill>
              </a:rPr>
              <a:t>model for convenient, on-demand network access to a shared pool of configurable computing resources</a:t>
            </a:r>
            <a:endParaRPr lang="en-US" sz="2400" i="1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Key cloud computing terms: </a:t>
            </a:r>
            <a:r>
              <a:rPr lang="en-US" dirty="0">
                <a:solidFill>
                  <a:schemeClr val="accent5"/>
                </a:solidFill>
              </a:rPr>
              <a:t>VM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accent5"/>
                </a:solidFill>
              </a:rPr>
              <a:t>GET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accent5"/>
                </a:solidFill>
              </a:rPr>
              <a:t>POST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accent5"/>
                </a:solidFill>
              </a:rPr>
              <a:t>API Endpoint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accent5"/>
                </a:solidFill>
              </a:rPr>
              <a:t>JSON</a:t>
            </a:r>
          </a:p>
          <a:p>
            <a:r>
              <a:rPr lang="en-US" dirty="0">
                <a:solidFill>
                  <a:schemeClr val="tx1"/>
                </a:solidFill>
              </a:rPr>
              <a:t>Key issues for developers: </a:t>
            </a:r>
            <a:r>
              <a:rPr lang="en-US" dirty="0">
                <a:solidFill>
                  <a:schemeClr val="accent5"/>
                </a:solidFill>
              </a:rPr>
              <a:t>virtual resources, design must allow for computer failures, message transmission is not predictable</a:t>
            </a:r>
          </a:p>
          <a:p>
            <a:r>
              <a:rPr lang="en-US" dirty="0" err="1">
                <a:solidFill>
                  <a:schemeClr val="accent5"/>
                </a:solidFill>
              </a:rPr>
              <a:t>FaaS</a:t>
            </a:r>
            <a:r>
              <a:rPr lang="en-US" dirty="0">
                <a:solidFill>
                  <a:schemeClr val="accent5"/>
                </a:solidFill>
              </a:rPr>
              <a:t>/Lamba: serverless computing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Load code which reads from JSON, returns JSON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Pay for actual execution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Need strategy for cold starts</a:t>
            </a:r>
          </a:p>
          <a:p>
            <a:r>
              <a:rPr lang="en-US" dirty="0">
                <a:solidFill>
                  <a:schemeClr val="accent5"/>
                </a:solidFill>
              </a:rPr>
              <a:t>Step Functions</a:t>
            </a:r>
            <a:r>
              <a:rPr lang="en-US" dirty="0"/>
              <a:t>: </a:t>
            </a:r>
            <a:r>
              <a:rPr lang="en-US" dirty="0">
                <a:solidFill>
                  <a:schemeClr val="tx1"/>
                </a:solidFill>
              </a:rPr>
              <a:t>similar to Lambda, but manager tracks state of system and sequences steps</a:t>
            </a:r>
          </a:p>
          <a:p>
            <a:r>
              <a:rPr lang="en-US" dirty="0">
                <a:solidFill>
                  <a:schemeClr val="accent5"/>
                </a:solidFill>
              </a:rPr>
              <a:t>Pub/Sub</a:t>
            </a:r>
            <a:r>
              <a:rPr lang="en-US" dirty="0"/>
              <a:t>: </a:t>
            </a:r>
            <a:r>
              <a:rPr lang="en-US" dirty="0">
                <a:solidFill>
                  <a:schemeClr val="tx1"/>
                </a:solidFill>
              </a:rPr>
              <a:t>Observer pattern with message queue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Asynchronous, each queue can be processed by multiple clients (subscribers)</a:t>
            </a:r>
          </a:p>
          <a:p>
            <a:r>
              <a:rPr lang="en-US" dirty="0">
                <a:solidFill>
                  <a:schemeClr val="tx1"/>
                </a:solidFill>
              </a:rPr>
              <a:t>Next: </a:t>
            </a:r>
            <a:r>
              <a:rPr lang="en-US" dirty="0">
                <a:solidFill>
                  <a:schemeClr val="accent5"/>
                </a:solidFill>
              </a:rPr>
              <a:t>Competing Consumers</a:t>
            </a:r>
          </a:p>
        </p:txBody>
      </p:sp>
    </p:spTree>
    <p:extLst>
      <p:ext uri="{BB962C8B-B14F-4D97-AF65-F5344CB8AC3E}">
        <p14:creationId xmlns:p14="http://schemas.microsoft.com/office/powerpoint/2010/main" val="425447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E35D-6DD7-C8E7-E187-06F03E68B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75959" cy="1325563"/>
          </a:xfrm>
        </p:spPr>
        <p:txBody>
          <a:bodyPr/>
          <a:lstStyle/>
          <a:p>
            <a:r>
              <a:rPr lang="en-US" dirty="0"/>
              <a:t>Lab: Cloud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22247-A821-93AC-20E8-3E90D0382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433195" cy="4667250"/>
          </a:xfrm>
        </p:spPr>
        <p:txBody>
          <a:bodyPr>
            <a:normAutofit/>
          </a:bodyPr>
          <a:lstStyle/>
          <a:p>
            <a:r>
              <a:rPr lang="en-US" dirty="0"/>
              <a:t>Lab this week: compute simple operations on large numbers</a:t>
            </a:r>
          </a:p>
          <a:p>
            <a:r>
              <a:rPr lang="en-US" dirty="0"/>
              <a:t>Five parts:</a:t>
            </a:r>
          </a:p>
          <a:p>
            <a:pPr lvl="1"/>
            <a:r>
              <a:rPr lang="en-US" dirty="0"/>
              <a:t>Listener: POST problem to solve</a:t>
            </a:r>
          </a:p>
          <a:p>
            <a:pPr lvl="1"/>
            <a:r>
              <a:rPr lang="en-US" dirty="0"/>
              <a:t>SQS: Queue items</a:t>
            </a:r>
          </a:p>
          <a:p>
            <a:pPr lvl="1"/>
            <a:r>
              <a:rPr lang="en-US" dirty="0"/>
              <a:t>Process: compute results</a:t>
            </a:r>
          </a:p>
          <a:p>
            <a:pPr lvl="1"/>
            <a:r>
              <a:rPr lang="en-US" dirty="0"/>
              <a:t>Database: store results</a:t>
            </a:r>
          </a:p>
          <a:p>
            <a:pPr lvl="2"/>
            <a:r>
              <a:rPr lang="en-US" dirty="0"/>
              <a:t>Alternative: S3, but database better suited here</a:t>
            </a:r>
          </a:p>
          <a:p>
            <a:pPr lvl="1"/>
            <a:r>
              <a:rPr lang="en-US" dirty="0"/>
              <a:t>List: list all results</a:t>
            </a:r>
          </a:p>
          <a:p>
            <a:r>
              <a:rPr lang="en-US" dirty="0"/>
              <a:t>Full application would return results</a:t>
            </a:r>
          </a:p>
          <a:p>
            <a:pPr lvl="1"/>
            <a:r>
              <a:rPr lang="en-US" dirty="0"/>
              <a:t>We aren’t doing that to limit work</a:t>
            </a:r>
          </a:p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035DEB-B756-A563-8760-A33B6D3449E8}"/>
              </a:ext>
            </a:extLst>
          </p:cNvPr>
          <p:cNvGrpSpPr/>
          <p:nvPr/>
        </p:nvGrpSpPr>
        <p:grpSpPr>
          <a:xfrm>
            <a:off x="6345190" y="2402733"/>
            <a:ext cx="5436021" cy="3287949"/>
            <a:chOff x="6345190" y="2402733"/>
            <a:chExt cx="5436021" cy="3287949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E43C3437-1B41-ED22-2AB3-9B0380B3BD6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2718297"/>
                </p:ext>
              </p:extLst>
            </p:nvPr>
          </p:nvGraphicFramePr>
          <p:xfrm>
            <a:off x="6395604" y="2402733"/>
            <a:ext cx="5335959" cy="32879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12F52FDF-8AF0-A1E4-C9B8-F7616C63110C}"/>
                </a:ext>
              </a:extLst>
            </p:cNvPr>
            <p:cNvSpPr/>
            <p:nvPr/>
          </p:nvSpPr>
          <p:spPr>
            <a:xfrm>
              <a:off x="6345190" y="2508278"/>
              <a:ext cx="662242" cy="429152"/>
            </a:xfrm>
            <a:prstGeom prst="rightArrow">
              <a:avLst/>
            </a:prstGeom>
            <a:noFill/>
            <a:ln w="635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34BC6F-A666-C48F-2453-6F062DE0E1F7}"/>
                </a:ext>
              </a:extLst>
            </p:cNvPr>
            <p:cNvSpPr txBox="1"/>
            <p:nvPr/>
          </p:nvSpPr>
          <p:spPr>
            <a:xfrm>
              <a:off x="6362843" y="2601790"/>
              <a:ext cx="585243" cy="305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POST</a:t>
              </a:r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C2C288-2C53-F55D-A2A6-EFAD16A3DA3A}"/>
                </a:ext>
              </a:extLst>
            </p:cNvPr>
            <p:cNvSpPr txBox="1"/>
            <p:nvPr/>
          </p:nvSpPr>
          <p:spPr>
            <a:xfrm>
              <a:off x="11124089" y="5206717"/>
              <a:ext cx="486868" cy="305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GET</a:t>
              </a:r>
              <a:endParaRPr lang="en-US" dirty="0"/>
            </a:p>
          </p:txBody>
        </p:sp>
        <p:sp>
          <p:nvSpPr>
            <p:cNvPr id="11" name="Right Arrow 4">
              <a:extLst>
                <a:ext uri="{FF2B5EF4-FFF2-40B4-BE49-F238E27FC236}">
                  <a16:creationId xmlns:a16="http://schemas.microsoft.com/office/drawing/2014/main" id="{23225A02-75B9-DD2D-55E9-5864BC063542}"/>
                </a:ext>
              </a:extLst>
            </p:cNvPr>
            <p:cNvSpPr/>
            <p:nvPr/>
          </p:nvSpPr>
          <p:spPr>
            <a:xfrm>
              <a:off x="11118969" y="5121016"/>
              <a:ext cx="662242" cy="429152"/>
            </a:xfrm>
            <a:prstGeom prst="rightArrow">
              <a:avLst/>
            </a:prstGeom>
            <a:noFill/>
            <a:ln w="635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7F005FD-28AF-447C-8507-D70B2FAB5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49408" y="2469701"/>
              <a:ext cx="199057" cy="199057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64D7723-3F47-E1A3-972A-A3470457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84911" y="3759825"/>
              <a:ext cx="199057" cy="19905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C1F74752-CE27-1AB3-0CBA-D87919A32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08152" y="5067207"/>
              <a:ext cx="199057" cy="199057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65A7B60-8C6F-33A8-5C53-DC5A0FF87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7508" y="3113356"/>
              <a:ext cx="228600" cy="22860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DA280AF5-59DF-9493-5CA2-9C5D1807C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44624" y="4411980"/>
              <a:ext cx="202223" cy="202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28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456B5-A921-D0E0-5947-F6EF4F9A1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SQS: Simple Queueing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90BCB-316A-EC96-1130-A60BCFD70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487" y="3035125"/>
            <a:ext cx="6693246" cy="3422781"/>
          </a:xfrm>
        </p:spPr>
        <p:txBody>
          <a:bodyPr/>
          <a:lstStyle/>
          <a:p>
            <a:r>
              <a:rPr lang="en-US" dirty="0"/>
              <a:t>You will set this up using AWS (it’s an AWS service)</a:t>
            </a:r>
          </a:p>
          <a:p>
            <a:r>
              <a:rPr lang="en-US" dirty="0"/>
              <a:t>Basically, take a number from the request, store it on the queue</a:t>
            </a:r>
          </a:p>
          <a:p>
            <a:r>
              <a:rPr lang="en-US" dirty="0"/>
              <a:t>Queue items are simple strings </a:t>
            </a:r>
          </a:p>
          <a:p>
            <a:r>
              <a:rPr lang="en-US" dirty="0"/>
              <a:t>For example, putting on x: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8CF55-269F-4B6F-0907-4E7A6F4356F9}"/>
              </a:ext>
            </a:extLst>
          </p:cNvPr>
          <p:cNvSpPr txBox="1"/>
          <p:nvPr/>
        </p:nvSpPr>
        <p:spPr>
          <a:xfrm>
            <a:off x="741487" y="5788377"/>
            <a:ext cx="93217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queueManager.sendMessage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800" dirty="0" err="1">
                <a:latin typeface="Consolas" panose="020B0609020204030204" pitchFamily="49" charset="0"/>
                <a:cs typeface="Consolas" panose="020B0609020204030204" pitchFamily="49" charset="0"/>
              </a:rPr>
              <a:t>String.valueof</a:t>
            </a:r>
            <a:r>
              <a:rPr lang="en-US" sz="2800" dirty="0">
                <a:latin typeface="Consolas" panose="020B0609020204030204" pitchFamily="49" charset="0"/>
                <a:cs typeface="Consolas" panose="020B0609020204030204" pitchFamily="49" charset="0"/>
              </a:rPr>
              <a:t>(x));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98CB10-EEFF-C1E7-D32E-695939C3B049}"/>
              </a:ext>
            </a:extLst>
          </p:cNvPr>
          <p:cNvGrpSpPr/>
          <p:nvPr/>
        </p:nvGrpSpPr>
        <p:grpSpPr>
          <a:xfrm>
            <a:off x="6314710" y="2011918"/>
            <a:ext cx="5436021" cy="3287949"/>
            <a:chOff x="6345190" y="2402733"/>
            <a:chExt cx="5436021" cy="3287949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DBE818A9-F142-720C-E4A2-B21A9CA3DC2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99522460"/>
                </p:ext>
              </p:extLst>
            </p:nvPr>
          </p:nvGraphicFramePr>
          <p:xfrm>
            <a:off x="6395604" y="2402733"/>
            <a:ext cx="5335959" cy="32879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Right Arrow 4">
              <a:extLst>
                <a:ext uri="{FF2B5EF4-FFF2-40B4-BE49-F238E27FC236}">
                  <a16:creationId xmlns:a16="http://schemas.microsoft.com/office/drawing/2014/main" id="{1576B94C-4D21-8480-C1DD-CA5B804F6A7B}"/>
                </a:ext>
              </a:extLst>
            </p:cNvPr>
            <p:cNvSpPr/>
            <p:nvPr/>
          </p:nvSpPr>
          <p:spPr>
            <a:xfrm>
              <a:off x="6345190" y="2508278"/>
              <a:ext cx="662242" cy="429152"/>
            </a:xfrm>
            <a:prstGeom prst="rightArrow">
              <a:avLst/>
            </a:prstGeom>
            <a:noFill/>
            <a:ln w="635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5451323-4772-EAE5-0F64-BA0AC916E9CD}"/>
                </a:ext>
              </a:extLst>
            </p:cNvPr>
            <p:cNvSpPr txBox="1"/>
            <p:nvPr/>
          </p:nvSpPr>
          <p:spPr>
            <a:xfrm>
              <a:off x="6362843" y="2601790"/>
              <a:ext cx="585243" cy="305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POST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411F71-0D38-AABD-D901-EB4E84F7A800}"/>
                </a:ext>
              </a:extLst>
            </p:cNvPr>
            <p:cNvSpPr txBox="1"/>
            <p:nvPr/>
          </p:nvSpPr>
          <p:spPr>
            <a:xfrm>
              <a:off x="11124089" y="5206717"/>
              <a:ext cx="486868" cy="305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GET</a:t>
              </a:r>
              <a:endParaRPr lang="en-US" dirty="0"/>
            </a:p>
          </p:txBody>
        </p:sp>
        <p:sp>
          <p:nvSpPr>
            <p:cNvPr id="9" name="Right Arrow 4">
              <a:extLst>
                <a:ext uri="{FF2B5EF4-FFF2-40B4-BE49-F238E27FC236}">
                  <a16:creationId xmlns:a16="http://schemas.microsoft.com/office/drawing/2014/main" id="{1CE1AE3B-060D-604B-FFAF-4A0F9356E2B8}"/>
                </a:ext>
              </a:extLst>
            </p:cNvPr>
            <p:cNvSpPr/>
            <p:nvPr/>
          </p:nvSpPr>
          <p:spPr>
            <a:xfrm>
              <a:off x="11118969" y="5121016"/>
              <a:ext cx="662242" cy="429152"/>
            </a:xfrm>
            <a:prstGeom prst="rightArrow">
              <a:avLst/>
            </a:prstGeom>
            <a:noFill/>
            <a:ln w="635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17F8255F-2D84-EEC4-4192-E201BE5C2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49408" y="2469701"/>
              <a:ext cx="199057" cy="199057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5364BEBC-4BF4-2AD6-CF20-F9564308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84911" y="3759825"/>
              <a:ext cx="199057" cy="199057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78B940A3-01ED-8B3C-9394-01D5F385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808152" y="5067207"/>
              <a:ext cx="199057" cy="199057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401D198-AC5C-F811-3430-15B6463DA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487508" y="3113356"/>
              <a:ext cx="228600" cy="228600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9556B95D-8150-D978-086E-9C886F711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044624" y="4411980"/>
              <a:ext cx="202223" cy="202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3698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D0C6-10B2-5053-F6CE-3E786A6D3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801" y="35435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DynamoDB: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5C932-09ED-95AD-431C-A3B7A0929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4"/>
            <a:ext cx="10161529" cy="463737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will cover databases in a later course</a:t>
            </a:r>
          </a:p>
          <a:p>
            <a:r>
              <a:rPr lang="en-US" dirty="0"/>
              <a:t>For this course, will just store, retrieve simple data</a:t>
            </a:r>
          </a:p>
          <a:p>
            <a:pPr lvl="1"/>
            <a:r>
              <a:rPr lang="en-US" dirty="0"/>
              <a:t>Really, like writing to a file</a:t>
            </a:r>
          </a:p>
          <a:p>
            <a:r>
              <a:rPr lang="en-US" dirty="0"/>
              <a:t>We will not use query languages or other tools</a:t>
            </a:r>
          </a:p>
          <a:p>
            <a:r>
              <a:rPr lang="en-US" dirty="0"/>
              <a:t>Will get an item from the queue, compute a result, store it</a:t>
            </a:r>
          </a:p>
          <a:p>
            <a:r>
              <a:rPr lang="en-US" dirty="0"/>
              <a:t>Values are stored as hash maps:  </a:t>
            </a:r>
          </a:p>
          <a:p>
            <a:pPr lvl="1"/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HashMap&lt;String,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AttributeValue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&gt; values = ...;</a:t>
            </a:r>
          </a:p>
          <a:p>
            <a:pPr lvl="1"/>
            <a:r>
              <a:rPr lang="en-US" dirty="0"/>
              <a:t>Hash text and attribute value are both String objects</a:t>
            </a:r>
          </a:p>
          <a:p>
            <a:pPr lvl="1"/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values.put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(“Num”, “42”);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values.put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(“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IsPerfect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”, “False”);</a:t>
            </a:r>
          </a:p>
          <a:p>
            <a:r>
              <a:rPr lang="en-US" dirty="0"/>
              <a:t>Store:</a:t>
            </a:r>
          </a:p>
          <a:p>
            <a:pPr lvl="1"/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database.putItem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(TABLE_NAME, values);</a:t>
            </a:r>
          </a:p>
          <a:p>
            <a:pPr lvl="1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306E99-4D23-FCEA-F914-F21E8B388568}"/>
              </a:ext>
            </a:extLst>
          </p:cNvPr>
          <p:cNvGrpSpPr/>
          <p:nvPr/>
        </p:nvGrpSpPr>
        <p:grpSpPr>
          <a:xfrm>
            <a:off x="6557400" y="141051"/>
            <a:ext cx="5436021" cy="3287949"/>
            <a:chOff x="6345190" y="2402733"/>
            <a:chExt cx="5436021" cy="3287949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AD685EB6-13BA-13AE-CC43-DE246050FF5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99522460"/>
                </p:ext>
              </p:extLst>
            </p:nvPr>
          </p:nvGraphicFramePr>
          <p:xfrm>
            <a:off x="6395604" y="2402733"/>
            <a:ext cx="5335959" cy="32879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6" name="Right Arrow 4">
              <a:extLst>
                <a:ext uri="{FF2B5EF4-FFF2-40B4-BE49-F238E27FC236}">
                  <a16:creationId xmlns:a16="http://schemas.microsoft.com/office/drawing/2014/main" id="{6EA5E93F-589F-8D9B-81E6-ED519E863F69}"/>
                </a:ext>
              </a:extLst>
            </p:cNvPr>
            <p:cNvSpPr/>
            <p:nvPr/>
          </p:nvSpPr>
          <p:spPr>
            <a:xfrm>
              <a:off x="6345190" y="2508278"/>
              <a:ext cx="662242" cy="429152"/>
            </a:xfrm>
            <a:prstGeom prst="rightArrow">
              <a:avLst/>
            </a:prstGeom>
            <a:noFill/>
            <a:ln w="635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87048A-673B-9F22-3825-6C852AD96CFD}"/>
                </a:ext>
              </a:extLst>
            </p:cNvPr>
            <p:cNvSpPr txBox="1"/>
            <p:nvPr/>
          </p:nvSpPr>
          <p:spPr>
            <a:xfrm>
              <a:off x="6362843" y="2601790"/>
              <a:ext cx="585243" cy="305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POST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575388-663B-C518-67BE-AFE6CB142618}"/>
                </a:ext>
              </a:extLst>
            </p:cNvPr>
            <p:cNvSpPr txBox="1"/>
            <p:nvPr/>
          </p:nvSpPr>
          <p:spPr>
            <a:xfrm>
              <a:off x="11124089" y="5206717"/>
              <a:ext cx="486868" cy="305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GET</a:t>
              </a:r>
              <a:endParaRPr lang="en-US" dirty="0"/>
            </a:p>
          </p:txBody>
        </p:sp>
        <p:sp>
          <p:nvSpPr>
            <p:cNvPr id="9" name="Right Arrow 4">
              <a:extLst>
                <a:ext uri="{FF2B5EF4-FFF2-40B4-BE49-F238E27FC236}">
                  <a16:creationId xmlns:a16="http://schemas.microsoft.com/office/drawing/2014/main" id="{2306ADE6-03BD-D219-D64A-3A6827A4C268}"/>
                </a:ext>
              </a:extLst>
            </p:cNvPr>
            <p:cNvSpPr/>
            <p:nvPr/>
          </p:nvSpPr>
          <p:spPr>
            <a:xfrm>
              <a:off x="11118969" y="5121016"/>
              <a:ext cx="662242" cy="429152"/>
            </a:xfrm>
            <a:prstGeom prst="rightArrow">
              <a:avLst/>
            </a:prstGeom>
            <a:noFill/>
            <a:ln w="635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E62EA994-50C1-8A1B-EB86-0D819E334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749408" y="2469701"/>
              <a:ext cx="199057" cy="199057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F205A7B6-69D2-1C8D-829F-4A933194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84911" y="3759825"/>
              <a:ext cx="199057" cy="199057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1CF0F6D-C93A-D998-B055-B23F7D097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808152" y="5067207"/>
              <a:ext cx="199057" cy="199057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B2A1F1D-BACF-50F2-871A-D0996C577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487508" y="3113356"/>
              <a:ext cx="228600" cy="22860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1BD344A5-7615-3FAA-E356-09EC18926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044624" y="4411980"/>
              <a:ext cx="202223" cy="202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2624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170325-38F3-6CB0-FE52-5A15BFC31133}"/>
              </a:ext>
            </a:extLst>
          </p:cNvPr>
          <p:cNvSpPr txBox="1"/>
          <p:nvPr/>
        </p:nvSpPr>
        <p:spPr>
          <a:xfrm>
            <a:off x="-783027" y="0"/>
            <a:ext cx="12975027" cy="7151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	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ScanRequest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scanRequest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= new 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ScanRequest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()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              .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withTableName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PrimeTestingHandler.TABLE_NAME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);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      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ScanResult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result = 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client.scan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scanRequest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);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      for (Map&lt;String, 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AttributeValue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&gt; 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returned_item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: 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result.getItems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()) {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          try {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              if (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returned_item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!= null) {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                  Set&lt;String&gt; keys = 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returned_item.keySet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();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                  for (String key : keys) {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                      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logger.info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String.format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("%s: %s\n",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                              key, 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returned_item.get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(key).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toString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()));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                  }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              } else {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                  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logger.error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("No items found in the table "+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PrimeTestingHandler.TABLE_NAME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+"\n");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              }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          } catch (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AmazonServiceException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e) {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              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logger.error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</a:t>
            </a:r>
            <a:r>
              <a:rPr lang="en-US" sz="1800" kern="0" dirty="0" err="1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e.getErrorMessage</a:t>
            </a: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());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effectLst/>
                <a:latin typeface="Consolas" panose="020B0609020204030204" pitchFamily="49" charset="0"/>
                <a:ea typeface="Times New Roman" panose="02020603050405020304" pitchFamily="18" charset="0"/>
                <a:cs typeface="Consolas" panose="020B0609020204030204" pitchFamily="49" charset="0"/>
              </a:rPr>
              <a:t>            }</a:t>
            </a:r>
            <a:endParaRPr lang="en-US" sz="1800" kern="100" dirty="0">
              <a:effectLst/>
              <a:latin typeface="Consolas" panose="020B0609020204030204" pitchFamily="49" charset="0"/>
              <a:ea typeface="Aptos" panose="020B0004020202020204" pitchFamily="34" charset="0"/>
              <a:cs typeface="Consolas" panose="020B0609020204030204" pitchFamily="49" charset="0"/>
            </a:endParaRPr>
          </a:p>
          <a:p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86A41E-B900-1E46-EC67-9A5071C754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94313" y="-160968"/>
            <a:ext cx="2780778" cy="1864508"/>
          </a:xfrm>
        </p:spPr>
        <p:txBody>
          <a:bodyPr>
            <a:noAutofit/>
          </a:bodyPr>
          <a:lstStyle/>
          <a:p>
            <a:r>
              <a:rPr lang="en-US" sz="3200" i="1" dirty="0">
                <a:solidFill>
                  <a:schemeClr val="accent6"/>
                </a:solidFill>
              </a:rPr>
              <a:t>Getting data from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859EB-9D31-FF58-9D6E-CDBE6261B3D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294313" y="1496452"/>
            <a:ext cx="2780778" cy="233651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Will simply read all entries</a:t>
            </a:r>
          </a:p>
          <a:p>
            <a:r>
              <a:rPr lang="en-US" sz="2400" dirty="0">
                <a:solidFill>
                  <a:schemeClr val="accent6"/>
                </a:solidFill>
              </a:rPr>
              <a:t>This logs results</a:t>
            </a:r>
          </a:p>
          <a:p>
            <a:r>
              <a:rPr lang="en-US" sz="2400" dirty="0">
                <a:solidFill>
                  <a:schemeClr val="accent6"/>
                </a:solidFill>
              </a:rPr>
              <a:t>Your version will return a table formatted into a string</a:t>
            </a:r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3BEAAFB-2617-6F23-3FFF-E080A02C7F1B}"/>
              </a:ext>
            </a:extLst>
          </p:cNvPr>
          <p:cNvSpPr/>
          <p:nvPr/>
        </p:nvSpPr>
        <p:spPr>
          <a:xfrm>
            <a:off x="116909" y="11430"/>
            <a:ext cx="7849801" cy="731520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066E1D-F245-BBBD-D19C-4A774BE7CF77}"/>
              </a:ext>
            </a:extLst>
          </p:cNvPr>
          <p:cNvSpPr txBox="1"/>
          <p:nvPr/>
        </p:nvSpPr>
        <p:spPr>
          <a:xfrm>
            <a:off x="7966710" y="54024"/>
            <a:ext cx="982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3"/>
                </a:solidFill>
              </a:rPr>
              <a:t>Connect</a:t>
            </a:r>
          </a:p>
          <a:p>
            <a:r>
              <a:rPr lang="en-US" b="1" i="1" dirty="0">
                <a:solidFill>
                  <a:schemeClr val="accent3"/>
                </a:solidFill>
              </a:rPr>
              <a:t>to DB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B602BD-4C8A-300A-1CB7-17F74201C2CB}"/>
              </a:ext>
            </a:extLst>
          </p:cNvPr>
          <p:cNvSpPr/>
          <p:nvPr/>
        </p:nvSpPr>
        <p:spPr>
          <a:xfrm>
            <a:off x="403860" y="817007"/>
            <a:ext cx="5669280" cy="360284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E224DE-EEF4-F8CD-8016-0478D875A19F}"/>
              </a:ext>
            </a:extLst>
          </p:cNvPr>
          <p:cNvSpPr txBox="1"/>
          <p:nvPr/>
        </p:nvSpPr>
        <p:spPr>
          <a:xfrm>
            <a:off x="6214378" y="771286"/>
            <a:ext cx="209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3"/>
                </a:solidFill>
              </a:rPr>
              <a:t>Retrieve all entries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5353C2-7430-08DF-2831-793A907A8E4D}"/>
              </a:ext>
            </a:extLst>
          </p:cNvPr>
          <p:cNvSpPr/>
          <p:nvPr/>
        </p:nvSpPr>
        <p:spPr>
          <a:xfrm>
            <a:off x="3543330" y="1211549"/>
            <a:ext cx="5669280" cy="360284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2CA1E7-5926-4F74-EDB9-81D484305C01}"/>
              </a:ext>
            </a:extLst>
          </p:cNvPr>
          <p:cNvSpPr txBox="1"/>
          <p:nvPr/>
        </p:nvSpPr>
        <p:spPr>
          <a:xfrm>
            <a:off x="6858182" y="1571833"/>
            <a:ext cx="1817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3"/>
                </a:solidFill>
              </a:rPr>
              <a:t>For each entry…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F10C82-CF32-EBD1-B27C-F2A24F63E030}"/>
              </a:ext>
            </a:extLst>
          </p:cNvPr>
          <p:cNvSpPr/>
          <p:nvPr/>
        </p:nvSpPr>
        <p:spPr>
          <a:xfrm>
            <a:off x="1398651" y="2194840"/>
            <a:ext cx="5669280" cy="1123023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D71D86-0F33-E6B8-03D0-C0F86389C14A}"/>
              </a:ext>
            </a:extLst>
          </p:cNvPr>
          <p:cNvSpPr txBox="1"/>
          <p:nvPr/>
        </p:nvSpPr>
        <p:spPr>
          <a:xfrm>
            <a:off x="7108782" y="2325703"/>
            <a:ext cx="1715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3"/>
                </a:solidFill>
              </a:rPr>
              <a:t>Process all keys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AB6B65-6FA2-6BF5-9628-AE507B09EBE9}"/>
              </a:ext>
            </a:extLst>
          </p:cNvPr>
          <p:cNvSpPr/>
          <p:nvPr/>
        </p:nvSpPr>
        <p:spPr>
          <a:xfrm>
            <a:off x="1188902" y="4738979"/>
            <a:ext cx="10801168" cy="360285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6F0EAF-09AD-AA4D-964D-CF37371FEF35}"/>
              </a:ext>
            </a:extLst>
          </p:cNvPr>
          <p:cNvSpPr txBox="1"/>
          <p:nvPr/>
        </p:nvSpPr>
        <p:spPr>
          <a:xfrm>
            <a:off x="2513035" y="4335413"/>
            <a:ext cx="944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3"/>
                </a:solidFill>
              </a:rPr>
              <a:t>Report no keys; do this in loop so clients cannot empty table just after finding table not empty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CDCAB5D-37D9-AA03-B02E-56D85EECDD4A}"/>
              </a:ext>
            </a:extLst>
          </p:cNvPr>
          <p:cNvSpPr/>
          <p:nvPr/>
        </p:nvSpPr>
        <p:spPr>
          <a:xfrm>
            <a:off x="247468" y="5538975"/>
            <a:ext cx="5669280" cy="360285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9CA700-9760-B471-9EFC-404778E5C4CE}"/>
              </a:ext>
            </a:extLst>
          </p:cNvPr>
          <p:cNvSpPr txBox="1"/>
          <p:nvPr/>
        </p:nvSpPr>
        <p:spPr>
          <a:xfrm>
            <a:off x="5616581" y="5818440"/>
            <a:ext cx="645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3"/>
                </a:solidFill>
              </a:rPr>
              <a:t>Handle fatal errors; in practice would do more than simply log</a:t>
            </a:r>
          </a:p>
        </p:txBody>
      </p:sp>
    </p:spTree>
    <p:extLst>
      <p:ext uri="{BB962C8B-B14F-4D97-AF65-F5344CB8AC3E}">
        <p14:creationId xmlns:p14="http://schemas.microsoft.com/office/powerpoint/2010/main" val="284384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55F59-10A2-51C8-FF76-226697846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25FF2-3C16-4C93-0900-617A3E8A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75959" cy="1325563"/>
          </a:xfrm>
        </p:spPr>
        <p:txBody>
          <a:bodyPr/>
          <a:lstStyle/>
          <a:p>
            <a:r>
              <a:rPr lang="en-US" dirty="0"/>
              <a:t>Lab: Cloud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9588B-F93C-5836-F3B0-F84CF3E19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433195" cy="4667250"/>
          </a:xfrm>
        </p:spPr>
        <p:txBody>
          <a:bodyPr>
            <a:normAutofit/>
          </a:bodyPr>
          <a:lstStyle/>
          <a:p>
            <a:r>
              <a:rPr lang="en-US" dirty="0"/>
              <a:t>Lab this week: compute simple operations on large numbers</a:t>
            </a:r>
          </a:p>
          <a:p>
            <a:r>
              <a:rPr lang="en-US" dirty="0"/>
              <a:t>Five parts:</a:t>
            </a:r>
          </a:p>
          <a:p>
            <a:pPr lvl="1"/>
            <a:r>
              <a:rPr lang="en-US" dirty="0"/>
              <a:t>Listener: POST problem to solve</a:t>
            </a:r>
          </a:p>
          <a:p>
            <a:pPr lvl="1"/>
            <a:r>
              <a:rPr lang="en-US" dirty="0"/>
              <a:t>SQS: Queue items</a:t>
            </a:r>
          </a:p>
          <a:p>
            <a:pPr lvl="1"/>
            <a:r>
              <a:rPr lang="en-US" dirty="0"/>
              <a:t>Process: compute results</a:t>
            </a:r>
          </a:p>
          <a:p>
            <a:pPr lvl="1"/>
            <a:r>
              <a:rPr lang="en-US" dirty="0"/>
              <a:t>Database: store results</a:t>
            </a:r>
          </a:p>
          <a:p>
            <a:pPr lvl="2"/>
            <a:r>
              <a:rPr lang="en-US" dirty="0"/>
              <a:t>Alternative: S3, but database better suited here</a:t>
            </a:r>
          </a:p>
          <a:p>
            <a:pPr lvl="1"/>
            <a:r>
              <a:rPr lang="en-US" dirty="0"/>
              <a:t>List: list all results</a:t>
            </a:r>
          </a:p>
          <a:p>
            <a:r>
              <a:rPr lang="en-US" dirty="0"/>
              <a:t>Full application would return results</a:t>
            </a:r>
          </a:p>
          <a:p>
            <a:pPr lvl="1"/>
            <a:r>
              <a:rPr lang="en-US" dirty="0"/>
              <a:t>We aren’t doing that to limit work</a:t>
            </a:r>
          </a:p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208094-BAC2-B7EE-8D3C-0B9979434B60}"/>
              </a:ext>
            </a:extLst>
          </p:cNvPr>
          <p:cNvGrpSpPr/>
          <p:nvPr/>
        </p:nvGrpSpPr>
        <p:grpSpPr>
          <a:xfrm>
            <a:off x="6345190" y="2402733"/>
            <a:ext cx="5436021" cy="3287949"/>
            <a:chOff x="6345190" y="2402733"/>
            <a:chExt cx="5436021" cy="3287949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34FE2054-4F70-347D-65BC-3386C7CA18F8}"/>
                </a:ext>
              </a:extLst>
            </p:cNvPr>
            <p:cNvGraphicFramePr/>
            <p:nvPr/>
          </p:nvGraphicFramePr>
          <p:xfrm>
            <a:off x="6395604" y="2402733"/>
            <a:ext cx="5335959" cy="32879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540C40FD-434E-9A26-CF2B-6F0FD45194E9}"/>
                </a:ext>
              </a:extLst>
            </p:cNvPr>
            <p:cNvSpPr/>
            <p:nvPr/>
          </p:nvSpPr>
          <p:spPr>
            <a:xfrm>
              <a:off x="6345190" y="2508278"/>
              <a:ext cx="662242" cy="429152"/>
            </a:xfrm>
            <a:prstGeom prst="rightArrow">
              <a:avLst/>
            </a:prstGeom>
            <a:noFill/>
            <a:ln w="635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E5E200-5F18-A811-E9FB-FCE8C88536BA}"/>
                </a:ext>
              </a:extLst>
            </p:cNvPr>
            <p:cNvSpPr txBox="1"/>
            <p:nvPr/>
          </p:nvSpPr>
          <p:spPr>
            <a:xfrm>
              <a:off x="6362843" y="2601790"/>
              <a:ext cx="585243" cy="305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POST</a:t>
              </a:r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86E223-CBE5-65A1-E971-298C488F28CF}"/>
                </a:ext>
              </a:extLst>
            </p:cNvPr>
            <p:cNvSpPr txBox="1"/>
            <p:nvPr/>
          </p:nvSpPr>
          <p:spPr>
            <a:xfrm>
              <a:off x="11124089" y="5206717"/>
              <a:ext cx="486868" cy="305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GET</a:t>
              </a:r>
              <a:endParaRPr lang="en-US" dirty="0"/>
            </a:p>
          </p:txBody>
        </p:sp>
        <p:sp>
          <p:nvSpPr>
            <p:cNvPr id="11" name="Right Arrow 4">
              <a:extLst>
                <a:ext uri="{FF2B5EF4-FFF2-40B4-BE49-F238E27FC236}">
                  <a16:creationId xmlns:a16="http://schemas.microsoft.com/office/drawing/2014/main" id="{99704CCB-CBE6-7913-DCB7-C03E76797AFC}"/>
                </a:ext>
              </a:extLst>
            </p:cNvPr>
            <p:cNvSpPr/>
            <p:nvPr/>
          </p:nvSpPr>
          <p:spPr>
            <a:xfrm>
              <a:off x="11118969" y="5121016"/>
              <a:ext cx="662242" cy="429152"/>
            </a:xfrm>
            <a:prstGeom prst="rightArrow">
              <a:avLst/>
            </a:prstGeom>
            <a:noFill/>
            <a:ln w="635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E8F7651F-E852-F3F8-0BCB-BB3A5D9AC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49408" y="2469701"/>
              <a:ext cx="199057" cy="199057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708C8707-5DDE-56E9-64E7-2D0C27113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84911" y="3759825"/>
              <a:ext cx="199057" cy="19905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3918F24-A1A5-6B25-9E1B-9FE6D16F8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08152" y="5067207"/>
              <a:ext cx="199057" cy="199057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1FA1199D-AD30-3D93-5371-8BA73273B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7508" y="3113356"/>
              <a:ext cx="228600" cy="22860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65B006E-B5DF-97BF-6FE4-94AE58C9F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44624" y="4411980"/>
              <a:ext cx="202223" cy="20222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C54A5DA-D682-9E64-4BC6-933CC5941BF9}"/>
              </a:ext>
            </a:extLst>
          </p:cNvPr>
          <p:cNvSpPr txBox="1"/>
          <p:nvPr/>
        </p:nvSpPr>
        <p:spPr>
          <a:xfrm>
            <a:off x="329486" y="292205"/>
            <a:ext cx="5341783" cy="227754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lIns="365760" tIns="274320" rIns="365760" bIns="274320" rtlCol="0">
            <a:spAutoFit/>
          </a:bodyPr>
          <a:lstStyle/>
          <a:p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Key to getting lab to work: logs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Log every entry point, inputs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Log actions taken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Include version number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D305319-6DAF-2090-5467-67B57DD87909}"/>
              </a:ext>
            </a:extLst>
          </p:cNvPr>
          <p:cNvSpPr/>
          <p:nvPr/>
        </p:nvSpPr>
        <p:spPr>
          <a:xfrm>
            <a:off x="1524000" y="3843014"/>
            <a:ext cx="3793067" cy="593519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A2AC5F-689F-5B91-FB7B-FFE2C8EF90AE}"/>
              </a:ext>
            </a:extLst>
          </p:cNvPr>
          <p:cNvSpPr txBox="1"/>
          <p:nvPr/>
        </p:nvSpPr>
        <p:spPr>
          <a:xfrm>
            <a:off x="3000378" y="3313880"/>
            <a:ext cx="3613874" cy="46166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How to make this scalable?</a:t>
            </a:r>
          </a:p>
        </p:txBody>
      </p:sp>
    </p:spTree>
    <p:extLst>
      <p:ext uri="{BB962C8B-B14F-4D97-AF65-F5344CB8AC3E}">
        <p14:creationId xmlns:p14="http://schemas.microsoft.com/office/powerpoint/2010/main" val="342693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/>
              <a:t>Definition from NIST:</a:t>
            </a:r>
            <a:br>
              <a:rPr lang="en-US" sz="4000" dirty="0"/>
            </a:br>
            <a:r>
              <a:rPr lang="en-US" sz="2400" dirty="0"/>
              <a:t>(National Institute of Standards and Technology) </a:t>
            </a:r>
            <a:endParaRPr lang="en-US" sz="4000" dirty="0"/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2241139"/>
            <a:ext cx="7277100" cy="4251735"/>
          </a:xfrm>
        </p:spPr>
        <p:txBody>
          <a:bodyPr>
            <a:normAutofit/>
          </a:bodyPr>
          <a:lstStyle/>
          <a:p>
            <a:r>
              <a:rPr lang="en-US" sz="2900" dirty="0"/>
              <a:t>Cloud Computing: </a:t>
            </a:r>
            <a:r>
              <a:rPr lang="en-US" sz="2900" i="1" dirty="0">
                <a:solidFill>
                  <a:schemeClr val="accent6"/>
                </a:solidFill>
              </a:rPr>
              <a:t>model for convenient, on-demand network access to a shared pool of configurable computing resources</a:t>
            </a:r>
            <a:endParaRPr lang="en-US" sz="2500" i="1" dirty="0">
              <a:solidFill>
                <a:schemeClr val="accent6"/>
              </a:solidFill>
            </a:endParaRPr>
          </a:p>
          <a:p>
            <a:r>
              <a:rPr lang="en-US" sz="2900" dirty="0">
                <a:solidFill>
                  <a:schemeClr val="tx1"/>
                </a:solidFill>
              </a:rPr>
              <a:t>Essential characteristics</a:t>
            </a:r>
          </a:p>
          <a:p>
            <a:pPr lvl="1"/>
            <a:r>
              <a:rPr lang="en-US" sz="2300" dirty="0">
                <a:solidFill>
                  <a:schemeClr val="accent3"/>
                </a:solidFill>
              </a:rPr>
              <a:t>On-demand self-service </a:t>
            </a:r>
            <a:r>
              <a:rPr lang="en-US" sz="2300" dirty="0">
                <a:solidFill>
                  <a:schemeClr val="tx1"/>
                </a:solidFill>
              </a:rPr>
              <a:t>– no central sysadmins</a:t>
            </a:r>
          </a:p>
          <a:p>
            <a:pPr lvl="1"/>
            <a:r>
              <a:rPr lang="en-US" sz="2300" dirty="0">
                <a:solidFill>
                  <a:schemeClr val="accent3"/>
                </a:solidFill>
              </a:rPr>
              <a:t>Broad network access</a:t>
            </a:r>
          </a:p>
          <a:p>
            <a:pPr lvl="1"/>
            <a:r>
              <a:rPr lang="en-US" sz="2300" dirty="0">
                <a:solidFill>
                  <a:schemeClr val="accent3"/>
                </a:solidFill>
              </a:rPr>
              <a:t>Resource pooling </a:t>
            </a:r>
            <a:r>
              <a:rPr lang="en-US" sz="2300" dirty="0">
                <a:solidFill>
                  <a:schemeClr val="tx1"/>
                </a:solidFill>
              </a:rPr>
              <a:t>– share resources between orgs</a:t>
            </a:r>
          </a:p>
          <a:p>
            <a:pPr lvl="1"/>
            <a:r>
              <a:rPr lang="en-US" sz="2300" dirty="0">
                <a:solidFill>
                  <a:schemeClr val="accent3"/>
                </a:solidFill>
              </a:rPr>
              <a:t>Rapid elasticity </a:t>
            </a:r>
            <a:r>
              <a:rPr lang="en-US" sz="2300" dirty="0">
                <a:solidFill>
                  <a:schemeClr val="tx1"/>
                </a:solidFill>
              </a:rPr>
              <a:t>– obtain resources quickly</a:t>
            </a:r>
          </a:p>
          <a:p>
            <a:pPr lvl="1"/>
            <a:r>
              <a:rPr lang="en-US" sz="2300" dirty="0">
                <a:solidFill>
                  <a:schemeClr val="accent3"/>
                </a:solidFill>
              </a:rPr>
              <a:t>Measured service </a:t>
            </a:r>
            <a:r>
              <a:rPr lang="en-US" sz="2300" dirty="0">
                <a:solidFill>
                  <a:schemeClr val="tx1"/>
                </a:solidFill>
              </a:rPr>
              <a:t>– allow controlling expenditures</a:t>
            </a:r>
            <a:endParaRPr lang="en-US" sz="23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CF3E1-1EB9-84AD-1933-A848A0AE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161" y="2084614"/>
            <a:ext cx="4019139" cy="40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0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0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B108B-87D9-3094-8D9F-ABADCDC1B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Competing Consumer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E7B58-ACFB-0BB5-903C-9447AD04C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938360"/>
            <a:ext cx="600946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Material adapted from </a:t>
            </a:r>
            <a:r>
              <a:rPr lang="en-US" sz="2400" dirty="0">
                <a:hlinkClick r:id="rId2"/>
              </a:rPr>
              <a:t>https://medium.com/event-driven-utopia/competing-consumers-pattern-explained-b338d54eff2b</a:t>
            </a:r>
            <a:endParaRPr lang="en-US" dirty="0"/>
          </a:p>
          <a:p>
            <a:pPr lvl="1"/>
            <a:r>
              <a:rPr lang="en-US" sz="1800" b="0" i="0" strike="noStrike" dirty="0">
                <a:solidFill>
                  <a:schemeClr val="tx1"/>
                </a:solidFill>
                <a:effectLst/>
              </a:rPr>
              <a:t>Author: </a:t>
            </a:r>
            <a:r>
              <a:rPr lang="en-US" sz="1800" b="0" i="0" strike="noStrike" dirty="0" err="1">
                <a:solidFill>
                  <a:schemeClr val="tx1"/>
                </a:solidFill>
                <a:effectLst/>
              </a:rPr>
              <a:t>Dunith</a:t>
            </a:r>
            <a:r>
              <a:rPr lang="en-US" sz="1800" b="0" i="0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1800" b="0" i="0" strike="noStrike" dirty="0" err="1">
                <a:solidFill>
                  <a:schemeClr val="tx1"/>
                </a:solidFill>
                <a:effectLst/>
              </a:rPr>
              <a:t>Danushka</a:t>
            </a:r>
            <a:endParaRPr lang="en-US" sz="1800" b="0" i="0" strike="noStrike" dirty="0">
              <a:solidFill>
                <a:schemeClr val="tx1"/>
              </a:solidFill>
              <a:effectLst/>
            </a:endParaRPr>
          </a:p>
          <a:p>
            <a:r>
              <a:rPr lang="en-US" i="0" dirty="0">
                <a:solidFill>
                  <a:schemeClr val="tx1"/>
                </a:solidFill>
                <a:effectLst/>
              </a:rPr>
              <a:t>Allows multiple consumers to “compete” for messages on the same channel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Concurrent processing of messages</a:t>
            </a:r>
          </a:p>
          <a:p>
            <a:pPr lvl="1"/>
            <a:r>
              <a:rPr lang="en-US" i="0" dirty="0">
                <a:solidFill>
                  <a:schemeClr val="tx1"/>
                </a:solidFill>
                <a:effectLst/>
              </a:rPr>
              <a:t>Asynch</a:t>
            </a:r>
            <a:r>
              <a:rPr lang="en-US" dirty="0">
                <a:solidFill>
                  <a:schemeClr val="tx1"/>
                </a:solidFill>
              </a:rPr>
              <a:t>ronous</a:t>
            </a:r>
          </a:p>
          <a:p>
            <a:pPr lvl="1"/>
            <a:r>
              <a:rPr lang="en-US" i="0" dirty="0">
                <a:solidFill>
                  <a:schemeClr val="tx1"/>
                </a:solidFill>
                <a:effectLst/>
              </a:rPr>
              <a:t>Tasks distributed between consumers. </a:t>
            </a:r>
          </a:p>
          <a:p>
            <a:r>
              <a:rPr lang="en-US" dirty="0">
                <a:solidFill>
                  <a:schemeClr val="accent6"/>
                </a:solidFill>
              </a:rPr>
              <a:t>Goal: </a:t>
            </a:r>
            <a:r>
              <a:rPr lang="en-US" i="0" dirty="0">
                <a:solidFill>
                  <a:schemeClr val="accent6"/>
                </a:solidFill>
                <a:effectLst/>
              </a:rPr>
              <a:t>a scalable, reliable, resilient message processing system</a:t>
            </a:r>
            <a:endParaRPr lang="en-US" dirty="0">
              <a:solidFill>
                <a:schemeClr val="accent6"/>
              </a:solidFill>
            </a:endParaRPr>
          </a:p>
          <a:p>
            <a:endParaRPr lang="en-US" i="0" strike="noStrike" dirty="0">
              <a:solidFill>
                <a:schemeClr val="tx1"/>
              </a:solidFill>
              <a:effectLst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3BE02F-B70E-DF4C-5FFC-CF1A4711E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463" y="2185988"/>
            <a:ext cx="4934820" cy="330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54297-D5E1-A3D4-C2D8-47C4F858F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Competing Consumer Pattern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55B83F-F81C-6C4F-8C9F-3C3CE7274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41346" y="1825625"/>
            <a:ext cx="9229524" cy="14357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95CBA-7FCE-2B05-4654-93CFAE6AED8D}"/>
              </a:ext>
            </a:extLst>
          </p:cNvPr>
          <p:cNvSpPr txBox="1">
            <a:spLocks/>
          </p:cNvSpPr>
          <p:nvPr/>
        </p:nvSpPr>
        <p:spPr>
          <a:xfrm>
            <a:off x="1119999" y="1825625"/>
            <a:ext cx="10750871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Goal: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>
                <a:solidFill>
                  <a:schemeClr val="tx1"/>
                </a:solidFill>
              </a:rPr>
              <a:t>Problem: implies synchronous communication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Blocks all clients,  tasks often take longer than HTTP allows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Solution:</a:t>
            </a:r>
          </a:p>
          <a:p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2845F04B-A378-620E-61BE-135B84656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726" y="4904709"/>
            <a:ext cx="9194144" cy="150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959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F5BB9-0973-3E0E-3FCE-039E08764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complete solution: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6A1811-5E84-B8F1-E5DF-56C020A02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400" y="5722794"/>
            <a:ext cx="9243200" cy="941531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Key element: </a:t>
            </a:r>
            <a:r>
              <a:rPr lang="en-US" sz="2400" b="1" i="1" dirty="0">
                <a:solidFill>
                  <a:schemeClr val="tx1"/>
                </a:solidFill>
              </a:rPr>
              <a:t>only one</a:t>
            </a:r>
            <a:r>
              <a:rPr lang="en-US" sz="2400" dirty="0">
                <a:solidFill>
                  <a:schemeClr val="tx1"/>
                </a:solidFill>
              </a:rPr>
              <a:t> consumer gets each message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This is different from Pub/Sub, where each message goes to </a:t>
            </a:r>
            <a:r>
              <a:rPr lang="en-US" sz="2400" i="1" dirty="0">
                <a:solidFill>
                  <a:schemeClr val="tx1"/>
                </a:solidFill>
              </a:rPr>
              <a:t>all</a:t>
            </a:r>
            <a:r>
              <a:rPr lang="en-US" sz="2400" dirty="0">
                <a:solidFill>
                  <a:schemeClr val="tx1"/>
                </a:solidFill>
              </a:rPr>
              <a:t> subscribers</a:t>
            </a:r>
          </a:p>
        </p:txBody>
      </p:sp>
      <p:pic>
        <p:nvPicPr>
          <p:cNvPr id="1028" name="Picture 4" descr="Using a message queue to distribute work to instances of a service">
            <a:extLst>
              <a:ext uri="{FF2B5EF4-FFF2-40B4-BE49-F238E27FC236}">
                <a16:creationId xmlns:a16="http://schemas.microsoft.com/office/drawing/2014/main" id="{AF7155C9-7213-9727-CE3F-F28484E0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200" y="1785938"/>
            <a:ext cx="9395600" cy="367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991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F5BB9-0973-3E0E-3FCE-039E08764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complete diagram: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181391-E4E3-4FE6-F14F-760A57F5F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066132"/>
            <a:ext cx="10515600" cy="387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46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3C39E-0F3D-0BD5-B634-2649CF9BD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338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DA050-930D-1162-F982-13FDEA7E3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76" y="2315269"/>
            <a:ext cx="10233800" cy="39549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Scalability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Easy to auto-scale number of (serverless) consumers based on length of queue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Provides cost savings over non-</a:t>
            </a:r>
            <a:r>
              <a:rPr lang="en-US" dirty="0" err="1">
                <a:solidFill>
                  <a:schemeClr val="tx1"/>
                </a:solidFill>
              </a:rPr>
              <a:t>FaaS</a:t>
            </a:r>
            <a:r>
              <a:rPr lang="en-US" dirty="0">
                <a:solidFill>
                  <a:schemeClr val="tx1"/>
                </a:solidFill>
              </a:rPr>
              <a:t> solutions</a:t>
            </a:r>
          </a:p>
          <a:p>
            <a:r>
              <a:rPr lang="en-US" dirty="0">
                <a:solidFill>
                  <a:schemeClr val="tx1"/>
                </a:solidFill>
              </a:rPr>
              <a:t>Reliability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Automatic buffering of messages if all consumers busy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Messages not dropped</a:t>
            </a:r>
          </a:p>
          <a:p>
            <a:r>
              <a:rPr lang="en-US" dirty="0">
                <a:solidFill>
                  <a:schemeClr val="tx1"/>
                </a:solidFill>
              </a:rPr>
              <a:t>Resiliency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If consumer fails, message returned to queue immediately</a:t>
            </a:r>
          </a:p>
        </p:txBody>
      </p:sp>
      <p:pic>
        <p:nvPicPr>
          <p:cNvPr id="4" name="Picture 4" descr="Using a message queue to distribute work to instances of a service">
            <a:extLst>
              <a:ext uri="{FF2B5EF4-FFF2-40B4-BE49-F238E27FC236}">
                <a16:creationId xmlns:a16="http://schemas.microsoft.com/office/drawing/2014/main" id="{72C36490-A2D0-AFC1-54B3-BA7EBBCB8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673" y="114768"/>
            <a:ext cx="5891303" cy="230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3647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39710-4CDD-CF8B-1803-3F5388DD2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65605-F75C-F938-2197-588EFB175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2666417"/>
            <a:ext cx="10233800" cy="35105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i="0" dirty="0">
                <a:solidFill>
                  <a:schemeClr val="tx1"/>
                </a:solidFill>
                <a:effectLst/>
                <a:latin typeface="source-serif-pro"/>
              </a:rPr>
              <a:t>Need asynchronous tasks</a:t>
            </a:r>
          </a:p>
          <a:p>
            <a:pPr lvl="1"/>
            <a:r>
              <a:rPr lang="en-US" i="0" dirty="0">
                <a:solidFill>
                  <a:schemeClr val="tx1"/>
                </a:solidFill>
                <a:effectLst/>
                <a:latin typeface="source-serif-pro"/>
              </a:rPr>
              <a:t>If producer needs result before continuing, just use synchronous communication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i="0" dirty="0">
                <a:solidFill>
                  <a:schemeClr val="tx1"/>
                </a:solidFill>
                <a:effectLst/>
                <a:latin typeface="source-serif-pro"/>
              </a:rPr>
              <a:t>Tasks are independent (so can run in parallel)</a:t>
            </a:r>
          </a:p>
          <a:p>
            <a:pPr lvl="1"/>
            <a:r>
              <a:rPr lang="en-US" i="0" dirty="0">
                <a:solidFill>
                  <a:schemeClr val="tx1"/>
                </a:solidFill>
                <a:effectLst/>
                <a:latin typeface="source-serif-pro"/>
              </a:rPr>
              <a:t>If consumer B depends on consumer A, use Step Functions or other pattern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source-serif-pro"/>
              </a:rPr>
              <a:t>Need scalability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i="0" dirty="0">
                <a:solidFill>
                  <a:schemeClr val="tx1"/>
                </a:solidFill>
                <a:effectLst/>
                <a:latin typeface="source-serif-pro"/>
              </a:rPr>
              <a:t>Need resilience: robustness if consumer fails</a:t>
            </a:r>
          </a:p>
        </p:txBody>
      </p:sp>
      <p:pic>
        <p:nvPicPr>
          <p:cNvPr id="4" name="Picture 4" descr="Using a message queue to distribute work to instances of a service">
            <a:extLst>
              <a:ext uri="{FF2B5EF4-FFF2-40B4-BE49-F238E27FC236}">
                <a16:creationId xmlns:a16="http://schemas.microsoft.com/office/drawing/2014/main" id="{0DEC3DD8-D0FE-928A-D8E2-918168513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673" y="114768"/>
            <a:ext cx="5891303" cy="230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5349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29160-B093-2578-2912-9E341374F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4E3E9-9C81-FEC7-796F-D5A1C5603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75959" cy="1325563"/>
          </a:xfrm>
        </p:spPr>
        <p:txBody>
          <a:bodyPr/>
          <a:lstStyle/>
          <a:p>
            <a:r>
              <a:rPr lang="en-US" dirty="0"/>
              <a:t>Lab: Cloud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20075-0514-2982-DE18-D481A6280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433195" cy="4667250"/>
          </a:xfrm>
        </p:spPr>
        <p:txBody>
          <a:bodyPr>
            <a:normAutofit/>
          </a:bodyPr>
          <a:lstStyle/>
          <a:p>
            <a:r>
              <a:rPr lang="en-US" dirty="0"/>
              <a:t>Lab this week: compute simple operations on large numbers</a:t>
            </a:r>
          </a:p>
          <a:p>
            <a:r>
              <a:rPr lang="en-US" dirty="0"/>
              <a:t>Five parts:</a:t>
            </a:r>
          </a:p>
          <a:p>
            <a:pPr lvl="1"/>
            <a:r>
              <a:rPr lang="en-US" dirty="0"/>
              <a:t>Listener: POST problem to solve</a:t>
            </a:r>
          </a:p>
          <a:p>
            <a:pPr lvl="1"/>
            <a:r>
              <a:rPr lang="en-US" dirty="0"/>
              <a:t>SQS: Queue items</a:t>
            </a:r>
          </a:p>
          <a:p>
            <a:pPr lvl="1"/>
            <a:r>
              <a:rPr lang="en-US" dirty="0"/>
              <a:t>Process: compute results</a:t>
            </a:r>
          </a:p>
          <a:p>
            <a:pPr lvl="1"/>
            <a:r>
              <a:rPr lang="en-US" dirty="0"/>
              <a:t>Database: store results</a:t>
            </a:r>
          </a:p>
          <a:p>
            <a:pPr lvl="2"/>
            <a:r>
              <a:rPr lang="en-US" dirty="0"/>
              <a:t>Alternative: S3, but database better suited here</a:t>
            </a:r>
          </a:p>
          <a:p>
            <a:pPr lvl="1"/>
            <a:r>
              <a:rPr lang="en-US" dirty="0"/>
              <a:t>List: list all results</a:t>
            </a:r>
          </a:p>
          <a:p>
            <a:r>
              <a:rPr lang="en-US" dirty="0"/>
              <a:t>Full application would return results</a:t>
            </a:r>
          </a:p>
          <a:p>
            <a:pPr lvl="1"/>
            <a:r>
              <a:rPr lang="en-US" dirty="0"/>
              <a:t>We aren’t doing that to limit work</a:t>
            </a:r>
          </a:p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E58714-92F8-F88F-DC7F-B7D1B78FA065}"/>
              </a:ext>
            </a:extLst>
          </p:cNvPr>
          <p:cNvGrpSpPr/>
          <p:nvPr/>
        </p:nvGrpSpPr>
        <p:grpSpPr>
          <a:xfrm>
            <a:off x="6345190" y="2402733"/>
            <a:ext cx="5436021" cy="3287949"/>
            <a:chOff x="6345190" y="2402733"/>
            <a:chExt cx="5436021" cy="3287949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7DFE38D7-581D-47A8-11E3-A72BE7E8526E}"/>
                </a:ext>
              </a:extLst>
            </p:cNvPr>
            <p:cNvGraphicFramePr/>
            <p:nvPr/>
          </p:nvGraphicFramePr>
          <p:xfrm>
            <a:off x="6395604" y="2402733"/>
            <a:ext cx="5335959" cy="32879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F65E9CDE-F19C-0210-287B-AF7FED1F9AC1}"/>
                </a:ext>
              </a:extLst>
            </p:cNvPr>
            <p:cNvSpPr/>
            <p:nvPr/>
          </p:nvSpPr>
          <p:spPr>
            <a:xfrm>
              <a:off x="6345190" y="2508278"/>
              <a:ext cx="662242" cy="429152"/>
            </a:xfrm>
            <a:prstGeom prst="rightArrow">
              <a:avLst/>
            </a:prstGeom>
            <a:noFill/>
            <a:ln w="635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122241B-C265-9475-8B32-FB1BB3959C82}"/>
                </a:ext>
              </a:extLst>
            </p:cNvPr>
            <p:cNvSpPr txBox="1"/>
            <p:nvPr/>
          </p:nvSpPr>
          <p:spPr>
            <a:xfrm>
              <a:off x="6362843" y="2601790"/>
              <a:ext cx="585243" cy="305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POST</a:t>
              </a:r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2EB106-BC2D-9674-8682-EFB5789116DC}"/>
                </a:ext>
              </a:extLst>
            </p:cNvPr>
            <p:cNvSpPr txBox="1"/>
            <p:nvPr/>
          </p:nvSpPr>
          <p:spPr>
            <a:xfrm>
              <a:off x="11124089" y="5206717"/>
              <a:ext cx="486868" cy="305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GET</a:t>
              </a:r>
              <a:endParaRPr lang="en-US" dirty="0"/>
            </a:p>
          </p:txBody>
        </p:sp>
        <p:sp>
          <p:nvSpPr>
            <p:cNvPr id="11" name="Right Arrow 4">
              <a:extLst>
                <a:ext uri="{FF2B5EF4-FFF2-40B4-BE49-F238E27FC236}">
                  <a16:creationId xmlns:a16="http://schemas.microsoft.com/office/drawing/2014/main" id="{FAA12288-3B92-69FA-33A0-86A70ADEF297}"/>
                </a:ext>
              </a:extLst>
            </p:cNvPr>
            <p:cNvSpPr/>
            <p:nvPr/>
          </p:nvSpPr>
          <p:spPr>
            <a:xfrm>
              <a:off x="11118969" y="5121016"/>
              <a:ext cx="662242" cy="429152"/>
            </a:xfrm>
            <a:prstGeom prst="rightArrow">
              <a:avLst/>
            </a:prstGeom>
            <a:noFill/>
            <a:ln w="635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3E122DC9-CA13-02C6-61F2-42797CEC1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49408" y="2469701"/>
              <a:ext cx="199057" cy="199057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E2CA9EDB-3B11-0182-D944-71DB9709E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84911" y="3759825"/>
              <a:ext cx="199057" cy="19905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46F2E97-AECD-72F2-F14A-3D7185CD7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08152" y="5067207"/>
              <a:ext cx="199057" cy="199057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A3B3C3C5-CF78-3AAC-5E7A-692F31A52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7508" y="3113356"/>
              <a:ext cx="228600" cy="22860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3D6F2C8E-B62C-444F-2370-668864E36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44624" y="4411980"/>
              <a:ext cx="202223" cy="202223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CEC6552C-D2D2-3F8A-2864-2BA55B430D90}"/>
              </a:ext>
            </a:extLst>
          </p:cNvPr>
          <p:cNvSpPr/>
          <p:nvPr/>
        </p:nvSpPr>
        <p:spPr>
          <a:xfrm>
            <a:off x="1524000" y="3843014"/>
            <a:ext cx="3793067" cy="593519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B9112A-8F65-F812-B96C-546EDCE016F9}"/>
              </a:ext>
            </a:extLst>
          </p:cNvPr>
          <p:cNvSpPr txBox="1"/>
          <p:nvPr/>
        </p:nvSpPr>
        <p:spPr>
          <a:xfrm>
            <a:off x="5124419" y="3641507"/>
            <a:ext cx="1943161" cy="46166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Goal: scalable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6294DF-7692-4B8D-3890-735B343BD7C5}"/>
              </a:ext>
            </a:extLst>
          </p:cNvPr>
          <p:cNvSpPr txBox="1"/>
          <p:nvPr/>
        </p:nvSpPr>
        <p:spPr>
          <a:xfrm>
            <a:off x="3328402" y="159552"/>
            <a:ext cx="6033575" cy="181588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Solution: apply Competing Consumers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SQS: queue of jobs to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Process: handling each item in queue</a:t>
            </a:r>
          </a:p>
          <a:p>
            <a:r>
              <a:rPr lang="en-US" sz="2800" dirty="0">
                <a:solidFill>
                  <a:schemeClr val="bg1"/>
                </a:solidFill>
              </a:rPr>
              <a:t>AWS Educator Limit: 2 processing tasks</a:t>
            </a:r>
          </a:p>
        </p:txBody>
      </p:sp>
    </p:spTree>
    <p:extLst>
      <p:ext uri="{BB962C8B-B14F-4D97-AF65-F5344CB8AC3E}">
        <p14:creationId xmlns:p14="http://schemas.microsoft.com/office/powerpoint/2010/main" val="175388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A98B6-9B69-B1F7-1255-8EA4BC879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values through the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A1645-BE46-B1C6-E70C-1A32D72CC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976000" cy="435133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Client 1 posts a request for the GPF (greatest prime factor) of 51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Client 2 posts a request for 53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Listener adds 51 to queue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Listener adds 53 to queue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Process takes 51, computes its GPF as 17, adds 51/17 to database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Process takes 53, computes </a:t>
            </a:r>
            <a:r>
              <a:rPr lang="en-US"/>
              <a:t>the GPF </a:t>
            </a:r>
            <a:r>
              <a:rPr lang="en-US" dirty="0"/>
              <a:t>53, adds 53/53 to database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Client invokes List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 returns the table “</a:t>
            </a:r>
            <a:r>
              <a:rPr lang="en-US" dirty="0" err="1"/>
              <a:t>lpf</a:t>
            </a:r>
            <a:r>
              <a:rPr lang="en-US" dirty="0"/>
              <a:t>(51):17, </a:t>
            </a:r>
            <a:r>
              <a:rPr lang="en-US" dirty="0" err="1"/>
              <a:t>lpf</a:t>
            </a:r>
            <a:r>
              <a:rPr lang="en-US" dirty="0"/>
              <a:t>(53):53”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150EAD-F2EC-E599-9954-6766F42AAD87}"/>
              </a:ext>
            </a:extLst>
          </p:cNvPr>
          <p:cNvGrpSpPr/>
          <p:nvPr/>
        </p:nvGrpSpPr>
        <p:grpSpPr>
          <a:xfrm>
            <a:off x="6345936" y="2404872"/>
            <a:ext cx="5436021" cy="3287949"/>
            <a:chOff x="6345190" y="2402733"/>
            <a:chExt cx="5436021" cy="3287949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7EBDD09E-9EC8-BFF9-9877-14B40A789F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08532891"/>
                </p:ext>
              </p:extLst>
            </p:nvPr>
          </p:nvGraphicFramePr>
          <p:xfrm>
            <a:off x="6395604" y="2402733"/>
            <a:ext cx="5335959" cy="32879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ight Arrow 4">
              <a:extLst>
                <a:ext uri="{FF2B5EF4-FFF2-40B4-BE49-F238E27FC236}">
                  <a16:creationId xmlns:a16="http://schemas.microsoft.com/office/drawing/2014/main" id="{583C32B6-44FD-75AB-FFC3-832B2045EC46}"/>
                </a:ext>
              </a:extLst>
            </p:cNvPr>
            <p:cNvSpPr/>
            <p:nvPr/>
          </p:nvSpPr>
          <p:spPr>
            <a:xfrm>
              <a:off x="6345190" y="2508278"/>
              <a:ext cx="662242" cy="429152"/>
            </a:xfrm>
            <a:prstGeom prst="rightArrow">
              <a:avLst/>
            </a:prstGeom>
            <a:noFill/>
            <a:ln w="635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A05D56-9383-2138-BCD1-2F844B6B3683}"/>
                </a:ext>
              </a:extLst>
            </p:cNvPr>
            <p:cNvSpPr txBox="1"/>
            <p:nvPr/>
          </p:nvSpPr>
          <p:spPr>
            <a:xfrm>
              <a:off x="6362843" y="2601790"/>
              <a:ext cx="585243" cy="305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POST</a:t>
              </a:r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9F5EC6-42DF-C957-5443-9C248D2ED4A1}"/>
                </a:ext>
              </a:extLst>
            </p:cNvPr>
            <p:cNvSpPr txBox="1"/>
            <p:nvPr/>
          </p:nvSpPr>
          <p:spPr>
            <a:xfrm>
              <a:off x="11124089" y="5206717"/>
              <a:ext cx="486868" cy="305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GET</a:t>
              </a:r>
              <a:endParaRPr lang="en-US" dirty="0"/>
            </a:p>
          </p:txBody>
        </p:sp>
        <p:sp>
          <p:nvSpPr>
            <p:cNvPr id="9" name="Right Arrow 4">
              <a:extLst>
                <a:ext uri="{FF2B5EF4-FFF2-40B4-BE49-F238E27FC236}">
                  <a16:creationId xmlns:a16="http://schemas.microsoft.com/office/drawing/2014/main" id="{34BC4F26-C5D4-9C40-E747-73809CA111E1}"/>
                </a:ext>
              </a:extLst>
            </p:cNvPr>
            <p:cNvSpPr/>
            <p:nvPr/>
          </p:nvSpPr>
          <p:spPr>
            <a:xfrm>
              <a:off x="11118969" y="5121016"/>
              <a:ext cx="662242" cy="429152"/>
            </a:xfrm>
            <a:prstGeom prst="rightArrow">
              <a:avLst/>
            </a:prstGeom>
            <a:noFill/>
            <a:ln w="63500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0E445BA6-968E-331B-86A7-8523A3A82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49408" y="2469701"/>
              <a:ext cx="199057" cy="199057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A334748E-218C-C51E-5965-9413F00B8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84911" y="3759825"/>
              <a:ext cx="199057" cy="199057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404E2C70-A1F1-94EC-DCBB-68CF6636B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808152" y="5067207"/>
              <a:ext cx="199057" cy="199057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5B3A118-8355-7B17-2314-3FFC09ED2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87508" y="3113356"/>
              <a:ext cx="228600" cy="22860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D6F65C2-5D90-77EB-B8E5-F9B96D3F4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44624" y="4411980"/>
              <a:ext cx="202223" cy="202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702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/>
              <a:t>Definition from NIST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2241139"/>
            <a:ext cx="7277100" cy="4251735"/>
          </a:xfrm>
        </p:spPr>
        <p:txBody>
          <a:bodyPr>
            <a:noAutofit/>
          </a:bodyPr>
          <a:lstStyle/>
          <a:p>
            <a:r>
              <a:rPr lang="en-US" sz="2900" dirty="0"/>
              <a:t>Cloud Computing: </a:t>
            </a:r>
            <a:r>
              <a:rPr lang="en-US" sz="2900" i="1" dirty="0">
                <a:solidFill>
                  <a:schemeClr val="accent6"/>
                </a:solidFill>
              </a:rPr>
              <a:t>model for convenient, on-demand network access to a shared pool of configurable computing resources</a:t>
            </a:r>
            <a:endParaRPr lang="en-US" sz="2500" i="1" dirty="0">
              <a:solidFill>
                <a:schemeClr val="accent6"/>
              </a:solidFill>
            </a:endParaRPr>
          </a:p>
          <a:p>
            <a:r>
              <a:rPr lang="en-US" sz="2900" dirty="0">
                <a:solidFill>
                  <a:schemeClr val="tx1"/>
                </a:solidFill>
              </a:rPr>
              <a:t>Key technologies supporting this</a:t>
            </a:r>
          </a:p>
          <a:p>
            <a:pPr lvl="1"/>
            <a:r>
              <a:rPr lang="en-US" sz="2300" dirty="0">
                <a:solidFill>
                  <a:schemeClr val="accent3"/>
                </a:solidFill>
              </a:rPr>
              <a:t>Fast, wide-area networks</a:t>
            </a:r>
            <a:endParaRPr lang="en-US" sz="2300" dirty="0">
              <a:solidFill>
                <a:schemeClr val="tx1"/>
              </a:solidFill>
            </a:endParaRPr>
          </a:p>
          <a:p>
            <a:pPr lvl="1"/>
            <a:r>
              <a:rPr lang="en-US" sz="2300" dirty="0">
                <a:solidFill>
                  <a:schemeClr val="accent3"/>
                </a:solidFill>
              </a:rPr>
              <a:t>Powerful, inexpensive server computers</a:t>
            </a:r>
          </a:p>
          <a:p>
            <a:pPr lvl="1"/>
            <a:r>
              <a:rPr lang="en-US" sz="2300" dirty="0">
                <a:solidFill>
                  <a:schemeClr val="accent3"/>
                </a:solidFill>
              </a:rPr>
              <a:t>High-performance virtualization</a:t>
            </a:r>
          </a:p>
          <a:p>
            <a:pPr lvl="2"/>
            <a:r>
              <a:rPr lang="en-US" sz="1900" dirty="0">
                <a:solidFill>
                  <a:schemeClr val="accent3"/>
                </a:solidFill>
              </a:rPr>
              <a:t>Virtualization: Emulating a complete OS on the computer</a:t>
            </a:r>
          </a:p>
          <a:p>
            <a:pPr lvl="2"/>
            <a:r>
              <a:rPr lang="en-US" sz="1900" dirty="0">
                <a:solidFill>
                  <a:schemeClr val="accent3"/>
                </a:solidFill>
              </a:rPr>
              <a:t>Isolates application from any other applications</a:t>
            </a:r>
            <a:endParaRPr lang="en-US" sz="1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CF3E1-1EB9-84AD-1933-A848A0AE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161" y="2079457"/>
            <a:ext cx="4019139" cy="40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50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Some key issues for cloud developers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2241139"/>
            <a:ext cx="10515600" cy="4019139"/>
          </a:xfrm>
        </p:spPr>
        <p:txBody>
          <a:bodyPr>
            <a:normAutofit/>
          </a:bodyPr>
          <a:lstStyle/>
          <a:p>
            <a:r>
              <a:rPr lang="en-US" sz="2300" dirty="0">
                <a:solidFill>
                  <a:schemeClr val="accent5"/>
                </a:solidFill>
              </a:rPr>
              <a:t>Most resources are “virtual”</a:t>
            </a:r>
            <a:endParaRPr lang="en-US" sz="1900" dirty="0">
              <a:solidFill>
                <a:schemeClr val="tx1"/>
              </a:solidFill>
            </a:endParaRP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What does this mean?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Start by understanding “virtual machine”: a computer emulating another computer</a:t>
            </a:r>
          </a:p>
          <a:p>
            <a:pPr marL="0" indent="0">
              <a:buNone/>
            </a:pPr>
            <a:endParaRPr lang="en-US" sz="2300" dirty="0"/>
          </a:p>
          <a:p>
            <a:endParaRPr lang="en-US" sz="23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4CF3E1-1EB9-84AD-1933-A848A0AE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067" y="129633"/>
            <a:ext cx="1391733" cy="13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0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DDCBC3-97EF-841A-5C3E-03A7D7422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749" y="845484"/>
            <a:ext cx="9169400" cy="57629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271191-7B0D-DB63-495F-5FDA037536FC}"/>
              </a:ext>
            </a:extLst>
          </p:cNvPr>
          <p:cNvSpPr txBox="1"/>
          <p:nvPr/>
        </p:nvSpPr>
        <p:spPr>
          <a:xfrm>
            <a:off x="266700" y="254000"/>
            <a:ext cx="2311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Virtual Machines</a:t>
            </a:r>
          </a:p>
          <a:p>
            <a:pPr algn="ctr"/>
            <a:r>
              <a:rPr lang="en-US" sz="2400" dirty="0">
                <a:latin typeface="+mj-lt"/>
              </a:rPr>
              <a:t>in a laptop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DA065-771A-69D7-5738-C85C37F32794}"/>
              </a:ext>
            </a:extLst>
          </p:cNvPr>
          <p:cNvSpPr txBox="1"/>
          <p:nvPr/>
        </p:nvSpPr>
        <p:spPr>
          <a:xfrm>
            <a:off x="266700" y="6259786"/>
            <a:ext cx="1936749" cy="36933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Windows11 laptop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57AAB9-07F7-6B30-DDA0-CA59CE241E63}"/>
              </a:ext>
            </a:extLst>
          </p:cNvPr>
          <p:cNvSpPr txBox="1"/>
          <p:nvPr/>
        </p:nvSpPr>
        <p:spPr>
          <a:xfrm>
            <a:off x="3379086" y="123836"/>
            <a:ext cx="3893906" cy="36933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VirtualBox</a:t>
            </a:r>
            <a:r>
              <a:rPr lang="en-US" dirty="0"/>
              <a:t> – manages virtual machines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61085D-3F72-4AE5-BDE2-E251859FD95A}"/>
              </a:ext>
            </a:extLst>
          </p:cNvPr>
          <p:cNvSpPr txBox="1"/>
          <p:nvPr/>
        </p:nvSpPr>
        <p:spPr>
          <a:xfrm>
            <a:off x="512515" y="1987896"/>
            <a:ext cx="1943674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 VM in VirtualBox</a:t>
            </a:r>
          </a:p>
          <a:p>
            <a:r>
              <a:rPr lang="en-US" dirty="0"/>
              <a:t>with its resources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C843E0-87D7-03A7-460B-528C38D250EE}"/>
              </a:ext>
            </a:extLst>
          </p:cNvPr>
          <p:cNvSpPr txBox="1"/>
          <p:nvPr/>
        </p:nvSpPr>
        <p:spPr>
          <a:xfrm>
            <a:off x="8050860" y="77839"/>
            <a:ext cx="3707833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 Ubuntu desktop</a:t>
            </a:r>
          </a:p>
          <a:p>
            <a:r>
              <a:rPr lang="en-US" dirty="0"/>
              <a:t>running Linux (within VirtualBox)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A910BD-1499-BBAF-6AE6-34A398C6DFF8}"/>
              </a:ext>
            </a:extLst>
          </p:cNvPr>
          <p:cNvSpPr txBox="1"/>
          <p:nvPr/>
        </p:nvSpPr>
        <p:spPr>
          <a:xfrm>
            <a:off x="62002" y="5135353"/>
            <a:ext cx="2753474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Another VM: Windows Subsystem for Linux (WSL)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3335E0B-37B2-2309-8975-86C00B49FBCC}"/>
              </a:ext>
            </a:extLst>
          </p:cNvPr>
          <p:cNvCxnSpPr>
            <a:cxnSpLocks/>
          </p:cNvCxnSpPr>
          <p:nvPr/>
        </p:nvCxnSpPr>
        <p:spPr>
          <a:xfrm flipV="1">
            <a:off x="2426800" y="1987896"/>
            <a:ext cx="562980" cy="210774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14B6B0-98EA-FEFD-34CA-D3192787E16D}"/>
              </a:ext>
            </a:extLst>
          </p:cNvPr>
          <p:cNvCxnSpPr>
            <a:cxnSpLocks/>
          </p:cNvCxnSpPr>
          <p:nvPr/>
        </p:nvCxnSpPr>
        <p:spPr>
          <a:xfrm flipH="1">
            <a:off x="3668617" y="493168"/>
            <a:ext cx="110169" cy="476316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F8572B-6678-6048-73E2-CBDFBFC92C62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9477375" y="724170"/>
            <a:ext cx="427402" cy="876030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3CD9B1F-57EE-8FC9-D01E-DCA02B4F06E0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2203449" y="6343827"/>
            <a:ext cx="580357" cy="100625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313CF90-9588-218A-8946-6A1AFD669763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815476" y="5458519"/>
            <a:ext cx="3750577" cy="370297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080A5F9-0E81-8E8B-5B03-1C46E3BA47EB}"/>
              </a:ext>
            </a:extLst>
          </p:cNvPr>
          <p:cNvSpPr txBox="1"/>
          <p:nvPr/>
        </p:nvSpPr>
        <p:spPr>
          <a:xfrm>
            <a:off x="461451" y="2771797"/>
            <a:ext cx="2055371" cy="36933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Allocated resources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D29640-7A83-101F-C6E6-3C6DD857E7AE}"/>
              </a:ext>
            </a:extLst>
          </p:cNvPr>
          <p:cNvSpPr/>
          <p:nvPr/>
        </p:nvSpPr>
        <p:spPr>
          <a:xfrm>
            <a:off x="4533899" y="2269187"/>
            <a:ext cx="1828801" cy="3293413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E0FD7E2-7FB1-B92B-8DB8-B57146067A9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516822" y="2956463"/>
            <a:ext cx="2017077" cy="280595"/>
          </a:xfrm>
          <a:prstGeom prst="straightConnector1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009127F-9906-BCC6-8567-92455F62300B}"/>
              </a:ext>
            </a:extLst>
          </p:cNvPr>
          <p:cNvSpPr txBox="1"/>
          <p:nvPr/>
        </p:nvSpPr>
        <p:spPr>
          <a:xfrm>
            <a:off x="8050860" y="2826703"/>
            <a:ext cx="3925142" cy="180049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Uses: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Cross-platform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tools not available in native 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set up VM for specific scenario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Ensure new software doesn’t break computer</a:t>
            </a:r>
          </a:p>
        </p:txBody>
      </p:sp>
    </p:spTree>
    <p:extLst>
      <p:ext uri="{BB962C8B-B14F-4D97-AF65-F5344CB8AC3E}">
        <p14:creationId xmlns:p14="http://schemas.microsoft.com/office/powerpoint/2010/main" val="413717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9" grpId="0" animBg="1"/>
      <p:bldP spid="7" grpId="0" animBg="1"/>
      <p:bldP spid="12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746E2-C057-6638-5563-1096873AF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>
            <a:extLst>
              <a:ext uri="{FF2B5EF4-FFF2-40B4-BE49-F238E27FC236}">
                <a16:creationId xmlns:a16="http://schemas.microsoft.com/office/drawing/2014/main" id="{2BC53F2C-216F-1D99-4044-B9B0C89ADC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>
                <a:solidFill>
                  <a:schemeClr val="tx1"/>
                </a:solidFill>
              </a:rPr>
              <a:t>Some key issues for cloud developers</a:t>
            </a:r>
          </a:p>
        </p:txBody>
      </p:sp>
      <p:sp>
        <p:nvSpPr>
          <p:cNvPr id="3077" name="Rectangle 3">
            <a:extLst>
              <a:ext uri="{FF2B5EF4-FFF2-40B4-BE49-F238E27FC236}">
                <a16:creationId xmlns:a16="http://schemas.microsoft.com/office/drawing/2014/main" id="{FA9DCC2F-26A8-CA7B-32E6-4A274011A8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3700" y="2241139"/>
            <a:ext cx="10515600" cy="40191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Most resources are “virtual”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Virtual machine: a computer emulating another computer or computers</a:t>
            </a:r>
          </a:p>
          <a:p>
            <a:r>
              <a:rPr lang="en-US" dirty="0">
                <a:solidFill>
                  <a:schemeClr val="accent5"/>
                </a:solidFill>
              </a:rPr>
              <a:t>Must allow computers to go offline at any moment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Individual computers are reliable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But consider how many students need their laptop replaced in a year… </a:t>
            </a:r>
          </a:p>
          <a:p>
            <a:r>
              <a:rPr lang="en-US" dirty="0">
                <a:solidFill>
                  <a:schemeClr val="accent5"/>
                </a:solidFill>
              </a:rPr>
              <a:t>Message transmission is not predictable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If send message A then B from Tokyo to Helsinki, one or both may not arrive, and if they do arrive B might arrive before A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Just as challenging: a message may arrive multiple times</a:t>
            </a:r>
          </a:p>
          <a:p>
            <a:endParaRPr lang="en-US" sz="2300" dirty="0">
              <a:solidFill>
                <a:schemeClr val="tx1"/>
              </a:solidFill>
            </a:endParaRPr>
          </a:p>
          <a:p>
            <a:endParaRPr lang="en-US" sz="23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30744C-1F58-5185-BAB7-B2197FABE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067" y="129633"/>
            <a:ext cx="1391733" cy="1391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CC23D-D446-2DA3-7369-47CAE1D80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6566" y="2043073"/>
            <a:ext cx="1391734" cy="8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0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11F4D-69DC-3C39-ABA5-47EB78248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7B02-2D04-3BA7-E582-F1D9E3312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in the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EAEC4-F00B-B768-082A-0CF92511F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83793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Simple model: </a:t>
            </a:r>
            <a:r>
              <a:rPr lang="en-US" dirty="0">
                <a:solidFill>
                  <a:schemeClr val="accent6"/>
                </a:solidFill>
              </a:rPr>
              <a:t>single machine </a:t>
            </a:r>
            <a:r>
              <a:rPr lang="en-US" dirty="0"/>
              <a:t>runs web server or other software</a:t>
            </a:r>
          </a:p>
          <a:p>
            <a:pPr lvl="1"/>
            <a:r>
              <a:rPr lang="en-US" dirty="0"/>
              <a:t>Hard to scale, client heavily involved in managing host</a:t>
            </a:r>
          </a:p>
          <a:p>
            <a:r>
              <a:rPr lang="en-US" dirty="0"/>
              <a:t>Improvement: create a </a:t>
            </a:r>
            <a:r>
              <a:rPr lang="en-US" dirty="0">
                <a:solidFill>
                  <a:schemeClr val="accent6"/>
                </a:solidFill>
              </a:rPr>
              <a:t>container</a:t>
            </a:r>
            <a:r>
              <a:rPr lang="en-US" dirty="0"/>
              <a:t> – a snapshot of the running system</a:t>
            </a:r>
          </a:p>
          <a:p>
            <a:pPr lvl="1"/>
            <a:r>
              <a:rPr lang="en-US" dirty="0"/>
              <a:t>Capture OS, resources like databases, run each container as a virtual machine</a:t>
            </a:r>
          </a:p>
          <a:p>
            <a:pPr lvl="1"/>
            <a:r>
              <a:rPr lang="en-US" dirty="0"/>
              <a:t>Scaling: spin up new server, load container, update IP addresses, run</a:t>
            </a:r>
          </a:p>
          <a:p>
            <a:pPr lvl="1"/>
            <a:r>
              <a:rPr lang="en-US" dirty="0"/>
              <a:t>This is the model for tools like </a:t>
            </a:r>
            <a:r>
              <a:rPr lang="en-US" dirty="0">
                <a:hlinkClick r:id="rId3"/>
              </a:rPr>
              <a:t>Docker </a:t>
            </a:r>
            <a:endParaRPr lang="en-US" dirty="0"/>
          </a:p>
          <a:p>
            <a:pPr lvl="1"/>
            <a:r>
              <a:rPr lang="en-US" dirty="0"/>
              <a:t>Client needs to ensure container is secure, starting a server can take minutes</a:t>
            </a:r>
          </a:p>
          <a:p>
            <a:r>
              <a:rPr lang="en-US" dirty="0"/>
              <a:t>Better still (often): </a:t>
            </a:r>
            <a:r>
              <a:rPr lang="en-US" i="1" dirty="0">
                <a:solidFill>
                  <a:schemeClr val="accent6"/>
                </a:solidFill>
              </a:rPr>
              <a:t>Functions as a Service </a:t>
            </a:r>
            <a:r>
              <a:rPr lang="en-US" dirty="0">
                <a:solidFill>
                  <a:schemeClr val="accent6"/>
                </a:solidFill>
              </a:rPr>
              <a:t>(</a:t>
            </a:r>
            <a:r>
              <a:rPr lang="en-US" dirty="0" err="1">
                <a:solidFill>
                  <a:schemeClr val="accent6"/>
                </a:solidFill>
              </a:rPr>
              <a:t>FaaS</a:t>
            </a:r>
            <a:r>
              <a:rPr lang="en-US" dirty="0">
                <a:solidFill>
                  <a:schemeClr val="accent6"/>
                </a:solidFill>
              </a:rPr>
              <a:t>)</a:t>
            </a:r>
          </a:p>
          <a:p>
            <a:pPr lvl="1"/>
            <a:r>
              <a:rPr lang="en-US" dirty="0"/>
              <a:t>Programmers write small pieces of code – functions – and that code is executed directly on the server’s OS</a:t>
            </a:r>
          </a:p>
          <a:p>
            <a:pPr lvl="1"/>
            <a:r>
              <a:rPr lang="en-US" dirty="0"/>
              <a:t>The functions have no OS-dependent features</a:t>
            </a:r>
          </a:p>
          <a:p>
            <a:pPr lvl="1"/>
            <a:r>
              <a:rPr lang="en-US" dirty="0"/>
              <a:t>Scaling: run same code on more machines</a:t>
            </a:r>
          </a:p>
          <a:p>
            <a:pPr lvl="1"/>
            <a:r>
              <a:rPr lang="en-US" dirty="0"/>
              <a:t>Often known as </a:t>
            </a:r>
            <a:r>
              <a:rPr lang="en-US" i="1" dirty="0">
                <a:solidFill>
                  <a:schemeClr val="accent6"/>
                </a:solidFill>
              </a:rPr>
              <a:t>serverless computing </a:t>
            </a:r>
            <a:r>
              <a:rPr lang="en-US" dirty="0"/>
              <a:t>since all server management done by host</a:t>
            </a:r>
          </a:p>
        </p:txBody>
      </p:sp>
    </p:spTree>
    <p:extLst>
      <p:ext uri="{BB962C8B-B14F-4D97-AF65-F5344CB8AC3E}">
        <p14:creationId xmlns:p14="http://schemas.microsoft.com/office/powerpoint/2010/main" val="143130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17271</TotalTime>
  <Words>4602</Words>
  <Application>Microsoft Office PowerPoint</Application>
  <PresentationFormat>Widescreen</PresentationFormat>
  <Paragraphs>656</Paragraphs>
  <Slides>47</Slides>
  <Notes>33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Consolas</vt:lpstr>
      <vt:lpstr>Corbel</vt:lpstr>
      <vt:lpstr>Menlo</vt:lpstr>
      <vt:lpstr>source-serif-pro</vt:lpstr>
      <vt:lpstr>Depth</vt:lpstr>
      <vt:lpstr> 10. Cloud Computing</vt:lpstr>
      <vt:lpstr>Why do we need “the cloud”?</vt:lpstr>
      <vt:lpstr>PowerPoint Presentation</vt:lpstr>
      <vt:lpstr>Definition from NIST: (National Institute of Standards and Technology) </vt:lpstr>
      <vt:lpstr>Definition from NIST</vt:lpstr>
      <vt:lpstr>Some key issues for cloud developers</vt:lpstr>
      <vt:lpstr>PowerPoint Presentation</vt:lpstr>
      <vt:lpstr>Some key issues for cloud developers</vt:lpstr>
      <vt:lpstr>Computing in the cloud</vt:lpstr>
      <vt:lpstr>APIs</vt:lpstr>
      <vt:lpstr>APIs</vt:lpstr>
      <vt:lpstr>APIs</vt:lpstr>
      <vt:lpstr>Communicating with an API</vt:lpstr>
      <vt:lpstr>REST APIs</vt:lpstr>
      <vt:lpstr>Basic structure of a cloud-based app</vt:lpstr>
      <vt:lpstr>How to transmit data to API?</vt:lpstr>
      <vt:lpstr>JSON Sample</vt:lpstr>
      <vt:lpstr>Cloud Computing with FaaS</vt:lpstr>
      <vt:lpstr>AWS Lambda: Core Model</vt:lpstr>
      <vt:lpstr>AWS Academy</vt:lpstr>
      <vt:lpstr>AWS Console: A First Lambda</vt:lpstr>
      <vt:lpstr>Lambda with parameters</vt:lpstr>
      <vt:lpstr>AWS Lambda: Deployment</vt:lpstr>
      <vt:lpstr>FaaS with Lambdas</vt:lpstr>
      <vt:lpstr>Lambda</vt:lpstr>
      <vt:lpstr>Lambda: cold starts &amp; latency</vt:lpstr>
      <vt:lpstr>AWS Step Functions</vt:lpstr>
      <vt:lpstr>Additional Patterns</vt:lpstr>
      <vt:lpstr>Pub/Sub</vt:lpstr>
      <vt:lpstr>Recall: key issues for cloud developers</vt:lpstr>
      <vt:lpstr>How Pub/Sub addresses these issues </vt:lpstr>
      <vt:lpstr>Pub/Sub</vt:lpstr>
      <vt:lpstr>Pub/Sub</vt:lpstr>
      <vt:lpstr>Review</vt:lpstr>
      <vt:lpstr>Lab: Cloud Services</vt:lpstr>
      <vt:lpstr>SQS: Simple Queueing Service</vt:lpstr>
      <vt:lpstr>DynamoDB: Database</vt:lpstr>
      <vt:lpstr>Getting data from database</vt:lpstr>
      <vt:lpstr>Lab: Cloud Services</vt:lpstr>
      <vt:lpstr>Competing Consumer Pattern</vt:lpstr>
      <vt:lpstr>Competing Consumer Pattern</vt:lpstr>
      <vt:lpstr>More complete solution:</vt:lpstr>
      <vt:lpstr>More complete diagram:</vt:lpstr>
      <vt:lpstr>Benefits</vt:lpstr>
      <vt:lpstr>When to use</vt:lpstr>
      <vt:lpstr>Lab: Cloud Services</vt:lpstr>
      <vt:lpstr>Tracking values through the system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 Course Introduction</dc:title>
  <dc:creator>Brad Dennis</dc:creator>
  <cp:lastModifiedBy>Hasker, Robert</cp:lastModifiedBy>
  <cp:revision>488</cp:revision>
  <dcterms:created xsi:type="dcterms:W3CDTF">2014-08-01T20:24:53Z</dcterms:created>
  <dcterms:modified xsi:type="dcterms:W3CDTF">2025-12-12T18:34:43Z</dcterms:modified>
</cp:coreProperties>
</file>