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1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1677" autoAdjust="0"/>
  </p:normalViewPr>
  <p:slideViewPr>
    <p:cSldViewPr snapToGrid="0">
      <p:cViewPr>
        <p:scale>
          <a:sx n="66" d="100"/>
          <a:sy n="66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1 on cohesion, coupling,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version of swap here is from Java:</a:t>
            </a:r>
          </a:p>
          <a:p>
            <a:r>
              <a:rPr lang="en-US" dirty="0"/>
              <a:t>	public void swap(int[] numbers, int pos1, int pos2) {</a:t>
            </a:r>
          </a:p>
          <a:p>
            <a:r>
              <a:rPr lang="en-US" dirty="0"/>
              <a:t>	   int </a:t>
            </a:r>
            <a:r>
              <a:rPr lang="en-US" dirty="0" err="1"/>
              <a:t>tmp</a:t>
            </a:r>
            <a:r>
              <a:rPr lang="en-US" dirty="0"/>
              <a:t> = numbers[pos1];</a:t>
            </a:r>
          </a:p>
          <a:p>
            <a:r>
              <a:rPr lang="en-US" dirty="0"/>
              <a:t>	   numbers[pos1] = numbers[pos2];</a:t>
            </a:r>
          </a:p>
          <a:p>
            <a:r>
              <a:rPr lang="en-US" dirty="0"/>
              <a:t>	   numbers[pos2] = </a:t>
            </a:r>
            <a:r>
              <a:rPr lang="en-US" dirty="0" err="1"/>
              <a:t>tmp</a:t>
            </a:r>
            <a:r>
              <a:rPr lang="en-US" dirty="0"/>
              <a:t>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 This is stamp coupling because we are passing the full array and only using two elements. In other languages, you can write a version of swap that doesn’t require references to the whole array; for example, in C++ we’d write</a:t>
            </a:r>
          </a:p>
          <a:p>
            <a:r>
              <a:rPr lang="en-US" dirty="0"/>
              <a:t>	void swap(int &amp;a, int &amp;b) { int </a:t>
            </a:r>
            <a:r>
              <a:rPr lang="en-US" dirty="0" err="1"/>
              <a:t>tmp</a:t>
            </a:r>
            <a:r>
              <a:rPr lang="en-US" dirty="0"/>
              <a:t> = a; a = b; b = </a:t>
            </a:r>
            <a:r>
              <a:rPr lang="en-US" dirty="0" err="1"/>
              <a:t>tmp</a:t>
            </a:r>
            <a:r>
              <a:rPr lang="en-US" dirty="0"/>
              <a:t>; }</a:t>
            </a:r>
          </a:p>
          <a:p>
            <a:r>
              <a:rPr lang="en-US" dirty="0"/>
              <a:t>and then call it with</a:t>
            </a:r>
          </a:p>
          <a:p>
            <a:r>
              <a:rPr lang="en-US" dirty="0"/>
              <a:t>	swap(numbers[pos1], numbers[pos2]);</a:t>
            </a:r>
          </a:p>
          <a:p>
            <a:r>
              <a:rPr lang="en-US" dirty="0"/>
              <a:t>Similar code can be written in C, C#, Ada, and (I believe) Rust among many others. But there is no </a:t>
            </a:r>
            <a:r>
              <a:rPr lang="en-US"/>
              <a:t>equivalent construct in Java.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</a:t>
            </a:r>
            <a:r>
              <a:rPr lang="en-US"/>
              <a:t>design strategy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“new” meaning “not in the notes and not used as an example in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is important because a member of a class at least needs a class instance to access it – such data is too visible, but at least there’s an instance</a:t>
            </a:r>
          </a:p>
          <a:p>
            <a:r>
              <a:rPr lang="en-US" dirty="0"/>
              <a:t>QUESTION: then what do public instance </a:t>
            </a:r>
            <a:r>
              <a:rPr lang="en-US"/>
              <a:t>variables violate?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4.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Why is static important here?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771136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15581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97467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>
                <a:latin typeface="Consolas" charset="0"/>
                <a:ea typeface="Consolas" charset="0"/>
                <a:cs typeface="Consolas" charset="0"/>
              </a:rPr>
              <a:t>+ height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last box when moving: </a:t>
            </a:r>
            <a:r>
              <a:rPr lang="en-US" i="1" dirty="0">
                <a:solidFill>
                  <a:schemeClr val="tx1"/>
                </a:solidFill>
              </a:rPr>
              <a:t>get whatever you have into any box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56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251" y="3493557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errno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6814231" y="1580677"/>
            <a:ext cx="478791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sub-operations perform similar,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independent, computations.</a:t>
            </a:r>
          </a:p>
        </p:txBody>
      </p:sp>
    </p:spTree>
    <p:extLst>
      <p:ext uri="{BB962C8B-B14F-4D97-AF65-F5344CB8AC3E}">
        <p14:creationId xmlns:p14="http://schemas.microsoft.com/office/powerpoint/2010/main" val="9669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method/function which exists just to do a particular set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>
            <a:normAutofit/>
          </a:bodyPr>
          <a:lstStyle/>
          <a:p>
            <a:r>
              <a:rPr lang="en-US" dirty="0"/>
              <a:t>As always, this is an issue with doing the operations directly in the method; having a method which calls others to do the real work is far less of a problem</a:t>
            </a:r>
          </a:p>
          <a:p>
            <a:r>
              <a:rPr lang="en-US" dirty="0"/>
              <a:t>Generally an issue with methods, not classes</a:t>
            </a:r>
          </a:p>
          <a:p>
            <a:pPr lvl="1"/>
            <a:r>
              <a:rPr lang="en-US" dirty="0"/>
              <a:t>A class has no implied sequence, so the class itself cannot have procedural cohesion, just the methods in it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communicational cohesion: multiple tasks done in the same place just because both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24714"/>
            <a:ext cx="10233800" cy="3313934"/>
          </a:xfrm>
        </p:spPr>
        <p:txBody>
          <a:bodyPr/>
          <a:lstStyle/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ComputeAverageAndStandardDeviation</a:t>
            </a:r>
            <a:endParaRPr lang="en-US" dirty="0"/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a small set of </a:t>
            </a:r>
            <a:r>
              <a:rPr lang="en-US" sz="4400"/>
              <a:t>closely related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Sequential: </a:t>
            </a:r>
            <a:r>
              <a:rPr lang="en-US" sz="2400"/>
              <a:t>see book</a:t>
            </a:r>
          </a:p>
          <a:p>
            <a:r>
              <a:rPr lang="en-US" sz="2400"/>
              <a:t>Goal</a:t>
            </a:r>
            <a:r>
              <a:rPr lang="en-US" sz="2400" dirty="0"/>
              <a:t>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issue in software: each element can do lots of things, interact with a large number of other elements</a:t>
            </a:r>
          </a:p>
          <a:p>
            <a:r>
              <a:rPr lang="en-US" dirty="0">
                <a:solidFill>
                  <a:schemeClr val="tx1"/>
                </a:solidFill>
              </a:rPr>
              <a:t>But how many things are too much? What happens if we connect with everything?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lead to “</a:t>
            </a:r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” classes/methods/subsystems</a:t>
            </a:r>
          </a:p>
          <a:p>
            <a:r>
              <a:rPr lang="en-US" dirty="0">
                <a:solidFill>
                  <a:schemeClr val="tx1"/>
                </a:solidFill>
              </a:rPr>
              <a:t>Need ways to measure interconnectivity, ”doing too much”</a:t>
            </a:r>
          </a:p>
          <a:p>
            <a:r>
              <a:rPr lang="en-US" dirty="0">
                <a:solidFill>
                  <a:schemeClr val="tx1"/>
                </a:solidFill>
              </a:rPr>
              <a:t>Cohesion: a measure of how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focused</a:t>
            </a:r>
            <a:r>
              <a:rPr lang="en-US" dirty="0">
                <a:solidFill>
                  <a:schemeClr val="tx1"/>
                </a:solidFill>
              </a:rPr>
              <a:t> an element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Cohesive team: shared goals, all members valued, shared coordination</a:t>
            </a:r>
          </a:p>
          <a:p>
            <a:r>
              <a:rPr lang="en-US" dirty="0">
                <a:solidFill>
                  <a:schemeClr val="tx1"/>
                </a:solidFill>
              </a:rPr>
              <a:t>Coupling: a measure of how elements are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 cars are coupled nicely if they aren’t too loose and aren’t too tight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9" y="1968844"/>
            <a:ext cx="10858041" cy="435133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new</a:t>
            </a:r>
            <a:r>
              <a:rPr lang="en-US" dirty="0"/>
              <a:t> code segments that would be classified as “content coupling” or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(new) method with control coupling and show how to remove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(new) code fragments illustrating different types of cohesion (at least three).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 algorithm (to be hand-executed) that classifies code by type of cohesion.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C4F45-269D-77B8-C4BE-1C667BC40338}"/>
              </a:ext>
            </a:extLst>
          </p:cNvPr>
          <p:cNvSpPr/>
          <p:nvPr/>
        </p:nvSpPr>
        <p:spPr>
          <a:xfrm>
            <a:off x="10703804" y="150296"/>
            <a:ext cx="1299991" cy="429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879DA-AE6A-AF60-E202-79D971FFDA60}"/>
              </a:ext>
            </a:extLst>
          </p:cNvPr>
          <p:cNvSpPr txBox="1"/>
          <p:nvPr/>
        </p:nvSpPr>
        <p:spPr>
          <a:xfrm>
            <a:off x="308009" y="2814053"/>
            <a:ext cx="4496744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High cohesion: 1-2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ABA59-C87C-DA42-FC9A-EB6E058CF484}"/>
              </a:ext>
            </a:extLst>
          </p:cNvPr>
          <p:cNvSpPr txBox="1"/>
          <p:nvPr/>
        </p:nvSpPr>
        <p:spPr>
          <a:xfrm>
            <a:off x="308009" y="4753741"/>
            <a:ext cx="4269117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Low coupling: simple interfaces</a:t>
            </a:r>
          </a:p>
        </p:txBody>
      </p:sp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Singleton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using patterns does not always improve coupling &amp;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other ways to identify poor coupling and cohesion so it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What are we measuring the coupling, cohesion </a:t>
            </a:r>
            <a:r>
              <a:rPr lang="en-US" sz="3200" i="1" dirty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Classes: obvious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Individual methods: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Cohesion = what a method does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Coupling: interactions though parameters, attributes, static data,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Subsystem = any portion of the whole system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Typically, something developed by a team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On smaller projects: developed by an individual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Collection of classes, package,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Measuring coupling, cohesion of </a:t>
            </a:r>
            <a:r>
              <a:rPr lang="en-US" sz="3200" i="1" dirty="0">
                <a:solidFill>
                  <a:schemeClr val="tx1"/>
                </a:solidFill>
              </a:rPr>
              <a:t>modules</a:t>
            </a:r>
            <a:r>
              <a:rPr lang="en-US" sz="3200" dirty="0">
                <a:solidFill>
                  <a:schemeClr val="tx1"/>
                </a:solidFill>
              </a:rPr>
              <a:t> – a system’s </a:t>
            </a:r>
            <a:r>
              <a:rPr lang="en-US" sz="3200" i="1" dirty="0">
                <a:solidFill>
                  <a:schemeClr val="tx1"/>
                </a:solidFill>
              </a:rPr>
              <a:t>modularity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 portion of the system: methods, classes, subsystems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much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450" y="4973520"/>
            <a:ext cx="83946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Consequences?</a:t>
            </a:r>
            <a:br>
              <a:rPr lang="en-US" sz="2800" i="1" dirty="0"/>
            </a:br>
            <a:r>
              <a:rPr lang="en-US" sz="2800" dirty="0"/>
              <a:t>So why have this?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Applications: serialization, processing </a:t>
            </a:r>
            <a:r>
              <a:rPr lang="en-US" sz="2800" dirty="0" err="1"/>
              <a:t>fxml</a:t>
            </a:r>
            <a:r>
              <a:rPr lang="en-US" sz="2800" dirty="0"/>
              <a:t> in JavaFX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9717</TotalTime>
  <Words>3506</Words>
  <Application>Microsoft Office PowerPoint</Application>
  <PresentationFormat>Widescreen</PresentationFormat>
  <Paragraphs>415</Paragraphs>
  <Slides>31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Corbel</vt:lpstr>
      <vt:lpstr>Georgia</vt:lpstr>
      <vt:lpstr>Segoe Print</vt:lpstr>
      <vt:lpstr>Wingdings</vt:lpstr>
      <vt:lpstr>Depth</vt:lpstr>
      <vt:lpstr> 4.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the result of control coupling</vt:lpstr>
      <vt:lpstr>logical cohesion: control coupling</vt:lpstr>
      <vt:lpstr>temporal cohesion: tasks that are related just by when they are done</vt:lpstr>
      <vt:lpstr>procedural cohesion: method/function which exists just to do a particular set of operations</vt:lpstr>
      <vt:lpstr>communicational cohesion: multiple tasks done in the same place just because both process the same data</vt:lpstr>
      <vt:lpstr>functional cohesion: highest level - module does a small set of closely related tasks</vt:lpstr>
      <vt:lpstr>PowerPoint Presentation</vt:lpstr>
      <vt:lpstr>Review</vt:lpstr>
      <vt:lpstr>In groups: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272</cp:revision>
  <dcterms:created xsi:type="dcterms:W3CDTF">2014-08-01T20:24:53Z</dcterms:created>
  <dcterms:modified xsi:type="dcterms:W3CDTF">2025-02-13T14:55:35Z</dcterms:modified>
</cp:coreProperties>
</file>