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59" r:id="rId6"/>
    <p:sldId id="269" r:id="rId7"/>
    <p:sldId id="270" r:id="rId8"/>
    <p:sldId id="260" r:id="rId9"/>
    <p:sldId id="261" r:id="rId10"/>
    <p:sldId id="262" r:id="rId11"/>
    <p:sldId id="265" r:id="rId12"/>
    <p:sldId id="266" r:id="rId13"/>
    <p:sldId id="27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 autoAdjust="0"/>
    <p:restoredTop sz="85285" autoAdjust="0"/>
  </p:normalViewPr>
  <p:slideViewPr>
    <p:cSldViewPr snapToGrid="0">
      <p:cViewPr varScale="1">
        <p:scale>
          <a:sx n="56" d="100"/>
          <a:sy n="56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view per form: application is a combination of views</a:t>
            </a:r>
          </a:p>
          <a:p>
            <a:r>
              <a:rPr lang="en-US" dirty="0"/>
              <a:t>Alternatively: a view for each panel, develop view for the panel that </a:t>
            </a:r>
            <a:r>
              <a:rPr lang="en-US"/>
              <a:t>contains those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%E2%80%93view%E2%80%93controll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8. </a:t>
            </a:r>
            <a:r>
              <a:rPr lang="en-US" sz="7200" dirty="0"/>
              <a:t>MVC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SWE2410 Design &amp; Cloud Patterns</a:t>
            </a:r>
          </a:p>
          <a:p>
            <a:r>
              <a:rPr lang="en-US" dirty="0"/>
              <a:t>Dr. Rob Hasker (based on slides by Dr. Josiah Yoder)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3888E-7A31-4B5E-A5FE-C0A12B654373}"/>
              </a:ext>
            </a:extLst>
          </p:cNvPr>
          <p:cNvSpPr txBox="1"/>
          <p:nvPr/>
        </p:nvSpPr>
        <p:spPr>
          <a:xfrm>
            <a:off x="8890304" y="320040"/>
            <a:ext cx="246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Wikipedia Page on 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[and] lets you attach multiple views to a model”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513A32-1A32-4074-946A-2F21E6857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17523"/>
            <a:ext cx="8149260" cy="375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B27B6-6C10-4BBC-AFF9-4DBCD244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B9AA-EC9C-FBFF-424B-35EB9860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Implementation with 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DE6A-38D7-45F0-CF56-FB4150E5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6432"/>
          </a:xfrm>
        </p:spPr>
        <p:txBody>
          <a:bodyPr>
            <a:normAutofit fontScale="92500"/>
          </a:bodyPr>
          <a:lstStyle/>
          <a:p>
            <a:r>
              <a:rPr lang="en-US" dirty="0"/>
              <a:t>Suppose a menu entry is active only when a document has been changed</a:t>
            </a:r>
          </a:p>
          <a:p>
            <a:pPr lvl="1"/>
            <a:r>
              <a:rPr lang="en-US" dirty="0"/>
              <a:t>Temptation: activate the menu entry on change, deactivate for new documents</a:t>
            </a:r>
          </a:p>
          <a:p>
            <a:pPr lvl="1"/>
            <a:r>
              <a:rPr lang="en-US" dirty="0"/>
              <a:t>Problem: undo/redo can restore original state as can additional edits</a:t>
            </a:r>
          </a:p>
          <a:p>
            <a:pPr lvl="1"/>
            <a:r>
              <a:rPr lang="en-US" dirty="0"/>
              <a:t>It is VERY difficult to track changes in a UI</a:t>
            </a:r>
          </a:p>
          <a:p>
            <a:r>
              <a:rPr lang="en-US" dirty="0"/>
              <a:t>More robust solutions: view simply displays model</a:t>
            </a:r>
          </a:p>
          <a:p>
            <a:pPr lvl="1"/>
            <a:r>
              <a:rPr lang="en-US" dirty="0"/>
              <a:t>View examines model for changes, reset activation/inactive on every redisplay</a:t>
            </a:r>
          </a:p>
          <a:p>
            <a:pPr lvl="1"/>
            <a:r>
              <a:rPr lang="en-US" dirty="0"/>
              <a:t>Generally: view sets </a:t>
            </a:r>
            <a:r>
              <a:rPr lang="en-US" i="1" dirty="0"/>
              <a:t>all</a:t>
            </a:r>
            <a:r>
              <a:rPr lang="en-US" dirty="0"/>
              <a:t> UI elements based on state of model</a:t>
            </a:r>
          </a:p>
          <a:p>
            <a:r>
              <a:rPr lang="en-US" dirty="0"/>
              <a:t>This seems inefficient, but the computer works </a:t>
            </a:r>
            <a:r>
              <a:rPr lang="en-US" i="1" dirty="0"/>
              <a:t>much</a:t>
            </a:r>
            <a:r>
              <a:rPr lang="en-US" dirty="0"/>
              <a:t> faster than people</a:t>
            </a:r>
          </a:p>
          <a:p>
            <a:pPr lvl="1"/>
            <a:r>
              <a:rPr lang="en-US" dirty="0"/>
              <a:t>Simplified view code, easier to ensure view matches model</a:t>
            </a:r>
          </a:p>
          <a:p>
            <a:pPr lvl="1"/>
            <a:r>
              <a:rPr lang="en-US" dirty="0"/>
              <a:t>Simplified testing: history doesn’t matter</a:t>
            </a:r>
          </a:p>
        </p:txBody>
      </p:sp>
    </p:spTree>
    <p:extLst>
      <p:ext uri="{BB962C8B-B14F-4D97-AF65-F5344CB8AC3E}">
        <p14:creationId xmlns:p14="http://schemas.microsoft.com/office/powerpoint/2010/main" val="19386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BED-3D03-4749-9727-61645EF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EE2C-1923-4117-B3BE-F146DDF2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Model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data, user model</a:t>
            </a:r>
          </a:p>
          <a:p>
            <a:pPr lvl="1"/>
            <a:r>
              <a:rPr lang="en-US" dirty="0"/>
              <a:t>Largely: domain classes + containers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View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the data</a:t>
            </a:r>
          </a:p>
          <a:p>
            <a:pPr lvl="1"/>
            <a:r>
              <a:rPr lang="en-US" dirty="0"/>
              <a:t>May also include handling user actions</a:t>
            </a:r>
          </a:p>
          <a:p>
            <a:pPr lvl="1"/>
            <a:r>
              <a:rPr lang="en-US" dirty="0"/>
              <a:t>Often: app contains multiple views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Controller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logic, interface to model</a:t>
            </a:r>
          </a:p>
          <a:p>
            <a:pPr lvl="1"/>
            <a:r>
              <a:rPr lang="en-US" dirty="0"/>
              <a:t>May include handling user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1751-D41B-49AF-9E73-5A7411A6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52164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Distributed logic</a:t>
            </a:r>
          </a:p>
          <a:p>
            <a:pPr lvl="2"/>
            <a:r>
              <a:rPr lang="en-US" dirty="0"/>
              <a:t>Separate messy display code from the domain implementation</a:t>
            </a:r>
          </a:p>
          <a:p>
            <a:pPr lvl="1"/>
            <a:r>
              <a:rPr lang="en-US" dirty="0"/>
              <a:t>Supports automated testing of model, business logic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clear what functionality goes where</a:t>
            </a:r>
          </a:p>
          <a:p>
            <a:pPr lvl="1"/>
            <a:r>
              <a:rPr lang="en-US" dirty="0"/>
              <a:t>Confusing to novice programmers</a:t>
            </a:r>
          </a:p>
          <a:p>
            <a:r>
              <a:rPr lang="en-US" dirty="0"/>
              <a:t>When to use?</a:t>
            </a:r>
          </a:p>
          <a:p>
            <a:pPr lvl="1"/>
            <a:r>
              <a:rPr lang="en-US" dirty="0"/>
              <a:t>When you want maintainable apps!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What is the model?</a:t>
            </a:r>
          </a:p>
          <a:p>
            <a:r>
              <a:rPr lang="en-US" dirty="0">
                <a:sym typeface="Wingdings" panose="05000000000000000000" pitchFamily="2" charset="2"/>
              </a:rPr>
              <a:t>What is the view?</a:t>
            </a:r>
          </a:p>
          <a:p>
            <a:r>
              <a:rPr lang="en-US" dirty="0">
                <a:sym typeface="Wingdings" panose="05000000000000000000" pitchFamily="2" charset="2"/>
              </a:rPr>
              <a:t>What does the controller do?</a:t>
            </a:r>
          </a:p>
        </p:txBody>
      </p: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D48-D31A-4E44-97B9-C729C736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02D8-0DD7-4B34-AEB1-04F07008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67" y="1953215"/>
            <a:ext cx="6443675" cy="4341259"/>
          </a:xfrm>
        </p:spPr>
        <p:txBody>
          <a:bodyPr>
            <a:noAutofit/>
          </a:bodyPr>
          <a:lstStyle/>
          <a:p>
            <a:r>
              <a:rPr lang="en-US" sz="3200" dirty="0"/>
              <a:t>How does a vacuum cleaner work?</a:t>
            </a:r>
          </a:p>
          <a:p>
            <a:r>
              <a:rPr lang="en-US" sz="3200" dirty="0"/>
              <a:t>What does a repair person need to know?</a:t>
            </a:r>
          </a:p>
          <a:p>
            <a:r>
              <a:rPr lang="en-US" sz="3200" dirty="0"/>
              <a:t>What does an engineer need to know?</a:t>
            </a:r>
          </a:p>
          <a:p>
            <a:r>
              <a:rPr lang="en-US" sz="3200" dirty="0"/>
              <a:t>Software: provides a mental model</a:t>
            </a:r>
          </a:p>
          <a:p>
            <a:pPr lvl="1"/>
            <a:r>
              <a:rPr lang="en-US" sz="2800" dirty="0"/>
              <a:t>Should reflect the user’s model</a:t>
            </a:r>
          </a:p>
          <a:p>
            <a:pPr lvl="1"/>
            <a:r>
              <a:rPr lang="en-US" sz="2800" dirty="0"/>
              <a:t>User’s model: does not include button logic, scenes, databases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MVC illustration.">
            <a:extLst>
              <a:ext uri="{FF2B5EF4-FFF2-40B4-BE49-F238E27FC236}">
                <a16:creationId xmlns:a16="http://schemas.microsoft.com/office/drawing/2014/main" id="{7C0BB9A3-1912-4B14-8C39-7A77E85B6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0" y="2856984"/>
            <a:ext cx="4801326" cy="23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62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0B6214-8A2D-4718-95F1-C645C98F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20" y="305210"/>
            <a:ext cx="4898159" cy="56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5BD0-F760-41EA-AB4B-CB6FFEF4C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" y="2893714"/>
            <a:ext cx="2419928" cy="2768633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E9DBC34-C9AC-4EBA-AD39-C4D0EF7F3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94" y="638606"/>
            <a:ext cx="8363635" cy="54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10534</TotalTime>
  <Words>757</Words>
  <Application>Microsoft Office PowerPoint</Application>
  <PresentationFormat>Widescreen</PresentationFormat>
  <Paragraphs>155</Paragraphs>
  <Slides>14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Depth</vt:lpstr>
      <vt:lpstr> 8. MVC</vt:lpstr>
      <vt:lpstr>Model-View-Controller</vt:lpstr>
      <vt:lpstr>Why MVC?</vt:lpstr>
      <vt:lpstr>Why focus on models?</vt:lpstr>
      <vt:lpstr>What is MVC?</vt:lpstr>
      <vt:lpstr>PowerPoint Presentation</vt:lpstr>
      <vt:lpstr>PowerPoint Presentation</vt:lpstr>
      <vt:lpstr>What is MVC (2)</vt:lpstr>
      <vt:lpstr>What is MVC? (3)</vt:lpstr>
      <vt:lpstr>MVC and Design Patterns</vt:lpstr>
      <vt:lpstr>MVC and Design Patterns</vt:lpstr>
      <vt:lpstr>Simon without MVC</vt:lpstr>
      <vt:lpstr>UI Implementation with MVC</vt:lpstr>
      <vt:lpstr>MVC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271</cp:revision>
  <dcterms:created xsi:type="dcterms:W3CDTF">2014-08-01T20:24:53Z</dcterms:created>
  <dcterms:modified xsi:type="dcterms:W3CDTF">2024-10-29T15:51:46Z</dcterms:modified>
</cp:coreProperties>
</file>