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5" r:id="rId1"/>
  </p:sldMasterIdLst>
  <p:notesMasterIdLst>
    <p:notesMasterId r:id="rId7"/>
  </p:notesMasterIdLst>
  <p:handoutMasterIdLst>
    <p:handoutMasterId r:id="rId8"/>
  </p:handoutMasterIdLst>
  <p:sldIdLst>
    <p:sldId id="340" r:id="rId2"/>
    <p:sldId id="342" r:id="rId3"/>
    <p:sldId id="341" r:id="rId4"/>
    <p:sldId id="343" r:id="rId5"/>
    <p:sldId id="312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A0075"/>
    <a:srgbClr val="5600AC"/>
    <a:srgbClr val="34006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87" autoAdjust="0"/>
    <p:restoredTop sz="94689" autoAdjust="0"/>
  </p:normalViewPr>
  <p:slideViewPr>
    <p:cSldViewPr>
      <p:cViewPr varScale="1">
        <p:scale>
          <a:sx n="128" d="100"/>
          <a:sy n="128" d="100"/>
        </p:scale>
        <p:origin x="584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752" y="-78"/>
      </p:cViewPr>
      <p:guideLst>
        <p:guide orient="horz" pos="3023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CS-1020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A61E8E6C-6D24-4541-A204-E23D626B8FEC}" type="datetime3">
              <a:rPr lang="en-US"/>
              <a:pPr>
                <a:defRPr/>
              </a:pPr>
              <a:t>31 January 2026</a:t>
            </a:fld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Dr. Mark L. Hornick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29CC30D8-92B8-461C-B7EA-3E98B6613B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1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CS-1020</a:t>
            </a:r>
          </a:p>
        </p:txBody>
      </p:sp>
      <p:sp>
        <p:nvSpPr>
          <p:cNvPr id="77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6388" y="0"/>
            <a:ext cx="319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39A831D-402C-4863-B40E-7BF66D599DAC}" type="datetime1">
              <a:rPr lang="en-US"/>
              <a:pPr>
                <a:defRPr/>
              </a:pPr>
              <a:t>1/31/26</a:t>
            </a:fld>
            <a:endParaRPr lang="en-US"/>
          </a:p>
        </p:txBody>
      </p:sp>
      <p:sp>
        <p:nvSpPr>
          <p:cNvPr id="77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7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1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Dr. Mark L. Hornick</a:t>
            </a:r>
          </a:p>
        </p:txBody>
      </p:sp>
      <p:sp>
        <p:nvSpPr>
          <p:cNvPr id="77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6388" y="9144000"/>
            <a:ext cx="319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9F16740-955D-4B6F-9A4F-9601E4CE33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319" name="Picture 8"/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85800"/>
            <a:ext cx="5029200" cy="3771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solidFill>
                  <a:schemeClr val="tx1"/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979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5C198F-001F-4B22-9252-5FA3BCD9CDF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31907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0110348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6414276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9199140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49"/>
            <a:ext cx="2927350" cy="3921125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921124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49"/>
            <a:ext cx="2932113" cy="392112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8774091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1438379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443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023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36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977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961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98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98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5659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257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694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3142" y="1080120"/>
            <a:ext cx="6172200" cy="532399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399"/>
            <a:ext cx="3652025" cy="4343401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90257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5472073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399"/>
            <a:ext cx="3652025" cy="4428895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6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42921" y="6311900"/>
            <a:ext cx="5723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5E5C198F-001F-4B22-9252-5FA3BCD9CDF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18822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  <p:sldLayoutId id="2147484297" r:id="rId12"/>
    <p:sldLayoutId id="2147484298" r:id="rId13"/>
    <p:sldLayoutId id="2147484299" r:id="rId14"/>
    <p:sldLayoutId id="2147484300" r:id="rId15"/>
    <p:sldLayoutId id="2147484301" r:id="rId16"/>
    <p:sldLayoutId id="2147484302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ndroid.com/codelabs/jetpack-compose-basics#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>
            <a:normAutofit/>
          </a:bodyPr>
          <a:lstStyle/>
          <a:p>
            <a:r>
              <a:rPr lang="en-US" altLang="en-US" dirty="0"/>
              <a:t>More </a:t>
            </a:r>
            <a:r>
              <a:rPr lang="en-US" altLang="en-US" dirty="0" err="1"/>
              <a:t>WearOS</a:t>
            </a:r>
            <a:endParaRPr lang="en-US" altLang="en-US" dirty="0"/>
          </a:p>
        </p:txBody>
      </p:sp>
      <p:sp>
        <p:nvSpPr>
          <p:cNvPr id="15363" name="Subtitle 1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/>
          <a:lstStyle/>
          <a:p>
            <a:r>
              <a:rPr lang="en-US" altLang="en-US" dirty="0"/>
              <a:t>SWE 2710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80D27-2AD5-38DD-A25D-583C9EC4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WearOS</a:t>
            </a:r>
            <a:r>
              <a:rPr lang="en-US" dirty="0"/>
              <a:t> Health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DA533-3646-74DC-4DCE-909E12EC0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/>
          <a:p>
            <a:r>
              <a:rPr lang="en-US" dirty="0"/>
              <a:t>Follow the link on Canvas to the Health Services documentation</a:t>
            </a:r>
          </a:p>
          <a:p>
            <a:r>
              <a:rPr lang="en-US" dirty="0"/>
              <a:t>Read through the introduction</a:t>
            </a:r>
          </a:p>
        </p:txBody>
      </p:sp>
    </p:spTree>
    <p:extLst>
      <p:ext uri="{BB962C8B-B14F-4D97-AF65-F5344CB8AC3E}">
        <p14:creationId xmlns:p14="http://schemas.microsoft.com/office/powerpoint/2010/main" val="53102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518F6-77BA-775C-6935-B1FF91AA4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Jetpack Compose Tutorial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27793-70BB-C989-1E0E-881359CF5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/>
          <a:p>
            <a:r>
              <a:rPr lang="en-US" dirty="0"/>
              <a:t>Composable functions execute frequently (any time state changes)</a:t>
            </a:r>
          </a:p>
          <a:p>
            <a:pPr lvl="1"/>
            <a:r>
              <a:rPr lang="en-US" dirty="0"/>
              <a:t>Tracked by State or MutableState objects</a:t>
            </a:r>
          </a:p>
          <a:p>
            <a:r>
              <a:rPr lang="en-US" dirty="0"/>
              <a:t>Composable function execute in any order</a:t>
            </a:r>
          </a:p>
          <a:p>
            <a:r>
              <a:rPr lang="en-US" dirty="0">
                <a:hlinkClick r:id="rId2"/>
              </a:rPr>
              <a:t>https://developer.android.com/codelabs/jetpack-compose-basics#0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00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0028-FCAC-58B5-F430-A10EFD0CE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Quiz or Exercise, Week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B8BA6-4584-B801-F915-14F0AB8D8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/>
          <a:p>
            <a:r>
              <a:rPr lang="en-US" dirty="0"/>
              <a:t>You will be asked to show a screenshot from a </a:t>
            </a:r>
            <a:r>
              <a:rPr lang="en-US" dirty="0" err="1"/>
              <a:t>WearOS</a:t>
            </a:r>
            <a:r>
              <a:rPr lang="en-US" dirty="0"/>
              <a:t> app you built based on either Jetpack Compose or Health Services</a:t>
            </a:r>
          </a:p>
          <a:p>
            <a:pPr lvl="1"/>
            <a:r>
              <a:rPr lang="en-US" dirty="0"/>
              <a:t>Your choice</a:t>
            </a:r>
          </a:p>
          <a:p>
            <a:r>
              <a:rPr lang="en-US" dirty="0"/>
              <a:t>Goal: build familiarity with layouts or Health Services</a:t>
            </a:r>
          </a:p>
          <a:p>
            <a:r>
              <a:rPr lang="en-US" dirty="0"/>
              <a:t>This is a “spike” solution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1C8D19-7FFE-2EA3-7D13-652D8E4DDD2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347200" y="6248400"/>
            <a:ext cx="2844800" cy="457200"/>
          </a:xfrm>
        </p:spPr>
        <p:txBody>
          <a:bodyPr/>
          <a:lstStyle/>
          <a:p>
            <a:pPr>
              <a:defRPr/>
            </a:pPr>
            <a:fld id="{924D7257-EEDA-49B9-9689-D3F33E6D8902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241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Lab 3: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/>
          <a:p>
            <a:r>
              <a:rPr lang="en-US" dirty="0"/>
              <a:t>As a team you will be forming the design for your application</a:t>
            </a:r>
          </a:p>
          <a:p>
            <a:r>
              <a:rPr lang="en-US" dirty="0"/>
              <a:t>Including all explicit and implicit requirements</a:t>
            </a:r>
          </a:p>
          <a:p>
            <a:r>
              <a:rPr lang="en-US" dirty="0"/>
              <a:t>Consider</a:t>
            </a:r>
          </a:p>
          <a:p>
            <a:pPr lvl="1"/>
            <a:r>
              <a:rPr lang="en-US" dirty="0"/>
              <a:t>GUI Design</a:t>
            </a:r>
          </a:p>
          <a:p>
            <a:pPr lvl="1"/>
            <a:r>
              <a:rPr lang="en-US" dirty="0"/>
              <a:t>Data Design</a:t>
            </a:r>
          </a:p>
          <a:p>
            <a:pPr lvl="1"/>
            <a:r>
              <a:rPr lang="en-US" dirty="0"/>
              <a:t>Standalone vs. non-standalone (dependent on an Android app)</a:t>
            </a:r>
          </a:p>
          <a:p>
            <a:pPr lvl="1"/>
            <a:r>
              <a:rPr lang="en-US" dirty="0"/>
              <a:t>View vs. Compose</a:t>
            </a:r>
          </a:p>
          <a:p>
            <a:r>
              <a:rPr lang="en-US" dirty="0"/>
              <a:t>Alignment is critical on the overall structure</a:t>
            </a:r>
          </a:p>
          <a:p>
            <a:pPr lvl="1"/>
            <a:r>
              <a:rPr lang="en-US" dirty="0"/>
              <a:t>To ensure everyone can productively contribute in the future</a:t>
            </a:r>
          </a:p>
        </p:txBody>
      </p:sp>
    </p:spTree>
    <p:extLst>
      <p:ext uri="{BB962C8B-B14F-4D97-AF65-F5344CB8AC3E}">
        <p14:creationId xmlns:p14="http://schemas.microsoft.com/office/powerpoint/2010/main" val="55682438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rk-background-hasker-presentation" id="{1577FF19-119C-D341-8420-453FB74959AD}" vid="{F6E06238-5418-F24E-ADE0-7239319DCDB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swe2710-presentation</Template>
  <TotalTime>15455</TotalTime>
  <Words>164</Words>
  <Application>Microsoft Macintosh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Corbel</vt:lpstr>
      <vt:lpstr>Tahoma</vt:lpstr>
      <vt:lpstr>Times New Roman</vt:lpstr>
      <vt:lpstr>Depth</vt:lpstr>
      <vt:lpstr>More WearOS</vt:lpstr>
      <vt:lpstr>WearOS Health Services</vt:lpstr>
      <vt:lpstr>Jetpack Compose Tutorial</vt:lpstr>
      <vt:lpstr>Quiz or Exercise, Week 3</vt:lpstr>
      <vt:lpstr>Lab 3: Design</vt:lpstr>
    </vt:vector>
  </TitlesOfParts>
  <Company>MSOE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CS-280 Lecture</dc:title>
  <dc:subject>Intro</dc:subject>
  <dc:creator>Dr. Mark Hornick</dc:creator>
  <cp:lastModifiedBy>Rob Hasker</cp:lastModifiedBy>
  <cp:revision>939</cp:revision>
  <cp:lastPrinted>1601-01-01T00:00:00Z</cp:lastPrinted>
  <dcterms:created xsi:type="dcterms:W3CDTF">1999-09-06T21:32:20Z</dcterms:created>
  <dcterms:modified xsi:type="dcterms:W3CDTF">2026-02-01T03:52:55Z</dcterms:modified>
</cp:coreProperties>
</file>