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5"/>
  </p:notesMasterIdLst>
  <p:handoutMasterIdLst>
    <p:handoutMasterId r:id="rId26"/>
  </p:handoutMasterIdLst>
  <p:sldIdLst>
    <p:sldId id="256" r:id="rId2"/>
    <p:sldId id="318" r:id="rId3"/>
    <p:sldId id="319" r:id="rId4"/>
    <p:sldId id="320" r:id="rId5"/>
    <p:sldId id="296" r:id="rId6"/>
    <p:sldId id="257" r:id="rId7"/>
    <p:sldId id="259" r:id="rId8"/>
    <p:sldId id="260" r:id="rId9"/>
    <p:sldId id="270" r:id="rId10"/>
    <p:sldId id="299" r:id="rId11"/>
    <p:sldId id="285" r:id="rId12"/>
    <p:sldId id="286" r:id="rId13"/>
    <p:sldId id="300" r:id="rId14"/>
    <p:sldId id="316" r:id="rId15"/>
    <p:sldId id="282" r:id="rId16"/>
    <p:sldId id="295" r:id="rId17"/>
    <p:sldId id="308" r:id="rId18"/>
    <p:sldId id="292" r:id="rId19"/>
    <p:sldId id="317" r:id="rId20"/>
    <p:sldId id="283" r:id="rId21"/>
    <p:sldId id="278" r:id="rId22"/>
    <p:sldId id="284" r:id="rId23"/>
    <p:sldId id="294"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94"/>
  </p:normalViewPr>
  <p:slideViewPr>
    <p:cSldViewPr snapToGrid="0" snapToObjects="1">
      <p:cViewPr varScale="1">
        <p:scale>
          <a:sx n="139" d="100"/>
          <a:sy n="139" d="100"/>
        </p:scale>
        <p:origin x="176" y="536"/>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36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E56558-077A-4243-AAA2-144D1C310665}"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US"/>
        </a:p>
      </dgm:t>
    </dgm:pt>
    <dgm:pt modelId="{71FAA0FA-8D9E-46FB-8F0D-35A01385CFF0}">
      <dgm:prSet phldrT="[Text]"/>
      <dgm:spPr/>
      <dgm:t>
        <a:bodyPr/>
        <a:lstStyle/>
        <a:p>
          <a:r>
            <a:rPr lang="en-US" dirty="0">
              <a:solidFill>
                <a:schemeClr val="bg1"/>
              </a:solidFill>
            </a:rPr>
            <a:t>Individuals and interactions</a:t>
          </a:r>
        </a:p>
      </dgm:t>
    </dgm:pt>
    <dgm:pt modelId="{875D355B-0D51-40D1-9937-38ED080D2E52}" type="parTrans" cxnId="{D6D2CFD9-C713-434E-A83E-11682476E9E6}">
      <dgm:prSet/>
      <dgm:spPr/>
      <dgm:t>
        <a:bodyPr/>
        <a:lstStyle/>
        <a:p>
          <a:endParaRPr lang="en-US"/>
        </a:p>
      </dgm:t>
    </dgm:pt>
    <dgm:pt modelId="{C4B544AA-0833-4A80-9750-A0C74149A8AA}" type="sibTrans" cxnId="{D6D2CFD9-C713-434E-A83E-11682476E9E6}">
      <dgm:prSet/>
      <dgm:spPr/>
      <dgm:t>
        <a:bodyPr/>
        <a:lstStyle/>
        <a:p>
          <a:endParaRPr lang="en-US"/>
        </a:p>
      </dgm:t>
    </dgm:pt>
    <dgm:pt modelId="{C3F0D9CA-A3F0-4E0B-8148-E88DC8EF017E}">
      <dgm:prSet phldrT="[Text]"/>
      <dgm:spPr/>
      <dgm:t>
        <a:bodyPr/>
        <a:lstStyle/>
        <a:p>
          <a:r>
            <a:rPr lang="en-US" dirty="0"/>
            <a:t>over processes and tools</a:t>
          </a:r>
        </a:p>
      </dgm:t>
    </dgm:pt>
    <dgm:pt modelId="{6C3DEDB5-364A-4112-84C4-61C514EF1EA5}" type="parTrans" cxnId="{20452C5F-C262-4809-866D-1D13B980EC5E}">
      <dgm:prSet/>
      <dgm:spPr/>
      <dgm:t>
        <a:bodyPr/>
        <a:lstStyle/>
        <a:p>
          <a:endParaRPr lang="en-US"/>
        </a:p>
      </dgm:t>
    </dgm:pt>
    <dgm:pt modelId="{47E6DF7E-957E-4888-88BD-7A826C2654E5}" type="sibTrans" cxnId="{20452C5F-C262-4809-866D-1D13B980EC5E}">
      <dgm:prSet/>
      <dgm:spPr/>
      <dgm:t>
        <a:bodyPr/>
        <a:lstStyle/>
        <a:p>
          <a:endParaRPr lang="en-US"/>
        </a:p>
      </dgm:t>
    </dgm:pt>
    <dgm:pt modelId="{AF73B393-1111-4FD1-B038-E85C63C0BD86}">
      <dgm:prSet phldrT="[Text]"/>
      <dgm:spPr/>
      <dgm:t>
        <a:bodyPr/>
        <a:lstStyle/>
        <a:p>
          <a:r>
            <a:rPr lang="en-US" dirty="0">
              <a:solidFill>
                <a:schemeClr val="bg1"/>
              </a:solidFill>
            </a:rPr>
            <a:t>Working software</a:t>
          </a:r>
        </a:p>
      </dgm:t>
    </dgm:pt>
    <dgm:pt modelId="{56F6CA27-04DF-4E66-9AB5-AE6BD99831A4}" type="parTrans" cxnId="{E47BA228-5B26-4B66-8DB7-3F42A10A1DA4}">
      <dgm:prSet/>
      <dgm:spPr/>
      <dgm:t>
        <a:bodyPr/>
        <a:lstStyle/>
        <a:p>
          <a:endParaRPr lang="en-US"/>
        </a:p>
      </dgm:t>
    </dgm:pt>
    <dgm:pt modelId="{2FC31E93-888D-4B3D-8115-91E1883FEE24}" type="sibTrans" cxnId="{E47BA228-5B26-4B66-8DB7-3F42A10A1DA4}">
      <dgm:prSet/>
      <dgm:spPr/>
      <dgm:t>
        <a:bodyPr/>
        <a:lstStyle/>
        <a:p>
          <a:endParaRPr lang="en-US"/>
        </a:p>
      </dgm:t>
    </dgm:pt>
    <dgm:pt modelId="{4A4F00FB-1E21-4C10-B744-8A2734B4142D}">
      <dgm:prSet phldrT="[Text]"/>
      <dgm:spPr/>
      <dgm:t>
        <a:bodyPr/>
        <a:lstStyle/>
        <a:p>
          <a:r>
            <a:rPr lang="en-US" dirty="0"/>
            <a:t>over comprehensive documentation</a:t>
          </a:r>
        </a:p>
      </dgm:t>
    </dgm:pt>
    <dgm:pt modelId="{D69BA0A3-7655-4514-9A3E-E5F36E171326}" type="parTrans" cxnId="{30E3BBF3-7A49-4F86-B88A-1B1A648B1B06}">
      <dgm:prSet/>
      <dgm:spPr/>
      <dgm:t>
        <a:bodyPr/>
        <a:lstStyle/>
        <a:p>
          <a:endParaRPr lang="en-US"/>
        </a:p>
      </dgm:t>
    </dgm:pt>
    <dgm:pt modelId="{6B732302-9758-4573-A65C-A72501974F41}" type="sibTrans" cxnId="{30E3BBF3-7A49-4F86-B88A-1B1A648B1B06}">
      <dgm:prSet/>
      <dgm:spPr/>
      <dgm:t>
        <a:bodyPr/>
        <a:lstStyle/>
        <a:p>
          <a:endParaRPr lang="en-US"/>
        </a:p>
      </dgm:t>
    </dgm:pt>
    <dgm:pt modelId="{A04460B5-8384-43D0-9C58-C3A06AAC3D0C}">
      <dgm:prSet phldrT="[Text]"/>
      <dgm:spPr/>
      <dgm:t>
        <a:bodyPr/>
        <a:lstStyle/>
        <a:p>
          <a:r>
            <a:rPr lang="en-US" dirty="0">
              <a:solidFill>
                <a:schemeClr val="bg1"/>
              </a:solidFill>
            </a:rPr>
            <a:t>Customer collaboration</a:t>
          </a:r>
        </a:p>
      </dgm:t>
    </dgm:pt>
    <dgm:pt modelId="{14251442-D707-4128-AF77-A89912817886}" type="parTrans" cxnId="{35FC77AD-AA60-4BFA-BEE6-D17B06F3400C}">
      <dgm:prSet/>
      <dgm:spPr/>
      <dgm:t>
        <a:bodyPr/>
        <a:lstStyle/>
        <a:p>
          <a:endParaRPr lang="en-US"/>
        </a:p>
      </dgm:t>
    </dgm:pt>
    <dgm:pt modelId="{8098DADF-D1E7-48AC-A93F-B873212D431F}" type="sibTrans" cxnId="{35FC77AD-AA60-4BFA-BEE6-D17B06F3400C}">
      <dgm:prSet/>
      <dgm:spPr/>
      <dgm:t>
        <a:bodyPr/>
        <a:lstStyle/>
        <a:p>
          <a:endParaRPr lang="en-US"/>
        </a:p>
      </dgm:t>
    </dgm:pt>
    <dgm:pt modelId="{0975C7BA-DEA9-43C4-A32C-9C5E9686A912}">
      <dgm:prSet phldrT="[Text]"/>
      <dgm:spPr/>
      <dgm:t>
        <a:bodyPr/>
        <a:lstStyle/>
        <a:p>
          <a:r>
            <a:rPr lang="en-US" dirty="0"/>
            <a:t>over contract negotiation</a:t>
          </a:r>
        </a:p>
      </dgm:t>
    </dgm:pt>
    <dgm:pt modelId="{66C99CA4-F426-4E2F-907F-612D7F54496F}" type="parTrans" cxnId="{1A6BB659-E77B-451C-A9C1-120F9885C9FF}">
      <dgm:prSet/>
      <dgm:spPr/>
      <dgm:t>
        <a:bodyPr/>
        <a:lstStyle/>
        <a:p>
          <a:endParaRPr lang="en-US"/>
        </a:p>
      </dgm:t>
    </dgm:pt>
    <dgm:pt modelId="{4B1FB3B5-3ECB-4A6F-A166-ABB61C26AEED}" type="sibTrans" cxnId="{1A6BB659-E77B-451C-A9C1-120F9885C9FF}">
      <dgm:prSet/>
      <dgm:spPr/>
      <dgm:t>
        <a:bodyPr/>
        <a:lstStyle/>
        <a:p>
          <a:endParaRPr lang="en-US"/>
        </a:p>
      </dgm:t>
    </dgm:pt>
    <dgm:pt modelId="{8988DE64-1F36-404B-81F5-3D914C5FA24F}">
      <dgm:prSet phldrT="[Text]"/>
      <dgm:spPr/>
      <dgm:t>
        <a:bodyPr/>
        <a:lstStyle/>
        <a:p>
          <a:r>
            <a:rPr lang="en-US" dirty="0">
              <a:solidFill>
                <a:schemeClr val="bg1"/>
              </a:solidFill>
            </a:rPr>
            <a:t>Responding to change</a:t>
          </a:r>
        </a:p>
      </dgm:t>
    </dgm:pt>
    <dgm:pt modelId="{3F9DA3C5-C64E-408A-BCC0-E7CB022C0F15}" type="parTrans" cxnId="{02F2D6FB-531D-4E87-9DFD-11ED430E7BFF}">
      <dgm:prSet/>
      <dgm:spPr/>
      <dgm:t>
        <a:bodyPr/>
        <a:lstStyle/>
        <a:p>
          <a:endParaRPr lang="en-US"/>
        </a:p>
      </dgm:t>
    </dgm:pt>
    <dgm:pt modelId="{00E6D224-52F7-4C6A-BDD4-775EDBAF29FD}" type="sibTrans" cxnId="{02F2D6FB-531D-4E87-9DFD-11ED430E7BFF}">
      <dgm:prSet/>
      <dgm:spPr/>
      <dgm:t>
        <a:bodyPr/>
        <a:lstStyle/>
        <a:p>
          <a:endParaRPr lang="en-US"/>
        </a:p>
      </dgm:t>
    </dgm:pt>
    <dgm:pt modelId="{99A4C8BE-029E-489C-8D17-B1579C42838C}">
      <dgm:prSet phldrT="[Text]"/>
      <dgm:spPr/>
      <dgm:t>
        <a:bodyPr/>
        <a:lstStyle/>
        <a:p>
          <a:r>
            <a:rPr lang="en-US" dirty="0"/>
            <a:t>over following a plan</a:t>
          </a:r>
        </a:p>
      </dgm:t>
    </dgm:pt>
    <dgm:pt modelId="{72A21B8E-A382-447F-83FA-FBE1A7410B81}" type="parTrans" cxnId="{40120682-E12E-4C17-AF93-2BDD255FFB44}">
      <dgm:prSet/>
      <dgm:spPr/>
      <dgm:t>
        <a:bodyPr/>
        <a:lstStyle/>
        <a:p>
          <a:endParaRPr lang="en-US"/>
        </a:p>
      </dgm:t>
    </dgm:pt>
    <dgm:pt modelId="{C369E902-A1E1-4512-A1C5-739C0037E226}" type="sibTrans" cxnId="{40120682-E12E-4C17-AF93-2BDD255FFB44}">
      <dgm:prSet/>
      <dgm:spPr/>
      <dgm:t>
        <a:bodyPr/>
        <a:lstStyle/>
        <a:p>
          <a:endParaRPr lang="en-US"/>
        </a:p>
      </dgm:t>
    </dgm:pt>
    <dgm:pt modelId="{F3C844EF-AB39-4B0A-BEBA-768EBC66CB34}" type="pres">
      <dgm:prSet presAssocID="{D1E56558-077A-4243-AAA2-144D1C310665}" presName="diagram" presStyleCnt="0">
        <dgm:presLayoutVars>
          <dgm:chPref val="1"/>
          <dgm:dir/>
          <dgm:animOne val="branch"/>
          <dgm:animLvl val="lvl"/>
          <dgm:resizeHandles/>
        </dgm:presLayoutVars>
      </dgm:prSet>
      <dgm:spPr/>
    </dgm:pt>
    <dgm:pt modelId="{85C4DB77-3A9A-4946-A509-1239321F69C0}" type="pres">
      <dgm:prSet presAssocID="{71FAA0FA-8D9E-46FB-8F0D-35A01385CFF0}" presName="root" presStyleCnt="0"/>
      <dgm:spPr/>
    </dgm:pt>
    <dgm:pt modelId="{2A740639-56CB-45F8-8DE8-6BCC6A8551BF}" type="pres">
      <dgm:prSet presAssocID="{71FAA0FA-8D9E-46FB-8F0D-35A01385CFF0}" presName="rootComposite" presStyleCnt="0"/>
      <dgm:spPr/>
    </dgm:pt>
    <dgm:pt modelId="{DE5A3957-9A2E-46F7-AAD4-5A960A391949}" type="pres">
      <dgm:prSet presAssocID="{71FAA0FA-8D9E-46FB-8F0D-35A01385CFF0}" presName="rootText" presStyleLbl="node1" presStyleIdx="0" presStyleCnt="4"/>
      <dgm:spPr/>
    </dgm:pt>
    <dgm:pt modelId="{735DD033-1903-4687-BE44-3F1378791AD5}" type="pres">
      <dgm:prSet presAssocID="{71FAA0FA-8D9E-46FB-8F0D-35A01385CFF0}" presName="rootConnector" presStyleLbl="node1" presStyleIdx="0" presStyleCnt="4"/>
      <dgm:spPr/>
    </dgm:pt>
    <dgm:pt modelId="{911CF93C-037B-4DEA-9A30-6930F32B6526}" type="pres">
      <dgm:prSet presAssocID="{71FAA0FA-8D9E-46FB-8F0D-35A01385CFF0}" presName="childShape" presStyleCnt="0"/>
      <dgm:spPr/>
    </dgm:pt>
    <dgm:pt modelId="{DFD239C8-1FEA-4041-8104-A60D899AF714}" type="pres">
      <dgm:prSet presAssocID="{6C3DEDB5-364A-4112-84C4-61C514EF1EA5}" presName="Name13" presStyleLbl="parChTrans1D2" presStyleIdx="0" presStyleCnt="4"/>
      <dgm:spPr/>
    </dgm:pt>
    <dgm:pt modelId="{39A7797E-45B0-48F7-BA2E-64AFC020416D}" type="pres">
      <dgm:prSet presAssocID="{C3F0D9CA-A3F0-4E0B-8148-E88DC8EF017E}" presName="childText" presStyleLbl="bgAcc1" presStyleIdx="0" presStyleCnt="4">
        <dgm:presLayoutVars>
          <dgm:bulletEnabled val="1"/>
        </dgm:presLayoutVars>
      </dgm:prSet>
      <dgm:spPr/>
    </dgm:pt>
    <dgm:pt modelId="{734575A9-03DC-43A5-8087-30EC71633DFF}" type="pres">
      <dgm:prSet presAssocID="{AF73B393-1111-4FD1-B038-E85C63C0BD86}" presName="root" presStyleCnt="0"/>
      <dgm:spPr/>
    </dgm:pt>
    <dgm:pt modelId="{1B2BD236-1FF7-4816-BCD4-F7E7904D38EB}" type="pres">
      <dgm:prSet presAssocID="{AF73B393-1111-4FD1-B038-E85C63C0BD86}" presName="rootComposite" presStyleCnt="0"/>
      <dgm:spPr/>
    </dgm:pt>
    <dgm:pt modelId="{2B1433DE-CEEE-43FF-B3DD-D8F511DFA5BD}" type="pres">
      <dgm:prSet presAssocID="{AF73B393-1111-4FD1-B038-E85C63C0BD86}" presName="rootText" presStyleLbl="node1" presStyleIdx="1" presStyleCnt="4"/>
      <dgm:spPr/>
    </dgm:pt>
    <dgm:pt modelId="{CB9D695B-14DE-4A72-A6F9-266B2BA3626D}" type="pres">
      <dgm:prSet presAssocID="{AF73B393-1111-4FD1-B038-E85C63C0BD86}" presName="rootConnector" presStyleLbl="node1" presStyleIdx="1" presStyleCnt="4"/>
      <dgm:spPr/>
    </dgm:pt>
    <dgm:pt modelId="{30BD55A6-EFBE-4CE1-8C91-2D406DB79094}" type="pres">
      <dgm:prSet presAssocID="{AF73B393-1111-4FD1-B038-E85C63C0BD86}" presName="childShape" presStyleCnt="0"/>
      <dgm:spPr/>
    </dgm:pt>
    <dgm:pt modelId="{A99BC636-3D91-4C67-A453-DD7E41AFABDE}" type="pres">
      <dgm:prSet presAssocID="{D69BA0A3-7655-4514-9A3E-E5F36E171326}" presName="Name13" presStyleLbl="parChTrans1D2" presStyleIdx="1" presStyleCnt="4"/>
      <dgm:spPr/>
    </dgm:pt>
    <dgm:pt modelId="{D2AD5E18-3073-4B5A-A0A1-1B7A1D402B91}" type="pres">
      <dgm:prSet presAssocID="{4A4F00FB-1E21-4C10-B744-8A2734B4142D}" presName="childText" presStyleLbl="bgAcc1" presStyleIdx="1" presStyleCnt="4">
        <dgm:presLayoutVars>
          <dgm:bulletEnabled val="1"/>
        </dgm:presLayoutVars>
      </dgm:prSet>
      <dgm:spPr/>
    </dgm:pt>
    <dgm:pt modelId="{4D779938-6195-41F1-84CB-1542D8745213}" type="pres">
      <dgm:prSet presAssocID="{A04460B5-8384-43D0-9C58-C3A06AAC3D0C}" presName="root" presStyleCnt="0"/>
      <dgm:spPr/>
    </dgm:pt>
    <dgm:pt modelId="{0428D745-9525-452A-9829-9F2AB74A9338}" type="pres">
      <dgm:prSet presAssocID="{A04460B5-8384-43D0-9C58-C3A06AAC3D0C}" presName="rootComposite" presStyleCnt="0"/>
      <dgm:spPr/>
    </dgm:pt>
    <dgm:pt modelId="{F06EDE13-5EAC-4819-A9CD-6AB6FBEB8425}" type="pres">
      <dgm:prSet presAssocID="{A04460B5-8384-43D0-9C58-C3A06AAC3D0C}" presName="rootText" presStyleLbl="node1" presStyleIdx="2" presStyleCnt="4"/>
      <dgm:spPr/>
    </dgm:pt>
    <dgm:pt modelId="{404648B4-66C4-4DBA-B640-6B49F3267BC1}" type="pres">
      <dgm:prSet presAssocID="{A04460B5-8384-43D0-9C58-C3A06AAC3D0C}" presName="rootConnector" presStyleLbl="node1" presStyleIdx="2" presStyleCnt="4"/>
      <dgm:spPr/>
    </dgm:pt>
    <dgm:pt modelId="{DB97C637-2708-4A19-AA79-30A21BB3EE29}" type="pres">
      <dgm:prSet presAssocID="{A04460B5-8384-43D0-9C58-C3A06AAC3D0C}" presName="childShape" presStyleCnt="0"/>
      <dgm:spPr/>
    </dgm:pt>
    <dgm:pt modelId="{CC863537-48F4-4C1E-8A28-98EC51BE102A}" type="pres">
      <dgm:prSet presAssocID="{66C99CA4-F426-4E2F-907F-612D7F54496F}" presName="Name13" presStyleLbl="parChTrans1D2" presStyleIdx="2" presStyleCnt="4"/>
      <dgm:spPr/>
    </dgm:pt>
    <dgm:pt modelId="{6E13922D-A9FA-4480-96AF-FC911E7630B6}" type="pres">
      <dgm:prSet presAssocID="{0975C7BA-DEA9-43C4-A32C-9C5E9686A912}" presName="childText" presStyleLbl="bgAcc1" presStyleIdx="2" presStyleCnt="4">
        <dgm:presLayoutVars>
          <dgm:bulletEnabled val="1"/>
        </dgm:presLayoutVars>
      </dgm:prSet>
      <dgm:spPr/>
    </dgm:pt>
    <dgm:pt modelId="{0C8F634C-604D-4B53-9C4A-E4EC234E5044}" type="pres">
      <dgm:prSet presAssocID="{8988DE64-1F36-404B-81F5-3D914C5FA24F}" presName="root" presStyleCnt="0"/>
      <dgm:spPr/>
    </dgm:pt>
    <dgm:pt modelId="{0DB54D29-0351-42CF-8C6F-D3B9EFF599D0}" type="pres">
      <dgm:prSet presAssocID="{8988DE64-1F36-404B-81F5-3D914C5FA24F}" presName="rootComposite" presStyleCnt="0"/>
      <dgm:spPr/>
    </dgm:pt>
    <dgm:pt modelId="{3426AD3E-D131-4635-B45B-BC0D5C7BDCF7}" type="pres">
      <dgm:prSet presAssocID="{8988DE64-1F36-404B-81F5-3D914C5FA24F}" presName="rootText" presStyleLbl="node1" presStyleIdx="3" presStyleCnt="4"/>
      <dgm:spPr/>
    </dgm:pt>
    <dgm:pt modelId="{EE3B9C4F-DD8E-4091-B40A-41E0AD00DD05}" type="pres">
      <dgm:prSet presAssocID="{8988DE64-1F36-404B-81F5-3D914C5FA24F}" presName="rootConnector" presStyleLbl="node1" presStyleIdx="3" presStyleCnt="4"/>
      <dgm:spPr/>
    </dgm:pt>
    <dgm:pt modelId="{B5FAD3A3-D5F7-4DB0-AFC0-7BEFA8FFAA8A}" type="pres">
      <dgm:prSet presAssocID="{8988DE64-1F36-404B-81F5-3D914C5FA24F}" presName="childShape" presStyleCnt="0"/>
      <dgm:spPr/>
    </dgm:pt>
    <dgm:pt modelId="{128ED974-DEB0-42EE-A82C-1CEA81E36B0C}" type="pres">
      <dgm:prSet presAssocID="{72A21B8E-A382-447F-83FA-FBE1A7410B81}" presName="Name13" presStyleLbl="parChTrans1D2" presStyleIdx="3" presStyleCnt="4"/>
      <dgm:spPr/>
    </dgm:pt>
    <dgm:pt modelId="{D1DCC5CB-6236-4EC5-900E-34AC12964350}" type="pres">
      <dgm:prSet presAssocID="{99A4C8BE-029E-489C-8D17-B1579C42838C}" presName="childText" presStyleLbl="bgAcc1" presStyleIdx="3" presStyleCnt="4">
        <dgm:presLayoutVars>
          <dgm:bulletEnabled val="1"/>
        </dgm:presLayoutVars>
      </dgm:prSet>
      <dgm:spPr/>
    </dgm:pt>
  </dgm:ptLst>
  <dgm:cxnLst>
    <dgm:cxn modelId="{48542609-2A19-4652-A4D5-1568C9000108}" type="presOf" srcId="{99A4C8BE-029E-489C-8D17-B1579C42838C}" destId="{D1DCC5CB-6236-4EC5-900E-34AC12964350}" srcOrd="0" destOrd="0" presId="urn:microsoft.com/office/officeart/2005/8/layout/hierarchy3"/>
    <dgm:cxn modelId="{E47BA228-5B26-4B66-8DB7-3F42A10A1DA4}" srcId="{D1E56558-077A-4243-AAA2-144D1C310665}" destId="{AF73B393-1111-4FD1-B038-E85C63C0BD86}" srcOrd="1" destOrd="0" parTransId="{56F6CA27-04DF-4E66-9AB5-AE6BD99831A4}" sibTransId="{2FC31E93-888D-4B3D-8115-91E1883FEE24}"/>
    <dgm:cxn modelId="{4B6B122A-4BC8-40B4-9468-2AE41C615E03}" type="presOf" srcId="{4A4F00FB-1E21-4C10-B744-8A2734B4142D}" destId="{D2AD5E18-3073-4B5A-A0A1-1B7A1D402B91}" srcOrd="0" destOrd="0" presId="urn:microsoft.com/office/officeart/2005/8/layout/hierarchy3"/>
    <dgm:cxn modelId="{6837732B-DE0A-48E0-A584-ED1992824BE4}" type="presOf" srcId="{0975C7BA-DEA9-43C4-A32C-9C5E9686A912}" destId="{6E13922D-A9FA-4480-96AF-FC911E7630B6}" srcOrd="0" destOrd="0" presId="urn:microsoft.com/office/officeart/2005/8/layout/hierarchy3"/>
    <dgm:cxn modelId="{959BAF2B-55D4-41C2-AC65-8FE6E61735E1}" type="presOf" srcId="{AF73B393-1111-4FD1-B038-E85C63C0BD86}" destId="{2B1433DE-CEEE-43FF-B3DD-D8F511DFA5BD}" srcOrd="0" destOrd="0" presId="urn:microsoft.com/office/officeart/2005/8/layout/hierarchy3"/>
    <dgm:cxn modelId="{EF09A04F-4FBC-467A-BD19-4B1564EDBCE1}" type="presOf" srcId="{8988DE64-1F36-404B-81F5-3D914C5FA24F}" destId="{3426AD3E-D131-4635-B45B-BC0D5C7BDCF7}" srcOrd="0" destOrd="0" presId="urn:microsoft.com/office/officeart/2005/8/layout/hierarchy3"/>
    <dgm:cxn modelId="{1A6BB659-E77B-451C-A9C1-120F9885C9FF}" srcId="{A04460B5-8384-43D0-9C58-C3A06AAC3D0C}" destId="{0975C7BA-DEA9-43C4-A32C-9C5E9686A912}" srcOrd="0" destOrd="0" parTransId="{66C99CA4-F426-4E2F-907F-612D7F54496F}" sibTransId="{4B1FB3B5-3ECB-4A6F-A166-ABB61C26AEED}"/>
    <dgm:cxn modelId="{20452C5F-C262-4809-866D-1D13B980EC5E}" srcId="{71FAA0FA-8D9E-46FB-8F0D-35A01385CFF0}" destId="{C3F0D9CA-A3F0-4E0B-8148-E88DC8EF017E}" srcOrd="0" destOrd="0" parTransId="{6C3DEDB5-364A-4112-84C4-61C514EF1EA5}" sibTransId="{47E6DF7E-957E-4888-88BD-7A826C2654E5}"/>
    <dgm:cxn modelId="{AD98E16B-DB54-4A00-BBC4-CA2194B592B5}" type="presOf" srcId="{D69BA0A3-7655-4514-9A3E-E5F36E171326}" destId="{A99BC636-3D91-4C67-A453-DD7E41AFABDE}" srcOrd="0" destOrd="0" presId="urn:microsoft.com/office/officeart/2005/8/layout/hierarchy3"/>
    <dgm:cxn modelId="{C8141B74-AF0A-4238-855A-3E79F4DA0A5A}" type="presOf" srcId="{A04460B5-8384-43D0-9C58-C3A06AAC3D0C}" destId="{404648B4-66C4-4DBA-B640-6B49F3267BC1}" srcOrd="1" destOrd="0" presId="urn:microsoft.com/office/officeart/2005/8/layout/hierarchy3"/>
    <dgm:cxn modelId="{88F60C7C-5F55-4674-8022-5CD366FE3F6C}" type="presOf" srcId="{66C99CA4-F426-4E2F-907F-612D7F54496F}" destId="{CC863537-48F4-4C1E-8A28-98EC51BE102A}" srcOrd="0" destOrd="0" presId="urn:microsoft.com/office/officeart/2005/8/layout/hierarchy3"/>
    <dgm:cxn modelId="{40120682-E12E-4C17-AF93-2BDD255FFB44}" srcId="{8988DE64-1F36-404B-81F5-3D914C5FA24F}" destId="{99A4C8BE-029E-489C-8D17-B1579C42838C}" srcOrd="0" destOrd="0" parTransId="{72A21B8E-A382-447F-83FA-FBE1A7410B81}" sibTransId="{C369E902-A1E1-4512-A1C5-739C0037E226}"/>
    <dgm:cxn modelId="{CFC86688-D288-4647-9127-D04723B6CC04}" type="presOf" srcId="{D1E56558-077A-4243-AAA2-144D1C310665}" destId="{F3C844EF-AB39-4B0A-BEBA-768EBC66CB34}" srcOrd="0" destOrd="0" presId="urn:microsoft.com/office/officeart/2005/8/layout/hierarchy3"/>
    <dgm:cxn modelId="{CC160C8F-EF49-4F4A-813A-056562BF9908}" type="presOf" srcId="{8988DE64-1F36-404B-81F5-3D914C5FA24F}" destId="{EE3B9C4F-DD8E-4091-B40A-41E0AD00DD05}" srcOrd="1" destOrd="0" presId="urn:microsoft.com/office/officeart/2005/8/layout/hierarchy3"/>
    <dgm:cxn modelId="{5416DDA9-636E-47D1-8405-B3C05C9A8900}" type="presOf" srcId="{C3F0D9CA-A3F0-4E0B-8148-E88DC8EF017E}" destId="{39A7797E-45B0-48F7-BA2E-64AFC020416D}" srcOrd="0" destOrd="0" presId="urn:microsoft.com/office/officeart/2005/8/layout/hierarchy3"/>
    <dgm:cxn modelId="{35FC77AD-AA60-4BFA-BEE6-D17B06F3400C}" srcId="{D1E56558-077A-4243-AAA2-144D1C310665}" destId="{A04460B5-8384-43D0-9C58-C3A06AAC3D0C}" srcOrd="2" destOrd="0" parTransId="{14251442-D707-4128-AF77-A89912817886}" sibTransId="{8098DADF-D1E7-48AC-A93F-B873212D431F}"/>
    <dgm:cxn modelId="{36AF43B2-5556-415C-B158-102C484EE714}" type="presOf" srcId="{71FAA0FA-8D9E-46FB-8F0D-35A01385CFF0}" destId="{DE5A3957-9A2E-46F7-AAD4-5A960A391949}" srcOrd="0" destOrd="0" presId="urn:microsoft.com/office/officeart/2005/8/layout/hierarchy3"/>
    <dgm:cxn modelId="{64A097B8-60EC-4954-B2B6-A359CC48843A}" type="presOf" srcId="{72A21B8E-A382-447F-83FA-FBE1A7410B81}" destId="{128ED974-DEB0-42EE-A82C-1CEA81E36B0C}" srcOrd="0" destOrd="0" presId="urn:microsoft.com/office/officeart/2005/8/layout/hierarchy3"/>
    <dgm:cxn modelId="{332C80CF-44F6-42CD-BF6E-8D9806F89F29}" type="presOf" srcId="{AF73B393-1111-4FD1-B038-E85C63C0BD86}" destId="{CB9D695B-14DE-4A72-A6F9-266B2BA3626D}" srcOrd="1" destOrd="0" presId="urn:microsoft.com/office/officeart/2005/8/layout/hierarchy3"/>
    <dgm:cxn modelId="{D6D2CFD9-C713-434E-A83E-11682476E9E6}" srcId="{D1E56558-077A-4243-AAA2-144D1C310665}" destId="{71FAA0FA-8D9E-46FB-8F0D-35A01385CFF0}" srcOrd="0" destOrd="0" parTransId="{875D355B-0D51-40D1-9937-38ED080D2E52}" sibTransId="{C4B544AA-0833-4A80-9750-A0C74149A8AA}"/>
    <dgm:cxn modelId="{0E8C65DA-C3B0-4E20-922A-4872E2B40B5D}" type="presOf" srcId="{71FAA0FA-8D9E-46FB-8F0D-35A01385CFF0}" destId="{735DD033-1903-4687-BE44-3F1378791AD5}" srcOrd="1" destOrd="0" presId="urn:microsoft.com/office/officeart/2005/8/layout/hierarchy3"/>
    <dgm:cxn modelId="{FC0F42DE-503F-499B-B702-3051A3ACEBF3}" type="presOf" srcId="{6C3DEDB5-364A-4112-84C4-61C514EF1EA5}" destId="{DFD239C8-1FEA-4041-8104-A60D899AF714}" srcOrd="0" destOrd="0" presId="urn:microsoft.com/office/officeart/2005/8/layout/hierarchy3"/>
    <dgm:cxn modelId="{A3774DEB-1081-4B33-AA90-98EB82215491}" type="presOf" srcId="{A04460B5-8384-43D0-9C58-C3A06AAC3D0C}" destId="{F06EDE13-5EAC-4819-A9CD-6AB6FBEB8425}" srcOrd="0" destOrd="0" presId="urn:microsoft.com/office/officeart/2005/8/layout/hierarchy3"/>
    <dgm:cxn modelId="{30E3BBF3-7A49-4F86-B88A-1B1A648B1B06}" srcId="{AF73B393-1111-4FD1-B038-E85C63C0BD86}" destId="{4A4F00FB-1E21-4C10-B744-8A2734B4142D}" srcOrd="0" destOrd="0" parTransId="{D69BA0A3-7655-4514-9A3E-E5F36E171326}" sibTransId="{6B732302-9758-4573-A65C-A72501974F41}"/>
    <dgm:cxn modelId="{02F2D6FB-531D-4E87-9DFD-11ED430E7BFF}" srcId="{D1E56558-077A-4243-AAA2-144D1C310665}" destId="{8988DE64-1F36-404B-81F5-3D914C5FA24F}" srcOrd="3" destOrd="0" parTransId="{3F9DA3C5-C64E-408A-BCC0-E7CB022C0F15}" sibTransId="{00E6D224-52F7-4C6A-BDD4-775EDBAF29FD}"/>
    <dgm:cxn modelId="{D1C2C213-1E65-4E34-BC25-006A3DE19F16}" type="presParOf" srcId="{F3C844EF-AB39-4B0A-BEBA-768EBC66CB34}" destId="{85C4DB77-3A9A-4946-A509-1239321F69C0}" srcOrd="0" destOrd="0" presId="urn:microsoft.com/office/officeart/2005/8/layout/hierarchy3"/>
    <dgm:cxn modelId="{014C1F76-B2B1-468A-823E-2308DD6B666A}" type="presParOf" srcId="{85C4DB77-3A9A-4946-A509-1239321F69C0}" destId="{2A740639-56CB-45F8-8DE8-6BCC6A8551BF}" srcOrd="0" destOrd="0" presId="urn:microsoft.com/office/officeart/2005/8/layout/hierarchy3"/>
    <dgm:cxn modelId="{27B12BF9-BDF4-450B-9196-9F56DF2E493A}" type="presParOf" srcId="{2A740639-56CB-45F8-8DE8-6BCC6A8551BF}" destId="{DE5A3957-9A2E-46F7-AAD4-5A960A391949}" srcOrd="0" destOrd="0" presId="urn:microsoft.com/office/officeart/2005/8/layout/hierarchy3"/>
    <dgm:cxn modelId="{B4CCB8F1-4E18-4972-B510-D5AD8D4C4326}" type="presParOf" srcId="{2A740639-56CB-45F8-8DE8-6BCC6A8551BF}" destId="{735DD033-1903-4687-BE44-3F1378791AD5}" srcOrd="1" destOrd="0" presId="urn:microsoft.com/office/officeart/2005/8/layout/hierarchy3"/>
    <dgm:cxn modelId="{BE0A061F-B68F-40E5-B0A3-958F9C7535DD}" type="presParOf" srcId="{85C4DB77-3A9A-4946-A509-1239321F69C0}" destId="{911CF93C-037B-4DEA-9A30-6930F32B6526}" srcOrd="1" destOrd="0" presId="urn:microsoft.com/office/officeart/2005/8/layout/hierarchy3"/>
    <dgm:cxn modelId="{D42734D7-6211-443A-AA9F-9D6D6A525F10}" type="presParOf" srcId="{911CF93C-037B-4DEA-9A30-6930F32B6526}" destId="{DFD239C8-1FEA-4041-8104-A60D899AF714}" srcOrd="0" destOrd="0" presId="urn:microsoft.com/office/officeart/2005/8/layout/hierarchy3"/>
    <dgm:cxn modelId="{28A069C6-8969-4A1C-8D6A-2BDC5DF1B273}" type="presParOf" srcId="{911CF93C-037B-4DEA-9A30-6930F32B6526}" destId="{39A7797E-45B0-48F7-BA2E-64AFC020416D}" srcOrd="1" destOrd="0" presId="urn:microsoft.com/office/officeart/2005/8/layout/hierarchy3"/>
    <dgm:cxn modelId="{504D876D-FA30-4C34-8ACD-2F5C4C59B71A}" type="presParOf" srcId="{F3C844EF-AB39-4B0A-BEBA-768EBC66CB34}" destId="{734575A9-03DC-43A5-8087-30EC71633DFF}" srcOrd="1" destOrd="0" presId="urn:microsoft.com/office/officeart/2005/8/layout/hierarchy3"/>
    <dgm:cxn modelId="{A1F703DA-3475-4F00-9120-BFDD4E97DFFA}" type="presParOf" srcId="{734575A9-03DC-43A5-8087-30EC71633DFF}" destId="{1B2BD236-1FF7-4816-BCD4-F7E7904D38EB}" srcOrd="0" destOrd="0" presId="urn:microsoft.com/office/officeart/2005/8/layout/hierarchy3"/>
    <dgm:cxn modelId="{AED4B6F5-E9B0-44D9-9905-AB8DD5E5AA59}" type="presParOf" srcId="{1B2BD236-1FF7-4816-BCD4-F7E7904D38EB}" destId="{2B1433DE-CEEE-43FF-B3DD-D8F511DFA5BD}" srcOrd="0" destOrd="0" presId="urn:microsoft.com/office/officeart/2005/8/layout/hierarchy3"/>
    <dgm:cxn modelId="{3B55ADBC-DC3D-4DD1-9C27-131201CD1B1A}" type="presParOf" srcId="{1B2BD236-1FF7-4816-BCD4-F7E7904D38EB}" destId="{CB9D695B-14DE-4A72-A6F9-266B2BA3626D}" srcOrd="1" destOrd="0" presId="urn:microsoft.com/office/officeart/2005/8/layout/hierarchy3"/>
    <dgm:cxn modelId="{61491AC2-BB67-4CA4-B2AC-799F7CAE7AC3}" type="presParOf" srcId="{734575A9-03DC-43A5-8087-30EC71633DFF}" destId="{30BD55A6-EFBE-4CE1-8C91-2D406DB79094}" srcOrd="1" destOrd="0" presId="urn:microsoft.com/office/officeart/2005/8/layout/hierarchy3"/>
    <dgm:cxn modelId="{A5257F97-4D25-462E-8F84-80F7803A74DD}" type="presParOf" srcId="{30BD55A6-EFBE-4CE1-8C91-2D406DB79094}" destId="{A99BC636-3D91-4C67-A453-DD7E41AFABDE}" srcOrd="0" destOrd="0" presId="urn:microsoft.com/office/officeart/2005/8/layout/hierarchy3"/>
    <dgm:cxn modelId="{30203A11-3CF0-4A07-92BF-3DDBBC20AD01}" type="presParOf" srcId="{30BD55A6-EFBE-4CE1-8C91-2D406DB79094}" destId="{D2AD5E18-3073-4B5A-A0A1-1B7A1D402B91}" srcOrd="1" destOrd="0" presId="urn:microsoft.com/office/officeart/2005/8/layout/hierarchy3"/>
    <dgm:cxn modelId="{17A8541A-7BAB-4C2A-B955-38749893CFA8}" type="presParOf" srcId="{F3C844EF-AB39-4B0A-BEBA-768EBC66CB34}" destId="{4D779938-6195-41F1-84CB-1542D8745213}" srcOrd="2" destOrd="0" presId="urn:microsoft.com/office/officeart/2005/8/layout/hierarchy3"/>
    <dgm:cxn modelId="{BAD271B7-FE6A-403F-AF80-31EDAA465792}" type="presParOf" srcId="{4D779938-6195-41F1-84CB-1542D8745213}" destId="{0428D745-9525-452A-9829-9F2AB74A9338}" srcOrd="0" destOrd="0" presId="urn:microsoft.com/office/officeart/2005/8/layout/hierarchy3"/>
    <dgm:cxn modelId="{D4D6C330-3222-4D4E-A74C-9C46FC18EA5B}" type="presParOf" srcId="{0428D745-9525-452A-9829-9F2AB74A9338}" destId="{F06EDE13-5EAC-4819-A9CD-6AB6FBEB8425}" srcOrd="0" destOrd="0" presId="urn:microsoft.com/office/officeart/2005/8/layout/hierarchy3"/>
    <dgm:cxn modelId="{877E14B6-F906-419F-8157-9B626235EB35}" type="presParOf" srcId="{0428D745-9525-452A-9829-9F2AB74A9338}" destId="{404648B4-66C4-4DBA-B640-6B49F3267BC1}" srcOrd="1" destOrd="0" presId="urn:microsoft.com/office/officeart/2005/8/layout/hierarchy3"/>
    <dgm:cxn modelId="{ACB2AE99-B110-425C-B6B0-42DFD8615C2C}" type="presParOf" srcId="{4D779938-6195-41F1-84CB-1542D8745213}" destId="{DB97C637-2708-4A19-AA79-30A21BB3EE29}" srcOrd="1" destOrd="0" presId="urn:microsoft.com/office/officeart/2005/8/layout/hierarchy3"/>
    <dgm:cxn modelId="{CCDFA46B-A3A8-4FAE-B1AC-83D4F16B2B93}" type="presParOf" srcId="{DB97C637-2708-4A19-AA79-30A21BB3EE29}" destId="{CC863537-48F4-4C1E-8A28-98EC51BE102A}" srcOrd="0" destOrd="0" presId="urn:microsoft.com/office/officeart/2005/8/layout/hierarchy3"/>
    <dgm:cxn modelId="{DF0F76F6-E453-4945-BF88-A3BFD2AD58F1}" type="presParOf" srcId="{DB97C637-2708-4A19-AA79-30A21BB3EE29}" destId="{6E13922D-A9FA-4480-96AF-FC911E7630B6}" srcOrd="1" destOrd="0" presId="urn:microsoft.com/office/officeart/2005/8/layout/hierarchy3"/>
    <dgm:cxn modelId="{86E31842-D634-415A-8370-0572085F4828}" type="presParOf" srcId="{F3C844EF-AB39-4B0A-BEBA-768EBC66CB34}" destId="{0C8F634C-604D-4B53-9C4A-E4EC234E5044}" srcOrd="3" destOrd="0" presId="urn:microsoft.com/office/officeart/2005/8/layout/hierarchy3"/>
    <dgm:cxn modelId="{EE522E84-D6F5-401C-A516-20DD2A1D7156}" type="presParOf" srcId="{0C8F634C-604D-4B53-9C4A-E4EC234E5044}" destId="{0DB54D29-0351-42CF-8C6F-D3B9EFF599D0}" srcOrd="0" destOrd="0" presId="urn:microsoft.com/office/officeart/2005/8/layout/hierarchy3"/>
    <dgm:cxn modelId="{54A2954D-4F37-43FA-8A28-670199B8DE6A}" type="presParOf" srcId="{0DB54D29-0351-42CF-8C6F-D3B9EFF599D0}" destId="{3426AD3E-D131-4635-B45B-BC0D5C7BDCF7}" srcOrd="0" destOrd="0" presId="urn:microsoft.com/office/officeart/2005/8/layout/hierarchy3"/>
    <dgm:cxn modelId="{4BF735A4-7661-4528-A864-B39D3C048362}" type="presParOf" srcId="{0DB54D29-0351-42CF-8C6F-D3B9EFF599D0}" destId="{EE3B9C4F-DD8E-4091-B40A-41E0AD00DD05}" srcOrd="1" destOrd="0" presId="urn:microsoft.com/office/officeart/2005/8/layout/hierarchy3"/>
    <dgm:cxn modelId="{041EDAE9-81E2-42B9-84A5-A30784AD06E8}" type="presParOf" srcId="{0C8F634C-604D-4B53-9C4A-E4EC234E5044}" destId="{B5FAD3A3-D5F7-4DB0-AFC0-7BEFA8FFAA8A}" srcOrd="1" destOrd="0" presId="urn:microsoft.com/office/officeart/2005/8/layout/hierarchy3"/>
    <dgm:cxn modelId="{68E85354-C29B-42EA-950A-10E697FC4DF2}" type="presParOf" srcId="{B5FAD3A3-D5F7-4DB0-AFC0-7BEFA8FFAA8A}" destId="{128ED974-DEB0-42EE-A82C-1CEA81E36B0C}" srcOrd="0" destOrd="0" presId="urn:microsoft.com/office/officeart/2005/8/layout/hierarchy3"/>
    <dgm:cxn modelId="{A5359B42-B2C4-4E50-AD5E-8163B61E97A6}" type="presParOf" srcId="{B5FAD3A3-D5F7-4DB0-AFC0-7BEFA8FFAA8A}" destId="{D1DCC5CB-6236-4EC5-900E-34AC12964350}"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D6BD70-DE4A-4468-B0B3-1DB33696DC89}"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endParaRPr lang="en-US"/>
        </a:p>
      </dgm:t>
    </dgm:pt>
    <dgm:pt modelId="{7D30FDBE-5628-49C3-AB52-44986F01F0BF}">
      <dgm:prSet phldrT="[Text]"/>
      <dgm:spPr/>
      <dgm:t>
        <a:bodyPr/>
        <a:lstStyle/>
        <a:p>
          <a:r>
            <a:rPr lang="en-US" dirty="0"/>
            <a:t>Risk mitigation</a:t>
          </a:r>
        </a:p>
      </dgm:t>
    </dgm:pt>
    <dgm:pt modelId="{54142308-4E1C-4118-8C14-EC203623BB3F}" type="parTrans" cxnId="{1C3B6522-36F1-4740-9100-DAD8BA5345D2}">
      <dgm:prSet/>
      <dgm:spPr/>
      <dgm:t>
        <a:bodyPr/>
        <a:lstStyle/>
        <a:p>
          <a:endParaRPr lang="en-US"/>
        </a:p>
      </dgm:t>
    </dgm:pt>
    <dgm:pt modelId="{8BAC2EB5-A3FC-4075-9870-33ABCDD7AA68}" type="sibTrans" cxnId="{1C3B6522-36F1-4740-9100-DAD8BA5345D2}">
      <dgm:prSet/>
      <dgm:spPr/>
      <dgm:t>
        <a:bodyPr/>
        <a:lstStyle/>
        <a:p>
          <a:endParaRPr lang="en-US"/>
        </a:p>
      </dgm:t>
    </dgm:pt>
    <dgm:pt modelId="{8F644EB9-4135-4BA5-A2C3-3EF27596757F}">
      <dgm:prSet/>
      <dgm:spPr/>
      <dgm:t>
        <a:bodyPr/>
        <a:lstStyle/>
        <a:p>
          <a:r>
            <a:rPr lang="en-US" dirty="0"/>
            <a:t>Increased transparency</a:t>
          </a:r>
        </a:p>
      </dgm:t>
    </dgm:pt>
    <dgm:pt modelId="{6D746D97-0D18-4FF2-9602-D14B2D93B2D0}" type="parTrans" cxnId="{4BE58885-B2A7-4147-8264-0A93A1A66218}">
      <dgm:prSet/>
      <dgm:spPr/>
      <dgm:t>
        <a:bodyPr/>
        <a:lstStyle/>
        <a:p>
          <a:endParaRPr lang="en-US"/>
        </a:p>
      </dgm:t>
    </dgm:pt>
    <dgm:pt modelId="{0F37B77E-9834-4BCD-B94F-B7E8EADF33A8}" type="sibTrans" cxnId="{4BE58885-B2A7-4147-8264-0A93A1A66218}">
      <dgm:prSet/>
      <dgm:spPr/>
      <dgm:t>
        <a:bodyPr/>
        <a:lstStyle/>
        <a:p>
          <a:endParaRPr lang="en-US"/>
        </a:p>
      </dgm:t>
    </dgm:pt>
    <dgm:pt modelId="{4BAC186F-1212-42FC-B9E1-42B1E4D2D295}">
      <dgm:prSet/>
      <dgm:spPr/>
      <dgm:t>
        <a:bodyPr/>
        <a:lstStyle/>
        <a:p>
          <a:r>
            <a:rPr lang="en-US" dirty="0"/>
            <a:t>Continuous improvement</a:t>
          </a:r>
        </a:p>
      </dgm:t>
    </dgm:pt>
    <dgm:pt modelId="{E1746815-5BCE-465D-8E28-DE2513995476}" type="parTrans" cxnId="{4905A810-E510-413A-BCFF-702B51EF7650}">
      <dgm:prSet/>
      <dgm:spPr/>
      <dgm:t>
        <a:bodyPr/>
        <a:lstStyle/>
        <a:p>
          <a:endParaRPr lang="en-US"/>
        </a:p>
      </dgm:t>
    </dgm:pt>
    <dgm:pt modelId="{29A1A5A1-04CC-4EB5-8B47-ADC2C7FEDF76}" type="sibTrans" cxnId="{4905A810-E510-413A-BCFF-702B51EF7650}">
      <dgm:prSet/>
      <dgm:spPr/>
      <dgm:t>
        <a:bodyPr/>
        <a:lstStyle/>
        <a:p>
          <a:endParaRPr lang="en-US"/>
        </a:p>
      </dgm:t>
    </dgm:pt>
    <dgm:pt modelId="{07C01DB3-EA1B-4AC3-9922-086CBD1EA725}">
      <dgm:prSet/>
      <dgm:spPr/>
      <dgm:t>
        <a:bodyPr/>
        <a:lstStyle/>
        <a:p>
          <a:r>
            <a:rPr lang="en-US" dirty="0"/>
            <a:t>Change = opportunity</a:t>
          </a:r>
        </a:p>
      </dgm:t>
    </dgm:pt>
    <dgm:pt modelId="{EB44AD7D-B26E-473A-99BC-3B5F82201067}" type="parTrans" cxnId="{4A90901C-EEC5-420B-92C3-DC7917B79309}">
      <dgm:prSet/>
      <dgm:spPr/>
      <dgm:t>
        <a:bodyPr/>
        <a:lstStyle/>
        <a:p>
          <a:endParaRPr lang="en-US"/>
        </a:p>
      </dgm:t>
    </dgm:pt>
    <dgm:pt modelId="{7ED58100-A905-4F12-AF41-1C1ED2D58E81}" type="sibTrans" cxnId="{4A90901C-EEC5-420B-92C3-DC7917B79309}">
      <dgm:prSet/>
      <dgm:spPr/>
      <dgm:t>
        <a:bodyPr/>
        <a:lstStyle/>
        <a:p>
          <a:endParaRPr lang="en-US"/>
        </a:p>
      </dgm:t>
    </dgm:pt>
    <dgm:pt modelId="{6C3D7EA4-5CFB-4B35-A3BF-9C1186EBB23C}">
      <dgm:prSet phldrT="[Text]"/>
      <dgm:spPr/>
      <dgm:t>
        <a:bodyPr/>
        <a:lstStyle/>
        <a:p>
          <a:r>
            <a:rPr lang="en-US" dirty="0"/>
            <a:t>Quicker feedback</a:t>
          </a:r>
        </a:p>
      </dgm:t>
    </dgm:pt>
    <dgm:pt modelId="{A0B97F8E-84A8-41A5-9102-5DDC38344CFB}" type="parTrans" cxnId="{BD165D37-11C9-43DC-A8C1-A1502F017F2A}">
      <dgm:prSet/>
      <dgm:spPr/>
      <dgm:t>
        <a:bodyPr/>
        <a:lstStyle/>
        <a:p>
          <a:endParaRPr lang="en-US"/>
        </a:p>
      </dgm:t>
    </dgm:pt>
    <dgm:pt modelId="{FDBCC4E0-3B07-42D8-A4B9-C36AB6229206}" type="sibTrans" cxnId="{BD165D37-11C9-43DC-A8C1-A1502F017F2A}">
      <dgm:prSet/>
      <dgm:spPr/>
      <dgm:t>
        <a:bodyPr/>
        <a:lstStyle/>
        <a:p>
          <a:endParaRPr lang="en-US"/>
        </a:p>
      </dgm:t>
    </dgm:pt>
    <dgm:pt modelId="{B70FFB31-6FEC-4240-B3BE-15B0405C7EA1}">
      <dgm:prSet/>
      <dgm:spPr/>
      <dgm:t>
        <a:bodyPr/>
        <a:lstStyle/>
        <a:p>
          <a:r>
            <a:rPr lang="en-US" dirty="0"/>
            <a:t>Observable progress</a:t>
          </a:r>
        </a:p>
      </dgm:t>
    </dgm:pt>
    <dgm:pt modelId="{5F3C3015-FB6B-4928-904A-A6182CDE5E12}" type="parTrans" cxnId="{8755E11F-49B9-4E80-AE8D-62FE731D0D9C}">
      <dgm:prSet/>
      <dgm:spPr/>
      <dgm:t>
        <a:bodyPr/>
        <a:lstStyle/>
        <a:p>
          <a:endParaRPr lang="en-US"/>
        </a:p>
      </dgm:t>
    </dgm:pt>
    <dgm:pt modelId="{046A951E-7FD3-4ABB-BB51-CA7BE077D804}" type="sibTrans" cxnId="{8755E11F-49B9-4E80-AE8D-62FE731D0D9C}">
      <dgm:prSet/>
      <dgm:spPr/>
      <dgm:t>
        <a:bodyPr/>
        <a:lstStyle/>
        <a:p>
          <a:endParaRPr lang="en-US"/>
        </a:p>
      </dgm:t>
    </dgm:pt>
    <dgm:pt modelId="{CDA5B24B-A608-44D3-BA28-56A383897CC5}">
      <dgm:prSet/>
      <dgm:spPr/>
      <dgm:t>
        <a:bodyPr/>
        <a:lstStyle/>
        <a:p>
          <a:r>
            <a:rPr lang="en-US" dirty="0"/>
            <a:t>Retrospective</a:t>
          </a:r>
        </a:p>
      </dgm:t>
    </dgm:pt>
    <dgm:pt modelId="{C8DCB5AB-F7AA-4CFF-81C8-EEC8728EE703}" type="parTrans" cxnId="{33883F8C-1121-4FB8-9181-6FDFD73E69F8}">
      <dgm:prSet/>
      <dgm:spPr/>
      <dgm:t>
        <a:bodyPr/>
        <a:lstStyle/>
        <a:p>
          <a:endParaRPr lang="en-US"/>
        </a:p>
      </dgm:t>
    </dgm:pt>
    <dgm:pt modelId="{D556FD9C-A5FF-40D4-A02F-BDB091F6DA89}" type="sibTrans" cxnId="{33883F8C-1121-4FB8-9181-6FDFD73E69F8}">
      <dgm:prSet/>
      <dgm:spPr/>
      <dgm:t>
        <a:bodyPr/>
        <a:lstStyle/>
        <a:p>
          <a:endParaRPr lang="en-US"/>
        </a:p>
      </dgm:t>
    </dgm:pt>
    <dgm:pt modelId="{D31E546A-216E-4E7D-9EC3-8ECF080D7531}">
      <dgm:prSet/>
      <dgm:spPr/>
      <dgm:t>
        <a:bodyPr/>
        <a:lstStyle/>
        <a:p>
          <a:r>
            <a:rPr lang="en-US" dirty="0"/>
            <a:t>Just add it to the backlog</a:t>
          </a:r>
        </a:p>
      </dgm:t>
    </dgm:pt>
    <dgm:pt modelId="{D3DDACF6-D2B0-4A58-AC11-FEB5E641788E}" type="parTrans" cxnId="{DD07004F-0488-4D03-82AB-CCFB3E3DF4DB}">
      <dgm:prSet/>
      <dgm:spPr/>
      <dgm:t>
        <a:bodyPr/>
        <a:lstStyle/>
        <a:p>
          <a:endParaRPr lang="en-US"/>
        </a:p>
      </dgm:t>
    </dgm:pt>
    <dgm:pt modelId="{341060D8-24A6-4B5D-9F6F-FB5FA0A456C7}" type="sibTrans" cxnId="{DD07004F-0488-4D03-82AB-CCFB3E3DF4DB}">
      <dgm:prSet/>
      <dgm:spPr/>
      <dgm:t>
        <a:bodyPr/>
        <a:lstStyle/>
        <a:p>
          <a:endParaRPr lang="en-US"/>
        </a:p>
      </dgm:t>
    </dgm:pt>
    <dgm:pt modelId="{A4A8582B-3934-421E-8E1A-91BEDCE3FEA1}" type="pres">
      <dgm:prSet presAssocID="{2DD6BD70-DE4A-4468-B0B3-1DB33696DC89}" presName="Name0" presStyleCnt="0">
        <dgm:presLayoutVars>
          <dgm:dir/>
          <dgm:resizeHandles val="exact"/>
        </dgm:presLayoutVars>
      </dgm:prSet>
      <dgm:spPr/>
    </dgm:pt>
    <dgm:pt modelId="{0F4D012E-0F26-4B8A-A107-F93691696AD3}" type="pres">
      <dgm:prSet presAssocID="{7D30FDBE-5628-49C3-AB52-44986F01F0BF}" presName="Name5" presStyleLbl="vennNode1" presStyleIdx="0" presStyleCnt="4">
        <dgm:presLayoutVars>
          <dgm:bulletEnabled val="1"/>
        </dgm:presLayoutVars>
      </dgm:prSet>
      <dgm:spPr/>
    </dgm:pt>
    <dgm:pt modelId="{9F686484-2117-44A4-91A5-8746A462A465}" type="pres">
      <dgm:prSet presAssocID="{8BAC2EB5-A3FC-4075-9870-33ABCDD7AA68}" presName="space" presStyleCnt="0"/>
      <dgm:spPr/>
    </dgm:pt>
    <dgm:pt modelId="{A24854D6-1FAD-44F0-BADE-B4BA2E211F6E}" type="pres">
      <dgm:prSet presAssocID="{8F644EB9-4135-4BA5-A2C3-3EF27596757F}" presName="Name5" presStyleLbl="vennNode1" presStyleIdx="1" presStyleCnt="4">
        <dgm:presLayoutVars>
          <dgm:bulletEnabled val="1"/>
        </dgm:presLayoutVars>
      </dgm:prSet>
      <dgm:spPr/>
    </dgm:pt>
    <dgm:pt modelId="{B4194367-50BE-4917-9DF9-531FE59C0137}" type="pres">
      <dgm:prSet presAssocID="{0F37B77E-9834-4BCD-B94F-B7E8EADF33A8}" presName="space" presStyleCnt="0"/>
      <dgm:spPr/>
    </dgm:pt>
    <dgm:pt modelId="{02B9FFAC-3FF9-4786-B8FA-09AFB4E138EB}" type="pres">
      <dgm:prSet presAssocID="{4BAC186F-1212-42FC-B9E1-42B1E4D2D295}" presName="Name5" presStyleLbl="vennNode1" presStyleIdx="2" presStyleCnt="4">
        <dgm:presLayoutVars>
          <dgm:bulletEnabled val="1"/>
        </dgm:presLayoutVars>
      </dgm:prSet>
      <dgm:spPr/>
    </dgm:pt>
    <dgm:pt modelId="{D67BC368-C3A5-41F8-80D9-10B5BC178671}" type="pres">
      <dgm:prSet presAssocID="{29A1A5A1-04CC-4EB5-8B47-ADC2C7FEDF76}" presName="space" presStyleCnt="0"/>
      <dgm:spPr/>
    </dgm:pt>
    <dgm:pt modelId="{53EE07CF-8703-4878-85EC-80C2837F9660}" type="pres">
      <dgm:prSet presAssocID="{07C01DB3-EA1B-4AC3-9922-086CBD1EA725}" presName="Name5" presStyleLbl="vennNode1" presStyleIdx="3" presStyleCnt="4">
        <dgm:presLayoutVars>
          <dgm:bulletEnabled val="1"/>
        </dgm:presLayoutVars>
      </dgm:prSet>
      <dgm:spPr/>
    </dgm:pt>
  </dgm:ptLst>
  <dgm:cxnLst>
    <dgm:cxn modelId="{BD19AA07-36D9-414F-9F07-1563CC4938C0}" type="presOf" srcId="{B70FFB31-6FEC-4240-B3BE-15B0405C7EA1}" destId="{A24854D6-1FAD-44F0-BADE-B4BA2E211F6E}" srcOrd="0" destOrd="1" presId="urn:microsoft.com/office/officeart/2005/8/layout/venn3"/>
    <dgm:cxn modelId="{4905A810-E510-413A-BCFF-702B51EF7650}" srcId="{2DD6BD70-DE4A-4468-B0B3-1DB33696DC89}" destId="{4BAC186F-1212-42FC-B9E1-42B1E4D2D295}" srcOrd="2" destOrd="0" parTransId="{E1746815-5BCE-465D-8E28-DE2513995476}" sibTransId="{29A1A5A1-04CC-4EB5-8B47-ADC2C7FEDF76}"/>
    <dgm:cxn modelId="{4A90901C-EEC5-420B-92C3-DC7917B79309}" srcId="{2DD6BD70-DE4A-4468-B0B3-1DB33696DC89}" destId="{07C01DB3-EA1B-4AC3-9922-086CBD1EA725}" srcOrd="3" destOrd="0" parTransId="{EB44AD7D-B26E-473A-99BC-3B5F82201067}" sibTransId="{7ED58100-A905-4F12-AF41-1C1ED2D58E81}"/>
    <dgm:cxn modelId="{8755E11F-49B9-4E80-AE8D-62FE731D0D9C}" srcId="{8F644EB9-4135-4BA5-A2C3-3EF27596757F}" destId="{B70FFB31-6FEC-4240-B3BE-15B0405C7EA1}" srcOrd="0" destOrd="0" parTransId="{5F3C3015-FB6B-4928-904A-A6182CDE5E12}" sibTransId="{046A951E-7FD3-4ABB-BB51-CA7BE077D804}"/>
    <dgm:cxn modelId="{1C3B6522-36F1-4740-9100-DAD8BA5345D2}" srcId="{2DD6BD70-DE4A-4468-B0B3-1DB33696DC89}" destId="{7D30FDBE-5628-49C3-AB52-44986F01F0BF}" srcOrd="0" destOrd="0" parTransId="{54142308-4E1C-4118-8C14-EC203623BB3F}" sibTransId="{8BAC2EB5-A3FC-4075-9870-33ABCDD7AA68}"/>
    <dgm:cxn modelId="{BD165D37-11C9-43DC-A8C1-A1502F017F2A}" srcId="{7D30FDBE-5628-49C3-AB52-44986F01F0BF}" destId="{6C3D7EA4-5CFB-4B35-A3BF-9C1186EBB23C}" srcOrd="0" destOrd="0" parTransId="{A0B97F8E-84A8-41A5-9102-5DDC38344CFB}" sibTransId="{FDBCC4E0-3B07-42D8-A4B9-C36AB6229206}"/>
    <dgm:cxn modelId="{DD07004F-0488-4D03-82AB-CCFB3E3DF4DB}" srcId="{07C01DB3-EA1B-4AC3-9922-086CBD1EA725}" destId="{D31E546A-216E-4E7D-9EC3-8ECF080D7531}" srcOrd="0" destOrd="0" parTransId="{D3DDACF6-D2B0-4A58-AC11-FEB5E641788E}" sibTransId="{341060D8-24A6-4B5D-9F6F-FB5FA0A456C7}"/>
    <dgm:cxn modelId="{CBDEBA51-5F12-AB40-B856-C3571B0B66C8}" type="presOf" srcId="{7D30FDBE-5628-49C3-AB52-44986F01F0BF}" destId="{0F4D012E-0F26-4B8A-A107-F93691696AD3}" srcOrd="0" destOrd="0" presId="urn:microsoft.com/office/officeart/2005/8/layout/venn3"/>
    <dgm:cxn modelId="{7A681361-9B38-D74B-A9F3-68C71BF4250F}" type="presOf" srcId="{4BAC186F-1212-42FC-B9E1-42B1E4D2D295}" destId="{02B9FFAC-3FF9-4786-B8FA-09AFB4E138EB}" srcOrd="0" destOrd="0" presId="urn:microsoft.com/office/officeart/2005/8/layout/venn3"/>
    <dgm:cxn modelId="{09A10C66-C450-4743-8179-36C2891E2D87}" type="presOf" srcId="{6C3D7EA4-5CFB-4B35-A3BF-9C1186EBB23C}" destId="{0F4D012E-0F26-4B8A-A107-F93691696AD3}" srcOrd="0" destOrd="1" presId="urn:microsoft.com/office/officeart/2005/8/layout/venn3"/>
    <dgm:cxn modelId="{4A28D777-D6B3-5042-902C-B27A15395789}" type="presOf" srcId="{CDA5B24B-A608-44D3-BA28-56A383897CC5}" destId="{02B9FFAC-3FF9-4786-B8FA-09AFB4E138EB}" srcOrd="0" destOrd="1" presId="urn:microsoft.com/office/officeart/2005/8/layout/venn3"/>
    <dgm:cxn modelId="{4BE58885-B2A7-4147-8264-0A93A1A66218}" srcId="{2DD6BD70-DE4A-4468-B0B3-1DB33696DC89}" destId="{8F644EB9-4135-4BA5-A2C3-3EF27596757F}" srcOrd="1" destOrd="0" parTransId="{6D746D97-0D18-4FF2-9602-D14B2D93B2D0}" sibTransId="{0F37B77E-9834-4BCD-B94F-B7E8EADF33A8}"/>
    <dgm:cxn modelId="{33883F8C-1121-4FB8-9181-6FDFD73E69F8}" srcId="{4BAC186F-1212-42FC-B9E1-42B1E4D2D295}" destId="{CDA5B24B-A608-44D3-BA28-56A383897CC5}" srcOrd="0" destOrd="0" parTransId="{C8DCB5AB-F7AA-4CFF-81C8-EEC8728EE703}" sibTransId="{D556FD9C-A5FF-40D4-A02F-BDB091F6DA89}"/>
    <dgm:cxn modelId="{BBBB3DA2-B447-AD47-84A4-CE5BF038CE3D}" type="presOf" srcId="{8F644EB9-4135-4BA5-A2C3-3EF27596757F}" destId="{A24854D6-1FAD-44F0-BADE-B4BA2E211F6E}" srcOrd="0" destOrd="0" presId="urn:microsoft.com/office/officeart/2005/8/layout/venn3"/>
    <dgm:cxn modelId="{DA0B61B6-5D5C-3E4D-A239-F030CEC6D55F}" type="presOf" srcId="{D31E546A-216E-4E7D-9EC3-8ECF080D7531}" destId="{53EE07CF-8703-4878-85EC-80C2837F9660}" srcOrd="0" destOrd="1" presId="urn:microsoft.com/office/officeart/2005/8/layout/venn3"/>
    <dgm:cxn modelId="{98A641C6-22D7-D744-A8F9-2F0E424D3047}" type="presOf" srcId="{07C01DB3-EA1B-4AC3-9922-086CBD1EA725}" destId="{53EE07CF-8703-4878-85EC-80C2837F9660}" srcOrd="0" destOrd="0" presId="urn:microsoft.com/office/officeart/2005/8/layout/venn3"/>
    <dgm:cxn modelId="{B37A42D6-F514-8D4B-881E-2E1D87F864E9}" type="presOf" srcId="{2DD6BD70-DE4A-4468-B0B3-1DB33696DC89}" destId="{A4A8582B-3934-421E-8E1A-91BEDCE3FEA1}" srcOrd="0" destOrd="0" presId="urn:microsoft.com/office/officeart/2005/8/layout/venn3"/>
    <dgm:cxn modelId="{1B62D203-A9E2-364E-B3B3-8D30DE3B706C}" type="presParOf" srcId="{A4A8582B-3934-421E-8E1A-91BEDCE3FEA1}" destId="{0F4D012E-0F26-4B8A-A107-F93691696AD3}" srcOrd="0" destOrd="0" presId="urn:microsoft.com/office/officeart/2005/8/layout/venn3"/>
    <dgm:cxn modelId="{CC1701B0-FA26-2B4F-A259-E12554B97866}" type="presParOf" srcId="{A4A8582B-3934-421E-8E1A-91BEDCE3FEA1}" destId="{9F686484-2117-44A4-91A5-8746A462A465}" srcOrd="1" destOrd="0" presId="urn:microsoft.com/office/officeart/2005/8/layout/venn3"/>
    <dgm:cxn modelId="{1CDB30B8-6C76-5A4B-999B-969DB734074A}" type="presParOf" srcId="{A4A8582B-3934-421E-8E1A-91BEDCE3FEA1}" destId="{A24854D6-1FAD-44F0-BADE-B4BA2E211F6E}" srcOrd="2" destOrd="0" presId="urn:microsoft.com/office/officeart/2005/8/layout/venn3"/>
    <dgm:cxn modelId="{B9E987BA-6578-4842-B55D-7E501129CCC5}" type="presParOf" srcId="{A4A8582B-3934-421E-8E1A-91BEDCE3FEA1}" destId="{B4194367-50BE-4917-9DF9-531FE59C0137}" srcOrd="3" destOrd="0" presId="urn:microsoft.com/office/officeart/2005/8/layout/venn3"/>
    <dgm:cxn modelId="{BBCBC544-DEEB-5B41-9A2C-22D9F6D715DB}" type="presParOf" srcId="{A4A8582B-3934-421E-8E1A-91BEDCE3FEA1}" destId="{02B9FFAC-3FF9-4786-B8FA-09AFB4E138EB}" srcOrd="4" destOrd="0" presId="urn:microsoft.com/office/officeart/2005/8/layout/venn3"/>
    <dgm:cxn modelId="{F58731B3-61E1-9E47-B578-618C2678DF21}" type="presParOf" srcId="{A4A8582B-3934-421E-8E1A-91BEDCE3FEA1}" destId="{D67BC368-C3A5-41F8-80D9-10B5BC178671}" srcOrd="5" destOrd="0" presId="urn:microsoft.com/office/officeart/2005/8/layout/venn3"/>
    <dgm:cxn modelId="{290988E1-7B74-7C46-8F7C-6D4DBAD6F4A2}" type="presParOf" srcId="{A4A8582B-3934-421E-8E1A-91BEDCE3FEA1}" destId="{53EE07CF-8703-4878-85EC-80C2837F9660}"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8AFCB5-1EEE-47AA-9312-0F13572529EE}"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4D976189-D17A-4CB3-A147-463D01323A47}">
      <dgm:prSet phldrT="[Text]"/>
      <dgm:spPr/>
      <dgm:t>
        <a:bodyPr/>
        <a:lstStyle/>
        <a:p>
          <a:r>
            <a:rPr lang="en-US" b="1" dirty="0"/>
            <a:t> </a:t>
          </a:r>
        </a:p>
      </dgm:t>
    </dgm:pt>
    <dgm:pt modelId="{C1EC1F92-F5DE-4FAE-A3AA-5C8531324E4B}" type="parTrans" cxnId="{3D49EAC8-0B31-4399-AC7D-31F721B007CF}">
      <dgm:prSet/>
      <dgm:spPr/>
      <dgm:t>
        <a:bodyPr/>
        <a:lstStyle/>
        <a:p>
          <a:endParaRPr lang="en-US"/>
        </a:p>
      </dgm:t>
    </dgm:pt>
    <dgm:pt modelId="{0443C84D-6FF5-4816-A149-A1E5C549E2EA}" type="sibTrans" cxnId="{3D49EAC8-0B31-4399-AC7D-31F721B007CF}">
      <dgm:prSet/>
      <dgm:spPr/>
      <dgm:t>
        <a:bodyPr/>
        <a:lstStyle/>
        <a:p>
          <a:endParaRPr lang="en-US"/>
        </a:p>
      </dgm:t>
    </dgm:pt>
    <dgm:pt modelId="{50D89A28-EDC3-4E09-A5EF-C64CFB4FCC6A}">
      <dgm:prSet/>
      <dgm:spPr/>
      <dgm:t>
        <a:bodyPr/>
        <a:lstStyle/>
        <a:p>
          <a:r>
            <a:rPr lang="en-US" b="1" dirty="0"/>
            <a:t> </a:t>
          </a:r>
        </a:p>
      </dgm:t>
    </dgm:pt>
    <dgm:pt modelId="{BE484998-5461-44E2-83A0-FD0B973BCF08}" type="parTrans" cxnId="{20857EF8-CC36-4AFD-8117-3D5F77C381EA}">
      <dgm:prSet/>
      <dgm:spPr/>
      <dgm:t>
        <a:bodyPr/>
        <a:lstStyle/>
        <a:p>
          <a:endParaRPr lang="en-US"/>
        </a:p>
      </dgm:t>
    </dgm:pt>
    <dgm:pt modelId="{1B1C8F67-2BA7-4AD2-94B8-4E62383FD860}" type="sibTrans" cxnId="{20857EF8-CC36-4AFD-8117-3D5F77C381EA}">
      <dgm:prSet/>
      <dgm:spPr/>
      <dgm:t>
        <a:bodyPr/>
        <a:lstStyle/>
        <a:p>
          <a:endParaRPr lang="en-US"/>
        </a:p>
      </dgm:t>
    </dgm:pt>
    <dgm:pt modelId="{8D842262-B0F8-4BCB-BC64-DECF7426EC11}">
      <dgm:prSet/>
      <dgm:spPr/>
      <dgm:t>
        <a:bodyPr/>
        <a:lstStyle/>
        <a:p>
          <a:r>
            <a:rPr lang="en-US" b="1" dirty="0"/>
            <a:t> </a:t>
          </a:r>
        </a:p>
      </dgm:t>
    </dgm:pt>
    <dgm:pt modelId="{5614F334-D3CF-4CF0-A724-A555F5485831}" type="parTrans" cxnId="{5DDC9278-105A-4707-8BDB-51842E89FCA3}">
      <dgm:prSet/>
      <dgm:spPr/>
      <dgm:t>
        <a:bodyPr/>
        <a:lstStyle/>
        <a:p>
          <a:endParaRPr lang="en-US"/>
        </a:p>
      </dgm:t>
    </dgm:pt>
    <dgm:pt modelId="{81941314-E8BA-4124-B83D-EEDAF2708766}" type="sibTrans" cxnId="{5DDC9278-105A-4707-8BDB-51842E89FCA3}">
      <dgm:prSet/>
      <dgm:spPr/>
      <dgm:t>
        <a:bodyPr/>
        <a:lstStyle/>
        <a:p>
          <a:endParaRPr lang="en-US"/>
        </a:p>
      </dgm:t>
    </dgm:pt>
    <dgm:pt modelId="{AF914B36-0A23-431A-B2C5-48A21CEE1607}">
      <dgm:prSet/>
      <dgm:spPr/>
      <dgm:t>
        <a:bodyPr/>
        <a:lstStyle/>
        <a:p>
          <a:r>
            <a:rPr lang="en-US" b="1" dirty="0"/>
            <a:t> </a:t>
          </a:r>
        </a:p>
      </dgm:t>
    </dgm:pt>
    <dgm:pt modelId="{3D4696DD-8D0C-4762-9CD4-48F7A94B5FAB}" type="parTrans" cxnId="{950CE328-C6E0-49F6-86AE-63CAD3B13291}">
      <dgm:prSet/>
      <dgm:spPr/>
      <dgm:t>
        <a:bodyPr/>
        <a:lstStyle/>
        <a:p>
          <a:endParaRPr lang="en-US"/>
        </a:p>
      </dgm:t>
    </dgm:pt>
    <dgm:pt modelId="{6FD609D0-29DD-4A43-869B-38E6629488F2}" type="sibTrans" cxnId="{950CE328-C6E0-49F6-86AE-63CAD3B13291}">
      <dgm:prSet/>
      <dgm:spPr/>
      <dgm:t>
        <a:bodyPr/>
        <a:lstStyle/>
        <a:p>
          <a:endParaRPr lang="en-US"/>
        </a:p>
      </dgm:t>
    </dgm:pt>
    <dgm:pt modelId="{5DE3675F-2EFA-49A6-A868-34EE95F8AA01}">
      <dgm:prSet/>
      <dgm:spPr/>
      <dgm:t>
        <a:bodyPr/>
        <a:lstStyle/>
        <a:p>
          <a:r>
            <a:rPr lang="en-US" b="1" dirty="0"/>
            <a:t> </a:t>
          </a:r>
        </a:p>
      </dgm:t>
    </dgm:pt>
    <dgm:pt modelId="{79952F66-A04F-4AFE-B1FA-02994A07EAAD}" type="parTrans" cxnId="{B5A0FE31-B329-46F0-B31F-5BDBFA68E46D}">
      <dgm:prSet/>
      <dgm:spPr/>
      <dgm:t>
        <a:bodyPr/>
        <a:lstStyle/>
        <a:p>
          <a:endParaRPr lang="en-US"/>
        </a:p>
      </dgm:t>
    </dgm:pt>
    <dgm:pt modelId="{022591E5-0F0C-4E0B-A790-CD77E56EAC03}" type="sibTrans" cxnId="{B5A0FE31-B329-46F0-B31F-5BDBFA68E46D}">
      <dgm:prSet/>
      <dgm:spPr/>
      <dgm:t>
        <a:bodyPr/>
        <a:lstStyle/>
        <a:p>
          <a:endParaRPr lang="en-US"/>
        </a:p>
      </dgm:t>
    </dgm:pt>
    <dgm:pt modelId="{ED729D88-FE80-478D-8527-C75A3BA4D3F6}" type="pres">
      <dgm:prSet presAssocID="{A28AFCB5-1EEE-47AA-9312-0F13572529EE}" presName="Name0" presStyleCnt="0">
        <dgm:presLayoutVars>
          <dgm:dir/>
          <dgm:resizeHandles val="exact"/>
        </dgm:presLayoutVars>
      </dgm:prSet>
      <dgm:spPr/>
    </dgm:pt>
    <dgm:pt modelId="{7ED650DB-82C4-4A23-BD7E-20AD8720D985}" type="pres">
      <dgm:prSet presAssocID="{4D976189-D17A-4CB3-A147-463D01323A47}" presName="Name5" presStyleLbl="vennNode1" presStyleIdx="0" presStyleCnt="5">
        <dgm:presLayoutVars>
          <dgm:bulletEnabled val="1"/>
        </dgm:presLayoutVars>
      </dgm:prSet>
      <dgm:spPr/>
    </dgm:pt>
    <dgm:pt modelId="{8068DEB0-0D3C-4DA5-8601-7A5D705BC4D4}" type="pres">
      <dgm:prSet presAssocID="{0443C84D-6FF5-4816-A149-A1E5C549E2EA}" presName="space" presStyleCnt="0"/>
      <dgm:spPr/>
    </dgm:pt>
    <dgm:pt modelId="{048B4416-BB1A-468B-A8B4-AD911FAF9740}" type="pres">
      <dgm:prSet presAssocID="{50D89A28-EDC3-4E09-A5EF-C64CFB4FCC6A}" presName="Name5" presStyleLbl="vennNode1" presStyleIdx="1" presStyleCnt="5">
        <dgm:presLayoutVars>
          <dgm:bulletEnabled val="1"/>
        </dgm:presLayoutVars>
      </dgm:prSet>
      <dgm:spPr/>
    </dgm:pt>
    <dgm:pt modelId="{F7DB77FC-2F54-4A8C-8369-D6170146F2C7}" type="pres">
      <dgm:prSet presAssocID="{1B1C8F67-2BA7-4AD2-94B8-4E62383FD860}" presName="space" presStyleCnt="0"/>
      <dgm:spPr/>
    </dgm:pt>
    <dgm:pt modelId="{B3B5D532-99B1-4027-B915-42FD307D24FD}" type="pres">
      <dgm:prSet presAssocID="{8D842262-B0F8-4BCB-BC64-DECF7426EC11}" presName="Name5" presStyleLbl="vennNode1" presStyleIdx="2" presStyleCnt="5">
        <dgm:presLayoutVars>
          <dgm:bulletEnabled val="1"/>
        </dgm:presLayoutVars>
      </dgm:prSet>
      <dgm:spPr/>
    </dgm:pt>
    <dgm:pt modelId="{7AE13593-D236-4E25-9FD9-465E3637B8E8}" type="pres">
      <dgm:prSet presAssocID="{81941314-E8BA-4124-B83D-EEDAF2708766}" presName="space" presStyleCnt="0"/>
      <dgm:spPr/>
    </dgm:pt>
    <dgm:pt modelId="{0DC6A925-01E2-4378-B813-D4AA70DF6AA0}" type="pres">
      <dgm:prSet presAssocID="{AF914B36-0A23-431A-B2C5-48A21CEE1607}" presName="Name5" presStyleLbl="vennNode1" presStyleIdx="3" presStyleCnt="5">
        <dgm:presLayoutVars>
          <dgm:bulletEnabled val="1"/>
        </dgm:presLayoutVars>
      </dgm:prSet>
      <dgm:spPr/>
    </dgm:pt>
    <dgm:pt modelId="{A35F3795-6321-458A-B508-9FF5E4507BFD}" type="pres">
      <dgm:prSet presAssocID="{6FD609D0-29DD-4A43-869B-38E6629488F2}" presName="space" presStyleCnt="0"/>
      <dgm:spPr/>
    </dgm:pt>
    <dgm:pt modelId="{23DA609E-E791-4F18-97C8-6858BBE838B3}" type="pres">
      <dgm:prSet presAssocID="{5DE3675F-2EFA-49A6-A868-34EE95F8AA01}" presName="Name5" presStyleLbl="vennNode1" presStyleIdx="4" presStyleCnt="5">
        <dgm:presLayoutVars>
          <dgm:bulletEnabled val="1"/>
        </dgm:presLayoutVars>
      </dgm:prSet>
      <dgm:spPr/>
    </dgm:pt>
  </dgm:ptLst>
  <dgm:cxnLst>
    <dgm:cxn modelId="{2899F31E-58DF-0F44-A469-6B688D0FC946}" type="presOf" srcId="{50D89A28-EDC3-4E09-A5EF-C64CFB4FCC6A}" destId="{048B4416-BB1A-468B-A8B4-AD911FAF9740}" srcOrd="0" destOrd="0" presId="urn:microsoft.com/office/officeart/2005/8/layout/venn3"/>
    <dgm:cxn modelId="{9DB82A28-7DFF-0B4B-BAF7-FFB81BB0AE1A}" type="presOf" srcId="{A28AFCB5-1EEE-47AA-9312-0F13572529EE}" destId="{ED729D88-FE80-478D-8527-C75A3BA4D3F6}" srcOrd="0" destOrd="0" presId="urn:microsoft.com/office/officeart/2005/8/layout/venn3"/>
    <dgm:cxn modelId="{950CE328-C6E0-49F6-86AE-63CAD3B13291}" srcId="{A28AFCB5-1EEE-47AA-9312-0F13572529EE}" destId="{AF914B36-0A23-431A-B2C5-48A21CEE1607}" srcOrd="3" destOrd="0" parTransId="{3D4696DD-8D0C-4762-9CD4-48F7A94B5FAB}" sibTransId="{6FD609D0-29DD-4A43-869B-38E6629488F2}"/>
    <dgm:cxn modelId="{B5A0FE31-B329-46F0-B31F-5BDBFA68E46D}" srcId="{A28AFCB5-1EEE-47AA-9312-0F13572529EE}" destId="{5DE3675F-2EFA-49A6-A868-34EE95F8AA01}" srcOrd="4" destOrd="0" parTransId="{79952F66-A04F-4AFE-B1FA-02994A07EAAD}" sibTransId="{022591E5-0F0C-4E0B-A790-CD77E56EAC03}"/>
    <dgm:cxn modelId="{00798D37-F15B-C44B-869E-C1F382A7F55F}" type="presOf" srcId="{8D842262-B0F8-4BCB-BC64-DECF7426EC11}" destId="{B3B5D532-99B1-4027-B915-42FD307D24FD}" srcOrd="0" destOrd="0" presId="urn:microsoft.com/office/officeart/2005/8/layout/venn3"/>
    <dgm:cxn modelId="{F871F66F-8D13-C447-AB69-A761BDF360CE}" type="presOf" srcId="{5DE3675F-2EFA-49A6-A868-34EE95F8AA01}" destId="{23DA609E-E791-4F18-97C8-6858BBE838B3}" srcOrd="0" destOrd="0" presId="urn:microsoft.com/office/officeart/2005/8/layout/venn3"/>
    <dgm:cxn modelId="{5DDC9278-105A-4707-8BDB-51842E89FCA3}" srcId="{A28AFCB5-1EEE-47AA-9312-0F13572529EE}" destId="{8D842262-B0F8-4BCB-BC64-DECF7426EC11}" srcOrd="2" destOrd="0" parTransId="{5614F334-D3CF-4CF0-A724-A555F5485831}" sibTransId="{81941314-E8BA-4124-B83D-EEDAF2708766}"/>
    <dgm:cxn modelId="{9B2554C3-49E2-BF41-B614-62BA8A0054E8}" type="presOf" srcId="{AF914B36-0A23-431A-B2C5-48A21CEE1607}" destId="{0DC6A925-01E2-4378-B813-D4AA70DF6AA0}" srcOrd="0" destOrd="0" presId="urn:microsoft.com/office/officeart/2005/8/layout/venn3"/>
    <dgm:cxn modelId="{3D49EAC8-0B31-4399-AC7D-31F721B007CF}" srcId="{A28AFCB5-1EEE-47AA-9312-0F13572529EE}" destId="{4D976189-D17A-4CB3-A147-463D01323A47}" srcOrd="0" destOrd="0" parTransId="{C1EC1F92-F5DE-4FAE-A3AA-5C8531324E4B}" sibTransId="{0443C84D-6FF5-4816-A149-A1E5C549E2EA}"/>
    <dgm:cxn modelId="{20857EF8-CC36-4AFD-8117-3D5F77C381EA}" srcId="{A28AFCB5-1EEE-47AA-9312-0F13572529EE}" destId="{50D89A28-EDC3-4E09-A5EF-C64CFB4FCC6A}" srcOrd="1" destOrd="0" parTransId="{BE484998-5461-44E2-83A0-FD0B973BCF08}" sibTransId="{1B1C8F67-2BA7-4AD2-94B8-4E62383FD860}"/>
    <dgm:cxn modelId="{1F1086FD-C89E-3B49-9CD6-758C67F39992}" type="presOf" srcId="{4D976189-D17A-4CB3-A147-463D01323A47}" destId="{7ED650DB-82C4-4A23-BD7E-20AD8720D985}" srcOrd="0" destOrd="0" presId="urn:microsoft.com/office/officeart/2005/8/layout/venn3"/>
    <dgm:cxn modelId="{8F806B33-F3BF-0149-B2D8-52A87B9C2521}" type="presParOf" srcId="{ED729D88-FE80-478D-8527-C75A3BA4D3F6}" destId="{7ED650DB-82C4-4A23-BD7E-20AD8720D985}" srcOrd="0" destOrd="0" presId="urn:microsoft.com/office/officeart/2005/8/layout/venn3"/>
    <dgm:cxn modelId="{BFDFA17A-F39E-AB4D-BA0E-F801C196A97B}" type="presParOf" srcId="{ED729D88-FE80-478D-8527-C75A3BA4D3F6}" destId="{8068DEB0-0D3C-4DA5-8601-7A5D705BC4D4}" srcOrd="1" destOrd="0" presId="urn:microsoft.com/office/officeart/2005/8/layout/venn3"/>
    <dgm:cxn modelId="{CC74AB35-FA64-D641-8953-E48583CA7C66}" type="presParOf" srcId="{ED729D88-FE80-478D-8527-C75A3BA4D3F6}" destId="{048B4416-BB1A-468B-A8B4-AD911FAF9740}" srcOrd="2" destOrd="0" presId="urn:microsoft.com/office/officeart/2005/8/layout/venn3"/>
    <dgm:cxn modelId="{9237E0EC-5400-5C48-B2F7-4B9485632156}" type="presParOf" srcId="{ED729D88-FE80-478D-8527-C75A3BA4D3F6}" destId="{F7DB77FC-2F54-4A8C-8369-D6170146F2C7}" srcOrd="3" destOrd="0" presId="urn:microsoft.com/office/officeart/2005/8/layout/venn3"/>
    <dgm:cxn modelId="{4C44B630-E972-DD49-A2DE-C512F547CFA7}" type="presParOf" srcId="{ED729D88-FE80-478D-8527-C75A3BA4D3F6}" destId="{B3B5D532-99B1-4027-B915-42FD307D24FD}" srcOrd="4" destOrd="0" presId="urn:microsoft.com/office/officeart/2005/8/layout/venn3"/>
    <dgm:cxn modelId="{A7FCD415-9CB7-414C-BA84-EC8E435AF56F}" type="presParOf" srcId="{ED729D88-FE80-478D-8527-C75A3BA4D3F6}" destId="{7AE13593-D236-4E25-9FD9-465E3637B8E8}" srcOrd="5" destOrd="0" presId="urn:microsoft.com/office/officeart/2005/8/layout/venn3"/>
    <dgm:cxn modelId="{8B137ABF-FE20-DD47-A69E-468E96E262E3}" type="presParOf" srcId="{ED729D88-FE80-478D-8527-C75A3BA4D3F6}" destId="{0DC6A925-01E2-4378-B813-D4AA70DF6AA0}" srcOrd="6" destOrd="0" presId="urn:microsoft.com/office/officeart/2005/8/layout/venn3"/>
    <dgm:cxn modelId="{59679219-0737-784A-BBD2-EFA10AF5CB1C}" type="presParOf" srcId="{ED729D88-FE80-478D-8527-C75A3BA4D3F6}" destId="{A35F3795-6321-458A-B508-9FF5E4507BFD}" srcOrd="7" destOrd="0" presId="urn:microsoft.com/office/officeart/2005/8/layout/venn3"/>
    <dgm:cxn modelId="{9A8F66E9-115D-9541-8384-0D834F39EFDD}" type="presParOf" srcId="{ED729D88-FE80-478D-8527-C75A3BA4D3F6}" destId="{23DA609E-E791-4F18-97C8-6858BBE838B3}" srcOrd="8" destOrd="0" presId="urn:microsoft.com/office/officeart/2005/8/layout/ven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D6BD70-DE4A-4468-B0B3-1DB33696DC89}"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endParaRPr lang="en-US"/>
        </a:p>
      </dgm:t>
    </dgm:pt>
    <dgm:pt modelId="{7D30FDBE-5628-49C3-AB52-44986F01F0BF}">
      <dgm:prSet phldrT="[Text]"/>
      <dgm:spPr/>
      <dgm:t>
        <a:bodyPr/>
        <a:lstStyle/>
        <a:p>
          <a:r>
            <a:rPr lang="en-US" dirty="0"/>
            <a:t>Risk mitigation</a:t>
          </a:r>
        </a:p>
      </dgm:t>
    </dgm:pt>
    <dgm:pt modelId="{54142308-4E1C-4118-8C14-EC203623BB3F}" type="parTrans" cxnId="{1C3B6522-36F1-4740-9100-DAD8BA5345D2}">
      <dgm:prSet/>
      <dgm:spPr/>
      <dgm:t>
        <a:bodyPr/>
        <a:lstStyle/>
        <a:p>
          <a:endParaRPr lang="en-US"/>
        </a:p>
      </dgm:t>
    </dgm:pt>
    <dgm:pt modelId="{8BAC2EB5-A3FC-4075-9870-33ABCDD7AA68}" type="sibTrans" cxnId="{1C3B6522-36F1-4740-9100-DAD8BA5345D2}">
      <dgm:prSet/>
      <dgm:spPr/>
      <dgm:t>
        <a:bodyPr/>
        <a:lstStyle/>
        <a:p>
          <a:endParaRPr lang="en-US"/>
        </a:p>
      </dgm:t>
    </dgm:pt>
    <dgm:pt modelId="{8F644EB9-4135-4BA5-A2C3-3EF27596757F}">
      <dgm:prSet/>
      <dgm:spPr/>
      <dgm:t>
        <a:bodyPr/>
        <a:lstStyle/>
        <a:p>
          <a:r>
            <a:rPr lang="en-US" dirty="0"/>
            <a:t>Increased transparency</a:t>
          </a:r>
        </a:p>
      </dgm:t>
    </dgm:pt>
    <dgm:pt modelId="{6D746D97-0D18-4FF2-9602-D14B2D93B2D0}" type="parTrans" cxnId="{4BE58885-B2A7-4147-8264-0A93A1A66218}">
      <dgm:prSet/>
      <dgm:spPr/>
      <dgm:t>
        <a:bodyPr/>
        <a:lstStyle/>
        <a:p>
          <a:endParaRPr lang="en-US"/>
        </a:p>
      </dgm:t>
    </dgm:pt>
    <dgm:pt modelId="{0F37B77E-9834-4BCD-B94F-B7E8EADF33A8}" type="sibTrans" cxnId="{4BE58885-B2A7-4147-8264-0A93A1A66218}">
      <dgm:prSet/>
      <dgm:spPr/>
      <dgm:t>
        <a:bodyPr/>
        <a:lstStyle/>
        <a:p>
          <a:endParaRPr lang="en-US"/>
        </a:p>
      </dgm:t>
    </dgm:pt>
    <dgm:pt modelId="{4BAC186F-1212-42FC-B9E1-42B1E4D2D295}">
      <dgm:prSet/>
      <dgm:spPr/>
      <dgm:t>
        <a:bodyPr/>
        <a:lstStyle/>
        <a:p>
          <a:r>
            <a:rPr lang="en-US" dirty="0"/>
            <a:t>Continuous improvement</a:t>
          </a:r>
        </a:p>
      </dgm:t>
    </dgm:pt>
    <dgm:pt modelId="{E1746815-5BCE-465D-8E28-DE2513995476}" type="parTrans" cxnId="{4905A810-E510-413A-BCFF-702B51EF7650}">
      <dgm:prSet/>
      <dgm:spPr/>
      <dgm:t>
        <a:bodyPr/>
        <a:lstStyle/>
        <a:p>
          <a:endParaRPr lang="en-US"/>
        </a:p>
      </dgm:t>
    </dgm:pt>
    <dgm:pt modelId="{29A1A5A1-04CC-4EB5-8B47-ADC2C7FEDF76}" type="sibTrans" cxnId="{4905A810-E510-413A-BCFF-702B51EF7650}">
      <dgm:prSet/>
      <dgm:spPr/>
      <dgm:t>
        <a:bodyPr/>
        <a:lstStyle/>
        <a:p>
          <a:endParaRPr lang="en-US"/>
        </a:p>
      </dgm:t>
    </dgm:pt>
    <dgm:pt modelId="{07C01DB3-EA1B-4AC3-9922-086CBD1EA725}">
      <dgm:prSet/>
      <dgm:spPr/>
      <dgm:t>
        <a:bodyPr/>
        <a:lstStyle/>
        <a:p>
          <a:r>
            <a:rPr lang="en-US" dirty="0"/>
            <a:t>Change = opportunity</a:t>
          </a:r>
        </a:p>
      </dgm:t>
    </dgm:pt>
    <dgm:pt modelId="{EB44AD7D-B26E-473A-99BC-3B5F82201067}" type="parTrans" cxnId="{4A90901C-EEC5-420B-92C3-DC7917B79309}">
      <dgm:prSet/>
      <dgm:spPr/>
      <dgm:t>
        <a:bodyPr/>
        <a:lstStyle/>
        <a:p>
          <a:endParaRPr lang="en-US"/>
        </a:p>
      </dgm:t>
    </dgm:pt>
    <dgm:pt modelId="{7ED58100-A905-4F12-AF41-1C1ED2D58E81}" type="sibTrans" cxnId="{4A90901C-EEC5-420B-92C3-DC7917B79309}">
      <dgm:prSet/>
      <dgm:spPr/>
      <dgm:t>
        <a:bodyPr/>
        <a:lstStyle/>
        <a:p>
          <a:endParaRPr lang="en-US"/>
        </a:p>
      </dgm:t>
    </dgm:pt>
    <dgm:pt modelId="{6C3D7EA4-5CFB-4B35-A3BF-9C1186EBB23C}">
      <dgm:prSet phldrT="[Text]"/>
      <dgm:spPr/>
      <dgm:t>
        <a:bodyPr/>
        <a:lstStyle/>
        <a:p>
          <a:r>
            <a:rPr lang="en-US" dirty="0"/>
            <a:t>Quicker feedback</a:t>
          </a:r>
        </a:p>
      </dgm:t>
    </dgm:pt>
    <dgm:pt modelId="{A0B97F8E-84A8-41A5-9102-5DDC38344CFB}" type="parTrans" cxnId="{BD165D37-11C9-43DC-A8C1-A1502F017F2A}">
      <dgm:prSet/>
      <dgm:spPr/>
      <dgm:t>
        <a:bodyPr/>
        <a:lstStyle/>
        <a:p>
          <a:endParaRPr lang="en-US"/>
        </a:p>
      </dgm:t>
    </dgm:pt>
    <dgm:pt modelId="{FDBCC4E0-3B07-42D8-A4B9-C36AB6229206}" type="sibTrans" cxnId="{BD165D37-11C9-43DC-A8C1-A1502F017F2A}">
      <dgm:prSet/>
      <dgm:spPr/>
      <dgm:t>
        <a:bodyPr/>
        <a:lstStyle/>
        <a:p>
          <a:endParaRPr lang="en-US"/>
        </a:p>
      </dgm:t>
    </dgm:pt>
    <dgm:pt modelId="{B70FFB31-6FEC-4240-B3BE-15B0405C7EA1}">
      <dgm:prSet/>
      <dgm:spPr/>
      <dgm:t>
        <a:bodyPr/>
        <a:lstStyle/>
        <a:p>
          <a:r>
            <a:rPr lang="en-US" dirty="0"/>
            <a:t>Observable progress</a:t>
          </a:r>
        </a:p>
      </dgm:t>
    </dgm:pt>
    <dgm:pt modelId="{5F3C3015-FB6B-4928-904A-A6182CDE5E12}" type="parTrans" cxnId="{8755E11F-49B9-4E80-AE8D-62FE731D0D9C}">
      <dgm:prSet/>
      <dgm:spPr/>
      <dgm:t>
        <a:bodyPr/>
        <a:lstStyle/>
        <a:p>
          <a:endParaRPr lang="en-US"/>
        </a:p>
      </dgm:t>
    </dgm:pt>
    <dgm:pt modelId="{046A951E-7FD3-4ABB-BB51-CA7BE077D804}" type="sibTrans" cxnId="{8755E11F-49B9-4E80-AE8D-62FE731D0D9C}">
      <dgm:prSet/>
      <dgm:spPr/>
      <dgm:t>
        <a:bodyPr/>
        <a:lstStyle/>
        <a:p>
          <a:endParaRPr lang="en-US"/>
        </a:p>
      </dgm:t>
    </dgm:pt>
    <dgm:pt modelId="{CDA5B24B-A608-44D3-BA28-56A383897CC5}">
      <dgm:prSet/>
      <dgm:spPr/>
      <dgm:t>
        <a:bodyPr/>
        <a:lstStyle/>
        <a:p>
          <a:r>
            <a:rPr lang="en-US" dirty="0"/>
            <a:t>Retrospective</a:t>
          </a:r>
        </a:p>
      </dgm:t>
    </dgm:pt>
    <dgm:pt modelId="{C8DCB5AB-F7AA-4CFF-81C8-EEC8728EE703}" type="parTrans" cxnId="{33883F8C-1121-4FB8-9181-6FDFD73E69F8}">
      <dgm:prSet/>
      <dgm:spPr/>
      <dgm:t>
        <a:bodyPr/>
        <a:lstStyle/>
        <a:p>
          <a:endParaRPr lang="en-US"/>
        </a:p>
      </dgm:t>
    </dgm:pt>
    <dgm:pt modelId="{D556FD9C-A5FF-40D4-A02F-BDB091F6DA89}" type="sibTrans" cxnId="{33883F8C-1121-4FB8-9181-6FDFD73E69F8}">
      <dgm:prSet/>
      <dgm:spPr/>
      <dgm:t>
        <a:bodyPr/>
        <a:lstStyle/>
        <a:p>
          <a:endParaRPr lang="en-US"/>
        </a:p>
      </dgm:t>
    </dgm:pt>
    <dgm:pt modelId="{D31E546A-216E-4E7D-9EC3-8ECF080D7531}">
      <dgm:prSet/>
      <dgm:spPr/>
      <dgm:t>
        <a:bodyPr/>
        <a:lstStyle/>
        <a:p>
          <a:r>
            <a:rPr lang="en-US" dirty="0"/>
            <a:t>Just add it to the backlog</a:t>
          </a:r>
        </a:p>
      </dgm:t>
    </dgm:pt>
    <dgm:pt modelId="{D3DDACF6-D2B0-4A58-AC11-FEB5E641788E}" type="parTrans" cxnId="{DD07004F-0488-4D03-82AB-CCFB3E3DF4DB}">
      <dgm:prSet/>
      <dgm:spPr/>
      <dgm:t>
        <a:bodyPr/>
        <a:lstStyle/>
        <a:p>
          <a:endParaRPr lang="en-US"/>
        </a:p>
      </dgm:t>
    </dgm:pt>
    <dgm:pt modelId="{341060D8-24A6-4B5D-9F6F-FB5FA0A456C7}" type="sibTrans" cxnId="{DD07004F-0488-4D03-82AB-CCFB3E3DF4DB}">
      <dgm:prSet/>
      <dgm:spPr/>
      <dgm:t>
        <a:bodyPr/>
        <a:lstStyle/>
        <a:p>
          <a:endParaRPr lang="en-US"/>
        </a:p>
      </dgm:t>
    </dgm:pt>
    <dgm:pt modelId="{A4A8582B-3934-421E-8E1A-91BEDCE3FEA1}" type="pres">
      <dgm:prSet presAssocID="{2DD6BD70-DE4A-4468-B0B3-1DB33696DC89}" presName="Name0" presStyleCnt="0">
        <dgm:presLayoutVars>
          <dgm:dir/>
          <dgm:resizeHandles val="exact"/>
        </dgm:presLayoutVars>
      </dgm:prSet>
      <dgm:spPr/>
    </dgm:pt>
    <dgm:pt modelId="{0F4D012E-0F26-4B8A-A107-F93691696AD3}" type="pres">
      <dgm:prSet presAssocID="{7D30FDBE-5628-49C3-AB52-44986F01F0BF}" presName="Name5" presStyleLbl="vennNode1" presStyleIdx="0" presStyleCnt="4">
        <dgm:presLayoutVars>
          <dgm:bulletEnabled val="1"/>
        </dgm:presLayoutVars>
      </dgm:prSet>
      <dgm:spPr/>
    </dgm:pt>
    <dgm:pt modelId="{9F686484-2117-44A4-91A5-8746A462A465}" type="pres">
      <dgm:prSet presAssocID="{8BAC2EB5-A3FC-4075-9870-33ABCDD7AA68}" presName="space" presStyleCnt="0"/>
      <dgm:spPr/>
    </dgm:pt>
    <dgm:pt modelId="{A24854D6-1FAD-44F0-BADE-B4BA2E211F6E}" type="pres">
      <dgm:prSet presAssocID="{8F644EB9-4135-4BA5-A2C3-3EF27596757F}" presName="Name5" presStyleLbl="vennNode1" presStyleIdx="1" presStyleCnt="4">
        <dgm:presLayoutVars>
          <dgm:bulletEnabled val="1"/>
        </dgm:presLayoutVars>
      </dgm:prSet>
      <dgm:spPr/>
    </dgm:pt>
    <dgm:pt modelId="{B4194367-50BE-4917-9DF9-531FE59C0137}" type="pres">
      <dgm:prSet presAssocID="{0F37B77E-9834-4BCD-B94F-B7E8EADF33A8}" presName="space" presStyleCnt="0"/>
      <dgm:spPr/>
    </dgm:pt>
    <dgm:pt modelId="{02B9FFAC-3FF9-4786-B8FA-09AFB4E138EB}" type="pres">
      <dgm:prSet presAssocID="{4BAC186F-1212-42FC-B9E1-42B1E4D2D295}" presName="Name5" presStyleLbl="vennNode1" presStyleIdx="2" presStyleCnt="4">
        <dgm:presLayoutVars>
          <dgm:bulletEnabled val="1"/>
        </dgm:presLayoutVars>
      </dgm:prSet>
      <dgm:spPr/>
    </dgm:pt>
    <dgm:pt modelId="{D67BC368-C3A5-41F8-80D9-10B5BC178671}" type="pres">
      <dgm:prSet presAssocID="{29A1A5A1-04CC-4EB5-8B47-ADC2C7FEDF76}" presName="space" presStyleCnt="0"/>
      <dgm:spPr/>
    </dgm:pt>
    <dgm:pt modelId="{53EE07CF-8703-4878-85EC-80C2837F9660}" type="pres">
      <dgm:prSet presAssocID="{07C01DB3-EA1B-4AC3-9922-086CBD1EA725}" presName="Name5" presStyleLbl="vennNode1" presStyleIdx="3" presStyleCnt="4">
        <dgm:presLayoutVars>
          <dgm:bulletEnabled val="1"/>
        </dgm:presLayoutVars>
      </dgm:prSet>
      <dgm:spPr/>
    </dgm:pt>
  </dgm:ptLst>
  <dgm:cxnLst>
    <dgm:cxn modelId="{4905A810-E510-413A-BCFF-702B51EF7650}" srcId="{2DD6BD70-DE4A-4468-B0B3-1DB33696DC89}" destId="{4BAC186F-1212-42FC-B9E1-42B1E4D2D295}" srcOrd="2" destOrd="0" parTransId="{E1746815-5BCE-465D-8E28-DE2513995476}" sibTransId="{29A1A5A1-04CC-4EB5-8B47-ADC2C7FEDF76}"/>
    <dgm:cxn modelId="{1A4E6816-331A-4EA8-870B-0A723729D38E}" type="presOf" srcId="{B70FFB31-6FEC-4240-B3BE-15B0405C7EA1}" destId="{A24854D6-1FAD-44F0-BADE-B4BA2E211F6E}" srcOrd="0" destOrd="1" presId="urn:microsoft.com/office/officeart/2005/8/layout/venn3"/>
    <dgm:cxn modelId="{4A90901C-EEC5-420B-92C3-DC7917B79309}" srcId="{2DD6BD70-DE4A-4468-B0B3-1DB33696DC89}" destId="{07C01DB3-EA1B-4AC3-9922-086CBD1EA725}" srcOrd="3" destOrd="0" parTransId="{EB44AD7D-B26E-473A-99BC-3B5F82201067}" sibTransId="{7ED58100-A905-4F12-AF41-1C1ED2D58E81}"/>
    <dgm:cxn modelId="{8755E11F-49B9-4E80-AE8D-62FE731D0D9C}" srcId="{8F644EB9-4135-4BA5-A2C3-3EF27596757F}" destId="{B70FFB31-6FEC-4240-B3BE-15B0405C7EA1}" srcOrd="0" destOrd="0" parTransId="{5F3C3015-FB6B-4928-904A-A6182CDE5E12}" sibTransId="{046A951E-7FD3-4ABB-BB51-CA7BE077D804}"/>
    <dgm:cxn modelId="{1C3B6522-36F1-4740-9100-DAD8BA5345D2}" srcId="{2DD6BD70-DE4A-4468-B0B3-1DB33696DC89}" destId="{7D30FDBE-5628-49C3-AB52-44986F01F0BF}" srcOrd="0" destOrd="0" parTransId="{54142308-4E1C-4118-8C14-EC203623BB3F}" sibTransId="{8BAC2EB5-A3FC-4075-9870-33ABCDD7AA68}"/>
    <dgm:cxn modelId="{7A39B52E-5505-4EA7-AE3E-4D94361A69A1}" type="presOf" srcId="{4BAC186F-1212-42FC-B9E1-42B1E4D2D295}" destId="{02B9FFAC-3FF9-4786-B8FA-09AFB4E138EB}" srcOrd="0" destOrd="0" presId="urn:microsoft.com/office/officeart/2005/8/layout/venn3"/>
    <dgm:cxn modelId="{BD165D37-11C9-43DC-A8C1-A1502F017F2A}" srcId="{7D30FDBE-5628-49C3-AB52-44986F01F0BF}" destId="{6C3D7EA4-5CFB-4B35-A3BF-9C1186EBB23C}" srcOrd="0" destOrd="0" parTransId="{A0B97F8E-84A8-41A5-9102-5DDC38344CFB}" sibTransId="{FDBCC4E0-3B07-42D8-A4B9-C36AB6229206}"/>
    <dgm:cxn modelId="{6A53E947-AA26-48FA-A720-9ED9517CB2C9}" type="presOf" srcId="{07C01DB3-EA1B-4AC3-9922-086CBD1EA725}" destId="{53EE07CF-8703-4878-85EC-80C2837F9660}" srcOrd="0" destOrd="0" presId="urn:microsoft.com/office/officeart/2005/8/layout/venn3"/>
    <dgm:cxn modelId="{DD07004F-0488-4D03-82AB-CCFB3E3DF4DB}" srcId="{07C01DB3-EA1B-4AC3-9922-086CBD1EA725}" destId="{D31E546A-216E-4E7D-9EC3-8ECF080D7531}" srcOrd="0" destOrd="0" parTransId="{D3DDACF6-D2B0-4A58-AC11-FEB5E641788E}" sibTransId="{341060D8-24A6-4B5D-9F6F-FB5FA0A456C7}"/>
    <dgm:cxn modelId="{70CEAB51-2261-4F7A-9530-000EA227C339}" type="presOf" srcId="{7D30FDBE-5628-49C3-AB52-44986F01F0BF}" destId="{0F4D012E-0F26-4B8A-A107-F93691696AD3}" srcOrd="0" destOrd="0" presId="urn:microsoft.com/office/officeart/2005/8/layout/venn3"/>
    <dgm:cxn modelId="{C6626A64-6F1F-498D-BCA6-3DE749FB6841}" type="presOf" srcId="{2DD6BD70-DE4A-4468-B0B3-1DB33696DC89}" destId="{A4A8582B-3934-421E-8E1A-91BEDCE3FEA1}" srcOrd="0" destOrd="0" presId="urn:microsoft.com/office/officeart/2005/8/layout/venn3"/>
    <dgm:cxn modelId="{FD862569-D3D2-4EF6-BE3A-9FFAA176D565}" type="presOf" srcId="{6C3D7EA4-5CFB-4B35-A3BF-9C1186EBB23C}" destId="{0F4D012E-0F26-4B8A-A107-F93691696AD3}" srcOrd="0" destOrd="1" presId="urn:microsoft.com/office/officeart/2005/8/layout/venn3"/>
    <dgm:cxn modelId="{0353D26B-FABB-48A9-87B0-BCA4D0CDBB08}" type="presOf" srcId="{D31E546A-216E-4E7D-9EC3-8ECF080D7531}" destId="{53EE07CF-8703-4878-85EC-80C2837F9660}" srcOrd="0" destOrd="1" presId="urn:microsoft.com/office/officeart/2005/8/layout/venn3"/>
    <dgm:cxn modelId="{4BE58885-B2A7-4147-8264-0A93A1A66218}" srcId="{2DD6BD70-DE4A-4468-B0B3-1DB33696DC89}" destId="{8F644EB9-4135-4BA5-A2C3-3EF27596757F}" srcOrd="1" destOrd="0" parTransId="{6D746D97-0D18-4FF2-9602-D14B2D93B2D0}" sibTransId="{0F37B77E-9834-4BCD-B94F-B7E8EADF33A8}"/>
    <dgm:cxn modelId="{33883F8C-1121-4FB8-9181-6FDFD73E69F8}" srcId="{4BAC186F-1212-42FC-B9E1-42B1E4D2D295}" destId="{CDA5B24B-A608-44D3-BA28-56A383897CC5}" srcOrd="0" destOrd="0" parTransId="{C8DCB5AB-F7AA-4CFF-81C8-EEC8728EE703}" sibTransId="{D556FD9C-A5FF-40D4-A02F-BDB091F6DA89}"/>
    <dgm:cxn modelId="{A1FA0390-E712-4A3E-A5B0-FFB2234FF12C}" type="presOf" srcId="{CDA5B24B-A608-44D3-BA28-56A383897CC5}" destId="{02B9FFAC-3FF9-4786-B8FA-09AFB4E138EB}" srcOrd="0" destOrd="1" presId="urn:microsoft.com/office/officeart/2005/8/layout/venn3"/>
    <dgm:cxn modelId="{DCF05999-6227-4CC9-909C-533835BA7E8F}" type="presOf" srcId="{8F644EB9-4135-4BA5-A2C3-3EF27596757F}" destId="{A24854D6-1FAD-44F0-BADE-B4BA2E211F6E}" srcOrd="0" destOrd="0" presId="urn:microsoft.com/office/officeart/2005/8/layout/venn3"/>
    <dgm:cxn modelId="{6A2AF131-4BA7-44A6-BFE7-77816CD5EAF3}" type="presParOf" srcId="{A4A8582B-3934-421E-8E1A-91BEDCE3FEA1}" destId="{0F4D012E-0F26-4B8A-A107-F93691696AD3}" srcOrd="0" destOrd="0" presId="urn:microsoft.com/office/officeart/2005/8/layout/venn3"/>
    <dgm:cxn modelId="{03910872-35F6-46BF-92D9-23B85DE595ED}" type="presParOf" srcId="{A4A8582B-3934-421E-8E1A-91BEDCE3FEA1}" destId="{9F686484-2117-44A4-91A5-8746A462A465}" srcOrd="1" destOrd="0" presId="urn:microsoft.com/office/officeart/2005/8/layout/venn3"/>
    <dgm:cxn modelId="{8DA0BC8A-6FEE-4298-A377-5479F73903C9}" type="presParOf" srcId="{A4A8582B-3934-421E-8E1A-91BEDCE3FEA1}" destId="{A24854D6-1FAD-44F0-BADE-B4BA2E211F6E}" srcOrd="2" destOrd="0" presId="urn:microsoft.com/office/officeart/2005/8/layout/venn3"/>
    <dgm:cxn modelId="{7182C44C-6837-45A8-9DB0-19D74A9FE81A}" type="presParOf" srcId="{A4A8582B-3934-421E-8E1A-91BEDCE3FEA1}" destId="{B4194367-50BE-4917-9DF9-531FE59C0137}" srcOrd="3" destOrd="0" presId="urn:microsoft.com/office/officeart/2005/8/layout/venn3"/>
    <dgm:cxn modelId="{E4F1FD4E-CB44-4C42-8225-A9E7DC3CF340}" type="presParOf" srcId="{A4A8582B-3934-421E-8E1A-91BEDCE3FEA1}" destId="{02B9FFAC-3FF9-4786-B8FA-09AFB4E138EB}" srcOrd="4" destOrd="0" presId="urn:microsoft.com/office/officeart/2005/8/layout/venn3"/>
    <dgm:cxn modelId="{E0AC1620-E750-48FC-B47C-02D1C403321D}" type="presParOf" srcId="{A4A8582B-3934-421E-8E1A-91BEDCE3FEA1}" destId="{D67BC368-C3A5-41F8-80D9-10B5BC178671}" srcOrd="5" destOrd="0" presId="urn:microsoft.com/office/officeart/2005/8/layout/venn3"/>
    <dgm:cxn modelId="{ED158488-870E-4574-91D4-3426A4865733}" type="presParOf" srcId="{A4A8582B-3934-421E-8E1A-91BEDCE3FEA1}" destId="{53EE07CF-8703-4878-85EC-80C2837F9660}"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8AFCB5-1EEE-47AA-9312-0F13572529EE}"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4D976189-D17A-4CB3-A147-463D01323A47}">
      <dgm:prSet phldrT="[Text]"/>
      <dgm:spPr/>
      <dgm:t>
        <a:bodyPr/>
        <a:lstStyle/>
        <a:p>
          <a:r>
            <a:rPr lang="en-US" b="1" dirty="0"/>
            <a:t>Less context switching</a:t>
          </a:r>
        </a:p>
      </dgm:t>
    </dgm:pt>
    <dgm:pt modelId="{C1EC1F92-F5DE-4FAE-A3AA-5C8531324E4B}" type="parTrans" cxnId="{3D49EAC8-0B31-4399-AC7D-31F721B007CF}">
      <dgm:prSet/>
      <dgm:spPr/>
      <dgm:t>
        <a:bodyPr/>
        <a:lstStyle/>
        <a:p>
          <a:endParaRPr lang="en-US"/>
        </a:p>
      </dgm:t>
    </dgm:pt>
    <dgm:pt modelId="{0443C84D-6FF5-4816-A149-A1E5C549E2EA}" type="sibTrans" cxnId="{3D49EAC8-0B31-4399-AC7D-31F721B007CF}">
      <dgm:prSet/>
      <dgm:spPr/>
      <dgm:t>
        <a:bodyPr/>
        <a:lstStyle/>
        <a:p>
          <a:endParaRPr lang="en-US"/>
        </a:p>
      </dgm:t>
    </dgm:pt>
    <dgm:pt modelId="{50D89A28-EDC3-4E09-A5EF-C64CFB4FCC6A}">
      <dgm:prSet/>
      <dgm:spPr/>
      <dgm:t>
        <a:bodyPr/>
        <a:lstStyle/>
        <a:p>
          <a:r>
            <a:rPr lang="en-US" b="1" dirty="0"/>
            <a:t>Sustainable pace</a:t>
          </a:r>
        </a:p>
      </dgm:t>
    </dgm:pt>
    <dgm:pt modelId="{BE484998-5461-44E2-83A0-FD0B973BCF08}" type="parTrans" cxnId="{20857EF8-CC36-4AFD-8117-3D5F77C381EA}">
      <dgm:prSet/>
      <dgm:spPr/>
      <dgm:t>
        <a:bodyPr/>
        <a:lstStyle/>
        <a:p>
          <a:endParaRPr lang="en-US"/>
        </a:p>
      </dgm:t>
    </dgm:pt>
    <dgm:pt modelId="{1B1C8F67-2BA7-4AD2-94B8-4E62383FD860}" type="sibTrans" cxnId="{20857EF8-CC36-4AFD-8117-3D5F77C381EA}">
      <dgm:prSet/>
      <dgm:spPr/>
      <dgm:t>
        <a:bodyPr/>
        <a:lstStyle/>
        <a:p>
          <a:endParaRPr lang="en-US"/>
        </a:p>
      </dgm:t>
    </dgm:pt>
    <dgm:pt modelId="{8D842262-B0F8-4BCB-BC64-DECF7426EC11}">
      <dgm:prSet/>
      <dgm:spPr/>
      <dgm:t>
        <a:bodyPr/>
        <a:lstStyle/>
        <a:p>
          <a:r>
            <a:rPr lang="en-US" b="1" dirty="0"/>
            <a:t>Team-based Commitments</a:t>
          </a:r>
        </a:p>
      </dgm:t>
    </dgm:pt>
    <dgm:pt modelId="{5614F334-D3CF-4CF0-A724-A555F5485831}" type="parTrans" cxnId="{5DDC9278-105A-4707-8BDB-51842E89FCA3}">
      <dgm:prSet/>
      <dgm:spPr/>
      <dgm:t>
        <a:bodyPr/>
        <a:lstStyle/>
        <a:p>
          <a:endParaRPr lang="en-US"/>
        </a:p>
      </dgm:t>
    </dgm:pt>
    <dgm:pt modelId="{81941314-E8BA-4124-B83D-EEDAF2708766}" type="sibTrans" cxnId="{5DDC9278-105A-4707-8BDB-51842E89FCA3}">
      <dgm:prSet/>
      <dgm:spPr/>
      <dgm:t>
        <a:bodyPr/>
        <a:lstStyle/>
        <a:p>
          <a:endParaRPr lang="en-US"/>
        </a:p>
      </dgm:t>
    </dgm:pt>
    <dgm:pt modelId="{AF914B36-0A23-431A-B2C5-48A21CEE1607}">
      <dgm:prSet/>
      <dgm:spPr/>
      <dgm:t>
        <a:bodyPr/>
        <a:lstStyle/>
        <a:p>
          <a:r>
            <a:rPr lang="en-US" b="1" dirty="0"/>
            <a:t>No “us vs. them”</a:t>
          </a:r>
        </a:p>
      </dgm:t>
    </dgm:pt>
    <dgm:pt modelId="{3D4696DD-8D0C-4762-9CD4-48F7A94B5FAB}" type="parTrans" cxnId="{950CE328-C6E0-49F6-86AE-63CAD3B13291}">
      <dgm:prSet/>
      <dgm:spPr/>
      <dgm:t>
        <a:bodyPr/>
        <a:lstStyle/>
        <a:p>
          <a:endParaRPr lang="en-US"/>
        </a:p>
      </dgm:t>
    </dgm:pt>
    <dgm:pt modelId="{6FD609D0-29DD-4A43-869B-38E6629488F2}" type="sibTrans" cxnId="{950CE328-C6E0-49F6-86AE-63CAD3B13291}">
      <dgm:prSet/>
      <dgm:spPr/>
      <dgm:t>
        <a:bodyPr/>
        <a:lstStyle/>
        <a:p>
          <a:endParaRPr lang="en-US"/>
        </a:p>
      </dgm:t>
    </dgm:pt>
    <dgm:pt modelId="{5DE3675F-2EFA-49A6-A868-34EE95F8AA01}">
      <dgm:prSet/>
      <dgm:spPr/>
      <dgm:t>
        <a:bodyPr/>
        <a:lstStyle/>
        <a:p>
          <a:r>
            <a:rPr lang="en-US" b="1" dirty="0"/>
            <a:t>Dedicated shield/bulldozer</a:t>
          </a:r>
        </a:p>
      </dgm:t>
    </dgm:pt>
    <dgm:pt modelId="{79952F66-A04F-4AFE-B1FA-02994A07EAAD}" type="parTrans" cxnId="{B5A0FE31-B329-46F0-B31F-5BDBFA68E46D}">
      <dgm:prSet/>
      <dgm:spPr/>
      <dgm:t>
        <a:bodyPr/>
        <a:lstStyle/>
        <a:p>
          <a:endParaRPr lang="en-US"/>
        </a:p>
      </dgm:t>
    </dgm:pt>
    <dgm:pt modelId="{022591E5-0F0C-4E0B-A790-CD77E56EAC03}" type="sibTrans" cxnId="{B5A0FE31-B329-46F0-B31F-5BDBFA68E46D}">
      <dgm:prSet/>
      <dgm:spPr/>
      <dgm:t>
        <a:bodyPr/>
        <a:lstStyle/>
        <a:p>
          <a:endParaRPr lang="en-US"/>
        </a:p>
      </dgm:t>
    </dgm:pt>
    <dgm:pt modelId="{9113747E-8FA3-4478-B84E-087321005E4B}">
      <dgm:prSet phldrT="[Text]"/>
      <dgm:spPr/>
      <dgm:t>
        <a:bodyPr/>
        <a:lstStyle/>
        <a:p>
          <a:r>
            <a:rPr lang="en-US" b="1" dirty="0"/>
            <a:t>Protected sprints</a:t>
          </a:r>
        </a:p>
      </dgm:t>
    </dgm:pt>
    <dgm:pt modelId="{48CD24B2-F3D4-4AE2-8846-1030AB73D62F}" type="parTrans" cxnId="{AFE51BA9-E7A0-4F22-99C1-69EEA768B6BC}">
      <dgm:prSet/>
      <dgm:spPr/>
      <dgm:t>
        <a:bodyPr/>
        <a:lstStyle/>
        <a:p>
          <a:endParaRPr lang="en-US"/>
        </a:p>
      </dgm:t>
    </dgm:pt>
    <dgm:pt modelId="{7923D659-DA09-42B6-ACBC-E1029BB8F345}" type="sibTrans" cxnId="{AFE51BA9-E7A0-4F22-99C1-69EEA768B6BC}">
      <dgm:prSet/>
      <dgm:spPr/>
      <dgm:t>
        <a:bodyPr/>
        <a:lstStyle/>
        <a:p>
          <a:endParaRPr lang="en-US"/>
        </a:p>
      </dgm:t>
    </dgm:pt>
    <dgm:pt modelId="{31A4F038-D79F-45BD-AAE1-C3DB6E1A84D9}">
      <dgm:prSet/>
      <dgm:spPr/>
      <dgm:t>
        <a:bodyPr/>
        <a:lstStyle/>
        <a:p>
          <a:r>
            <a:rPr lang="en-US" b="1" dirty="0"/>
            <a:t>Fewer late nights</a:t>
          </a:r>
        </a:p>
      </dgm:t>
    </dgm:pt>
    <dgm:pt modelId="{82F9D68E-C910-426B-81B1-EAA07E822DB1}" type="parTrans" cxnId="{10890FCF-D6EE-4783-8126-AAAA0C32F554}">
      <dgm:prSet/>
      <dgm:spPr/>
      <dgm:t>
        <a:bodyPr/>
        <a:lstStyle/>
        <a:p>
          <a:endParaRPr lang="en-US"/>
        </a:p>
      </dgm:t>
    </dgm:pt>
    <dgm:pt modelId="{282F14C3-B149-4E52-BF82-018B8ED4B0A8}" type="sibTrans" cxnId="{10890FCF-D6EE-4783-8126-AAAA0C32F554}">
      <dgm:prSet/>
      <dgm:spPr/>
      <dgm:t>
        <a:bodyPr/>
        <a:lstStyle/>
        <a:p>
          <a:endParaRPr lang="en-US"/>
        </a:p>
      </dgm:t>
    </dgm:pt>
    <dgm:pt modelId="{8F29F852-0EBE-4FA6-AD1A-53B0543DA175}">
      <dgm:prSet/>
      <dgm:spPr/>
      <dgm:t>
        <a:bodyPr/>
        <a:lstStyle/>
        <a:p>
          <a:r>
            <a:rPr lang="en-US" b="1" dirty="0"/>
            <a:t>No delegating dictator</a:t>
          </a:r>
        </a:p>
      </dgm:t>
    </dgm:pt>
    <dgm:pt modelId="{E56C1ED1-4BDF-46FD-A315-1F82C1545EE0}" type="parTrans" cxnId="{C36051AE-CF5E-4393-853F-C484DF3EBBE0}">
      <dgm:prSet/>
      <dgm:spPr/>
      <dgm:t>
        <a:bodyPr/>
        <a:lstStyle/>
        <a:p>
          <a:endParaRPr lang="en-US"/>
        </a:p>
      </dgm:t>
    </dgm:pt>
    <dgm:pt modelId="{B1BC938A-0CF1-4D85-80CC-6823367CE09E}" type="sibTrans" cxnId="{C36051AE-CF5E-4393-853F-C484DF3EBBE0}">
      <dgm:prSet/>
      <dgm:spPr/>
      <dgm:t>
        <a:bodyPr/>
        <a:lstStyle/>
        <a:p>
          <a:endParaRPr lang="en-US"/>
        </a:p>
      </dgm:t>
    </dgm:pt>
    <dgm:pt modelId="{B6FFF03C-3EFC-41CC-8D86-5D1C481E92ED}">
      <dgm:prSet/>
      <dgm:spPr/>
      <dgm:t>
        <a:bodyPr/>
        <a:lstStyle/>
        <a:p>
          <a:r>
            <a:rPr lang="en-US" b="1" dirty="0"/>
            <a:t>Teams, not individuals</a:t>
          </a:r>
        </a:p>
      </dgm:t>
    </dgm:pt>
    <dgm:pt modelId="{439ECE19-E621-41F6-999F-832C509303CC}" type="parTrans" cxnId="{6624D884-3A66-4F06-BAB2-E18B8990A653}">
      <dgm:prSet/>
      <dgm:spPr/>
      <dgm:t>
        <a:bodyPr/>
        <a:lstStyle/>
        <a:p>
          <a:endParaRPr lang="en-US"/>
        </a:p>
      </dgm:t>
    </dgm:pt>
    <dgm:pt modelId="{20E9C720-E924-4ABE-8A5E-1C9A595DD8AC}" type="sibTrans" cxnId="{6624D884-3A66-4F06-BAB2-E18B8990A653}">
      <dgm:prSet/>
      <dgm:spPr/>
      <dgm:t>
        <a:bodyPr/>
        <a:lstStyle/>
        <a:p>
          <a:endParaRPr lang="en-US"/>
        </a:p>
      </dgm:t>
    </dgm:pt>
    <dgm:pt modelId="{E619C5E2-AD81-4402-B1D8-B96A288508FC}">
      <dgm:prSet/>
      <dgm:spPr/>
      <dgm:t>
        <a:bodyPr/>
        <a:lstStyle/>
        <a:p>
          <a:r>
            <a:rPr lang="en-US" b="1" dirty="0"/>
            <a:t>Customer part of team</a:t>
          </a:r>
        </a:p>
      </dgm:t>
    </dgm:pt>
    <dgm:pt modelId="{29A2D781-BEB7-422B-B878-F93F1F5233C2}" type="parTrans" cxnId="{E5C20B70-12D1-4E2D-8445-0F17BFB5A11B}">
      <dgm:prSet/>
      <dgm:spPr/>
      <dgm:t>
        <a:bodyPr/>
        <a:lstStyle/>
        <a:p>
          <a:endParaRPr lang="en-US"/>
        </a:p>
      </dgm:t>
    </dgm:pt>
    <dgm:pt modelId="{E1E33BAB-8DF6-4F00-B9CE-246032879061}" type="sibTrans" cxnId="{E5C20B70-12D1-4E2D-8445-0F17BFB5A11B}">
      <dgm:prSet/>
      <dgm:spPr/>
      <dgm:t>
        <a:bodyPr/>
        <a:lstStyle/>
        <a:p>
          <a:endParaRPr lang="en-US"/>
        </a:p>
      </dgm:t>
    </dgm:pt>
    <dgm:pt modelId="{DC21874D-BF27-4E07-9C70-76E9B6301B8E}">
      <dgm:prSet/>
      <dgm:spPr/>
      <dgm:t>
        <a:bodyPr/>
        <a:lstStyle/>
        <a:p>
          <a:r>
            <a:rPr lang="en-US" b="1" dirty="0"/>
            <a:t>Team decides</a:t>
          </a:r>
        </a:p>
      </dgm:t>
    </dgm:pt>
    <dgm:pt modelId="{9E265FBE-D93F-4116-B083-3C23F2175D9B}" type="parTrans" cxnId="{3B3ED098-F709-4CD6-B2D9-708923596557}">
      <dgm:prSet/>
      <dgm:spPr/>
      <dgm:t>
        <a:bodyPr/>
        <a:lstStyle/>
        <a:p>
          <a:endParaRPr lang="en-US"/>
        </a:p>
      </dgm:t>
    </dgm:pt>
    <dgm:pt modelId="{09A29CA7-F684-4A8B-9082-E308A064FDF4}" type="sibTrans" cxnId="{3B3ED098-F709-4CD6-B2D9-708923596557}">
      <dgm:prSet/>
      <dgm:spPr/>
      <dgm:t>
        <a:bodyPr/>
        <a:lstStyle/>
        <a:p>
          <a:endParaRPr lang="en-US"/>
        </a:p>
      </dgm:t>
    </dgm:pt>
    <dgm:pt modelId="{A019CBA0-59FB-4E83-BA9B-F462F6C730FE}">
      <dgm:prSet/>
      <dgm:spPr/>
      <dgm:t>
        <a:bodyPr/>
        <a:lstStyle/>
        <a:p>
          <a:r>
            <a:rPr lang="en-US" b="1" dirty="0" err="1"/>
            <a:t>ScrumMaster</a:t>
          </a:r>
          <a:r>
            <a:rPr lang="en-US" b="1" dirty="0"/>
            <a:t> as problem solver</a:t>
          </a:r>
        </a:p>
      </dgm:t>
    </dgm:pt>
    <dgm:pt modelId="{D3B6E229-C626-4CC6-994D-C2A468DAE151}" type="parTrans" cxnId="{6790415E-4AC7-4980-8960-9EA73CC9CEFC}">
      <dgm:prSet/>
      <dgm:spPr/>
      <dgm:t>
        <a:bodyPr/>
        <a:lstStyle/>
        <a:p>
          <a:endParaRPr lang="en-US"/>
        </a:p>
      </dgm:t>
    </dgm:pt>
    <dgm:pt modelId="{7B561727-3527-44D3-B68C-591A6D60E120}" type="sibTrans" cxnId="{6790415E-4AC7-4980-8960-9EA73CC9CEFC}">
      <dgm:prSet/>
      <dgm:spPr/>
      <dgm:t>
        <a:bodyPr/>
        <a:lstStyle/>
        <a:p>
          <a:endParaRPr lang="en-US"/>
        </a:p>
      </dgm:t>
    </dgm:pt>
    <dgm:pt modelId="{6F3AB7E9-4ADC-4F36-A32B-71D4C82A019C}">
      <dgm:prSet/>
      <dgm:spPr/>
      <dgm:t>
        <a:bodyPr/>
        <a:lstStyle/>
        <a:p>
          <a:r>
            <a:rPr lang="en-US" b="1" dirty="0"/>
            <a:t>Servant/leader</a:t>
          </a:r>
        </a:p>
      </dgm:t>
    </dgm:pt>
    <dgm:pt modelId="{C885F1EA-9C16-4DED-95E1-53C3EAF7F05E}" type="parTrans" cxnId="{38F53D93-943E-48BB-A766-74AC0149ABF4}">
      <dgm:prSet/>
      <dgm:spPr/>
      <dgm:t>
        <a:bodyPr/>
        <a:lstStyle/>
        <a:p>
          <a:endParaRPr lang="en-US"/>
        </a:p>
      </dgm:t>
    </dgm:pt>
    <dgm:pt modelId="{0E07A589-27BF-4D2F-8868-D3AFB36B5F81}" type="sibTrans" cxnId="{38F53D93-943E-48BB-A766-74AC0149ABF4}">
      <dgm:prSet/>
      <dgm:spPr/>
      <dgm:t>
        <a:bodyPr/>
        <a:lstStyle/>
        <a:p>
          <a:endParaRPr lang="en-US"/>
        </a:p>
      </dgm:t>
    </dgm:pt>
    <dgm:pt modelId="{ED729D88-FE80-478D-8527-C75A3BA4D3F6}" type="pres">
      <dgm:prSet presAssocID="{A28AFCB5-1EEE-47AA-9312-0F13572529EE}" presName="Name0" presStyleCnt="0">
        <dgm:presLayoutVars>
          <dgm:dir/>
          <dgm:resizeHandles val="exact"/>
        </dgm:presLayoutVars>
      </dgm:prSet>
      <dgm:spPr/>
    </dgm:pt>
    <dgm:pt modelId="{7ED650DB-82C4-4A23-BD7E-20AD8720D985}" type="pres">
      <dgm:prSet presAssocID="{4D976189-D17A-4CB3-A147-463D01323A47}" presName="Name5" presStyleLbl="vennNode1" presStyleIdx="0" presStyleCnt="5">
        <dgm:presLayoutVars>
          <dgm:bulletEnabled val="1"/>
        </dgm:presLayoutVars>
      </dgm:prSet>
      <dgm:spPr/>
    </dgm:pt>
    <dgm:pt modelId="{8068DEB0-0D3C-4DA5-8601-7A5D705BC4D4}" type="pres">
      <dgm:prSet presAssocID="{0443C84D-6FF5-4816-A149-A1E5C549E2EA}" presName="space" presStyleCnt="0"/>
      <dgm:spPr/>
    </dgm:pt>
    <dgm:pt modelId="{048B4416-BB1A-468B-A8B4-AD911FAF9740}" type="pres">
      <dgm:prSet presAssocID="{50D89A28-EDC3-4E09-A5EF-C64CFB4FCC6A}" presName="Name5" presStyleLbl="vennNode1" presStyleIdx="1" presStyleCnt="5">
        <dgm:presLayoutVars>
          <dgm:bulletEnabled val="1"/>
        </dgm:presLayoutVars>
      </dgm:prSet>
      <dgm:spPr/>
    </dgm:pt>
    <dgm:pt modelId="{F7DB77FC-2F54-4A8C-8369-D6170146F2C7}" type="pres">
      <dgm:prSet presAssocID="{1B1C8F67-2BA7-4AD2-94B8-4E62383FD860}" presName="space" presStyleCnt="0"/>
      <dgm:spPr/>
    </dgm:pt>
    <dgm:pt modelId="{B3B5D532-99B1-4027-B915-42FD307D24FD}" type="pres">
      <dgm:prSet presAssocID="{8D842262-B0F8-4BCB-BC64-DECF7426EC11}" presName="Name5" presStyleLbl="vennNode1" presStyleIdx="2" presStyleCnt="5">
        <dgm:presLayoutVars>
          <dgm:bulletEnabled val="1"/>
        </dgm:presLayoutVars>
      </dgm:prSet>
      <dgm:spPr/>
    </dgm:pt>
    <dgm:pt modelId="{7AE13593-D236-4E25-9FD9-465E3637B8E8}" type="pres">
      <dgm:prSet presAssocID="{81941314-E8BA-4124-B83D-EEDAF2708766}" presName="space" presStyleCnt="0"/>
      <dgm:spPr/>
    </dgm:pt>
    <dgm:pt modelId="{0DC6A925-01E2-4378-B813-D4AA70DF6AA0}" type="pres">
      <dgm:prSet presAssocID="{AF914B36-0A23-431A-B2C5-48A21CEE1607}" presName="Name5" presStyleLbl="vennNode1" presStyleIdx="3" presStyleCnt="5">
        <dgm:presLayoutVars>
          <dgm:bulletEnabled val="1"/>
        </dgm:presLayoutVars>
      </dgm:prSet>
      <dgm:spPr/>
    </dgm:pt>
    <dgm:pt modelId="{A35F3795-6321-458A-B508-9FF5E4507BFD}" type="pres">
      <dgm:prSet presAssocID="{6FD609D0-29DD-4A43-869B-38E6629488F2}" presName="space" presStyleCnt="0"/>
      <dgm:spPr/>
    </dgm:pt>
    <dgm:pt modelId="{23DA609E-E791-4F18-97C8-6858BBE838B3}" type="pres">
      <dgm:prSet presAssocID="{5DE3675F-2EFA-49A6-A868-34EE95F8AA01}" presName="Name5" presStyleLbl="vennNode1" presStyleIdx="4" presStyleCnt="5">
        <dgm:presLayoutVars>
          <dgm:bulletEnabled val="1"/>
        </dgm:presLayoutVars>
      </dgm:prSet>
      <dgm:spPr/>
    </dgm:pt>
  </dgm:ptLst>
  <dgm:cxnLst>
    <dgm:cxn modelId="{4F35C01F-6E5D-446C-A662-E7097F9910D5}" type="presOf" srcId="{8F29F852-0EBE-4FA6-AD1A-53B0543DA175}" destId="{B3B5D532-99B1-4027-B915-42FD307D24FD}" srcOrd="0" destOrd="2" presId="urn:microsoft.com/office/officeart/2005/8/layout/venn3"/>
    <dgm:cxn modelId="{72C74A25-DAF4-45FC-BB5E-D01D8D479518}" type="presOf" srcId="{8D842262-B0F8-4BCB-BC64-DECF7426EC11}" destId="{B3B5D532-99B1-4027-B915-42FD307D24FD}" srcOrd="0" destOrd="0" presId="urn:microsoft.com/office/officeart/2005/8/layout/venn3"/>
    <dgm:cxn modelId="{69F54B25-0734-4C4D-9BE0-ECFFF3F494BA}" type="presOf" srcId="{A28AFCB5-1EEE-47AA-9312-0F13572529EE}" destId="{ED729D88-FE80-478D-8527-C75A3BA4D3F6}" srcOrd="0" destOrd="0" presId="urn:microsoft.com/office/officeart/2005/8/layout/venn3"/>
    <dgm:cxn modelId="{950CE328-C6E0-49F6-86AE-63CAD3B13291}" srcId="{A28AFCB5-1EEE-47AA-9312-0F13572529EE}" destId="{AF914B36-0A23-431A-B2C5-48A21CEE1607}" srcOrd="3" destOrd="0" parTransId="{3D4696DD-8D0C-4762-9CD4-48F7A94B5FAB}" sibTransId="{6FD609D0-29DD-4A43-869B-38E6629488F2}"/>
    <dgm:cxn modelId="{B5A0FE31-B329-46F0-B31F-5BDBFA68E46D}" srcId="{A28AFCB5-1EEE-47AA-9312-0F13572529EE}" destId="{5DE3675F-2EFA-49A6-A868-34EE95F8AA01}" srcOrd="4" destOrd="0" parTransId="{79952F66-A04F-4AFE-B1FA-02994A07EAAD}" sibTransId="{022591E5-0F0C-4E0B-A790-CD77E56EAC03}"/>
    <dgm:cxn modelId="{FFC64447-2150-4E87-A105-2F0C5C7111D1}" type="presOf" srcId="{9113747E-8FA3-4478-B84E-087321005E4B}" destId="{7ED650DB-82C4-4A23-BD7E-20AD8720D985}" srcOrd="0" destOrd="1" presId="urn:microsoft.com/office/officeart/2005/8/layout/venn3"/>
    <dgm:cxn modelId="{6790415E-4AC7-4980-8960-9EA73CC9CEFC}" srcId="{5DE3675F-2EFA-49A6-A868-34EE95F8AA01}" destId="{A019CBA0-59FB-4E83-BA9B-F462F6C730FE}" srcOrd="0" destOrd="0" parTransId="{D3B6E229-C626-4CC6-994D-C2A468DAE151}" sibTransId="{7B561727-3527-44D3-B68C-591A6D60E120}"/>
    <dgm:cxn modelId="{E5C20B70-12D1-4E2D-8445-0F17BFB5A11B}" srcId="{AF914B36-0A23-431A-B2C5-48A21CEE1607}" destId="{E619C5E2-AD81-4402-B1D8-B96A288508FC}" srcOrd="1" destOrd="0" parTransId="{29A2D781-BEB7-422B-B878-F93F1F5233C2}" sibTransId="{E1E33BAB-8DF6-4F00-B9CE-246032879061}"/>
    <dgm:cxn modelId="{FE666B75-EF6B-4951-8F4E-9A2D747E1EF2}" type="presOf" srcId="{4D976189-D17A-4CB3-A147-463D01323A47}" destId="{7ED650DB-82C4-4A23-BD7E-20AD8720D985}" srcOrd="0" destOrd="0" presId="urn:microsoft.com/office/officeart/2005/8/layout/venn3"/>
    <dgm:cxn modelId="{5DDC9278-105A-4707-8BDB-51842E89FCA3}" srcId="{A28AFCB5-1EEE-47AA-9312-0F13572529EE}" destId="{8D842262-B0F8-4BCB-BC64-DECF7426EC11}" srcOrd="2" destOrd="0" parTransId="{5614F334-D3CF-4CF0-A724-A555F5485831}" sibTransId="{81941314-E8BA-4124-B83D-EEDAF2708766}"/>
    <dgm:cxn modelId="{6624D884-3A66-4F06-BAB2-E18B8990A653}" srcId="{AF914B36-0A23-431A-B2C5-48A21CEE1607}" destId="{B6FFF03C-3EFC-41CC-8D86-5D1C481E92ED}" srcOrd="0" destOrd="0" parTransId="{439ECE19-E621-41F6-999F-832C509303CC}" sibTransId="{20E9C720-E924-4ABE-8A5E-1C9A595DD8AC}"/>
    <dgm:cxn modelId="{38858986-CE21-482B-B7D2-7EA69A631036}" type="presOf" srcId="{6F3AB7E9-4ADC-4F36-A32B-71D4C82A019C}" destId="{23DA609E-E791-4F18-97C8-6858BBE838B3}" srcOrd="0" destOrd="2" presId="urn:microsoft.com/office/officeart/2005/8/layout/venn3"/>
    <dgm:cxn modelId="{6DDDE68C-8785-40C9-B208-C955442B50BE}" type="presOf" srcId="{50D89A28-EDC3-4E09-A5EF-C64CFB4FCC6A}" destId="{048B4416-BB1A-468B-A8B4-AD911FAF9740}" srcOrd="0" destOrd="0" presId="urn:microsoft.com/office/officeart/2005/8/layout/venn3"/>
    <dgm:cxn modelId="{38F53D93-943E-48BB-A766-74AC0149ABF4}" srcId="{5DE3675F-2EFA-49A6-A868-34EE95F8AA01}" destId="{6F3AB7E9-4ADC-4F36-A32B-71D4C82A019C}" srcOrd="1" destOrd="0" parTransId="{C885F1EA-9C16-4DED-95E1-53C3EAF7F05E}" sibTransId="{0E07A589-27BF-4D2F-8868-D3AFB36B5F81}"/>
    <dgm:cxn modelId="{F4A04493-2804-4AE6-90CB-AAE448B38E3E}" type="presOf" srcId="{B6FFF03C-3EFC-41CC-8D86-5D1C481E92ED}" destId="{0DC6A925-01E2-4378-B813-D4AA70DF6AA0}" srcOrd="0" destOrd="1" presId="urn:microsoft.com/office/officeart/2005/8/layout/venn3"/>
    <dgm:cxn modelId="{3B3ED098-F709-4CD6-B2D9-708923596557}" srcId="{8D842262-B0F8-4BCB-BC64-DECF7426EC11}" destId="{DC21874D-BF27-4E07-9C70-76E9B6301B8E}" srcOrd="0" destOrd="0" parTransId="{9E265FBE-D93F-4116-B083-3C23F2175D9B}" sibTransId="{09A29CA7-F684-4A8B-9082-E308A064FDF4}"/>
    <dgm:cxn modelId="{BDDC6AA2-89C7-4148-BAD3-EE56BB5391A8}" type="presOf" srcId="{5DE3675F-2EFA-49A6-A868-34EE95F8AA01}" destId="{23DA609E-E791-4F18-97C8-6858BBE838B3}" srcOrd="0" destOrd="0" presId="urn:microsoft.com/office/officeart/2005/8/layout/venn3"/>
    <dgm:cxn modelId="{4AD0FDA5-565A-4B8E-B9FA-25200BF32D7A}" type="presOf" srcId="{31A4F038-D79F-45BD-AAE1-C3DB6E1A84D9}" destId="{048B4416-BB1A-468B-A8B4-AD911FAF9740}" srcOrd="0" destOrd="1" presId="urn:microsoft.com/office/officeart/2005/8/layout/venn3"/>
    <dgm:cxn modelId="{AFE51BA9-E7A0-4F22-99C1-69EEA768B6BC}" srcId="{4D976189-D17A-4CB3-A147-463D01323A47}" destId="{9113747E-8FA3-4478-B84E-087321005E4B}" srcOrd="0" destOrd="0" parTransId="{48CD24B2-F3D4-4AE2-8846-1030AB73D62F}" sibTransId="{7923D659-DA09-42B6-ACBC-E1029BB8F345}"/>
    <dgm:cxn modelId="{C36051AE-CF5E-4393-853F-C484DF3EBBE0}" srcId="{8D842262-B0F8-4BCB-BC64-DECF7426EC11}" destId="{8F29F852-0EBE-4FA6-AD1A-53B0543DA175}" srcOrd="1" destOrd="0" parTransId="{E56C1ED1-4BDF-46FD-A315-1F82C1545EE0}" sibTransId="{B1BC938A-0CF1-4D85-80CC-6823367CE09E}"/>
    <dgm:cxn modelId="{3D49EAC8-0B31-4399-AC7D-31F721B007CF}" srcId="{A28AFCB5-1EEE-47AA-9312-0F13572529EE}" destId="{4D976189-D17A-4CB3-A147-463D01323A47}" srcOrd="0" destOrd="0" parTransId="{C1EC1F92-F5DE-4FAE-A3AA-5C8531324E4B}" sibTransId="{0443C84D-6FF5-4816-A149-A1E5C549E2EA}"/>
    <dgm:cxn modelId="{10890FCF-D6EE-4783-8126-AAAA0C32F554}" srcId="{50D89A28-EDC3-4E09-A5EF-C64CFB4FCC6A}" destId="{31A4F038-D79F-45BD-AAE1-C3DB6E1A84D9}" srcOrd="0" destOrd="0" parTransId="{82F9D68E-C910-426B-81B1-EAA07E822DB1}" sibTransId="{282F14C3-B149-4E52-BF82-018B8ED4B0A8}"/>
    <dgm:cxn modelId="{261E6DE8-51DD-4D4D-AB2B-922A786A801E}" type="presOf" srcId="{DC21874D-BF27-4E07-9C70-76E9B6301B8E}" destId="{B3B5D532-99B1-4027-B915-42FD307D24FD}" srcOrd="0" destOrd="1" presId="urn:microsoft.com/office/officeart/2005/8/layout/venn3"/>
    <dgm:cxn modelId="{395930F7-FF54-408D-874E-98FB2B5183A6}" type="presOf" srcId="{E619C5E2-AD81-4402-B1D8-B96A288508FC}" destId="{0DC6A925-01E2-4378-B813-D4AA70DF6AA0}" srcOrd="0" destOrd="2" presId="urn:microsoft.com/office/officeart/2005/8/layout/venn3"/>
    <dgm:cxn modelId="{20857EF8-CC36-4AFD-8117-3D5F77C381EA}" srcId="{A28AFCB5-1EEE-47AA-9312-0F13572529EE}" destId="{50D89A28-EDC3-4E09-A5EF-C64CFB4FCC6A}" srcOrd="1" destOrd="0" parTransId="{BE484998-5461-44E2-83A0-FD0B973BCF08}" sibTransId="{1B1C8F67-2BA7-4AD2-94B8-4E62383FD860}"/>
    <dgm:cxn modelId="{DBEFC2F8-34EE-4507-9FBA-814D17F5DE04}" type="presOf" srcId="{AF914B36-0A23-431A-B2C5-48A21CEE1607}" destId="{0DC6A925-01E2-4378-B813-D4AA70DF6AA0}" srcOrd="0" destOrd="0" presId="urn:microsoft.com/office/officeart/2005/8/layout/venn3"/>
    <dgm:cxn modelId="{B0454BFA-2EE3-4F3B-BF89-B80D645E2915}" type="presOf" srcId="{A019CBA0-59FB-4E83-BA9B-F462F6C730FE}" destId="{23DA609E-E791-4F18-97C8-6858BBE838B3}" srcOrd="0" destOrd="1" presId="urn:microsoft.com/office/officeart/2005/8/layout/venn3"/>
    <dgm:cxn modelId="{B356C559-DCDF-4EE7-93D1-925652592FC8}" type="presParOf" srcId="{ED729D88-FE80-478D-8527-C75A3BA4D3F6}" destId="{7ED650DB-82C4-4A23-BD7E-20AD8720D985}" srcOrd="0" destOrd="0" presId="urn:microsoft.com/office/officeart/2005/8/layout/venn3"/>
    <dgm:cxn modelId="{8E716D68-241B-421E-94B1-ED9F7C44D2E2}" type="presParOf" srcId="{ED729D88-FE80-478D-8527-C75A3BA4D3F6}" destId="{8068DEB0-0D3C-4DA5-8601-7A5D705BC4D4}" srcOrd="1" destOrd="0" presId="urn:microsoft.com/office/officeart/2005/8/layout/venn3"/>
    <dgm:cxn modelId="{689C79B3-01E3-4478-8948-2438054D25D8}" type="presParOf" srcId="{ED729D88-FE80-478D-8527-C75A3BA4D3F6}" destId="{048B4416-BB1A-468B-A8B4-AD911FAF9740}" srcOrd="2" destOrd="0" presId="urn:microsoft.com/office/officeart/2005/8/layout/venn3"/>
    <dgm:cxn modelId="{F7C876E4-B68D-42E0-8C35-E12B244636FD}" type="presParOf" srcId="{ED729D88-FE80-478D-8527-C75A3BA4D3F6}" destId="{F7DB77FC-2F54-4A8C-8369-D6170146F2C7}" srcOrd="3" destOrd="0" presId="urn:microsoft.com/office/officeart/2005/8/layout/venn3"/>
    <dgm:cxn modelId="{6888642B-2656-4C68-B099-2D94541EB658}" type="presParOf" srcId="{ED729D88-FE80-478D-8527-C75A3BA4D3F6}" destId="{B3B5D532-99B1-4027-B915-42FD307D24FD}" srcOrd="4" destOrd="0" presId="urn:microsoft.com/office/officeart/2005/8/layout/venn3"/>
    <dgm:cxn modelId="{EAFD7C71-9A21-4ED0-81F5-2487E4B07397}" type="presParOf" srcId="{ED729D88-FE80-478D-8527-C75A3BA4D3F6}" destId="{7AE13593-D236-4E25-9FD9-465E3637B8E8}" srcOrd="5" destOrd="0" presId="urn:microsoft.com/office/officeart/2005/8/layout/venn3"/>
    <dgm:cxn modelId="{2FB204AB-F756-4DD2-8D3C-7BB00A0F2954}" type="presParOf" srcId="{ED729D88-FE80-478D-8527-C75A3BA4D3F6}" destId="{0DC6A925-01E2-4378-B813-D4AA70DF6AA0}" srcOrd="6" destOrd="0" presId="urn:microsoft.com/office/officeart/2005/8/layout/venn3"/>
    <dgm:cxn modelId="{9896DA82-0DC0-4AF3-AED3-2AA98FBAA579}" type="presParOf" srcId="{ED729D88-FE80-478D-8527-C75A3BA4D3F6}" destId="{A35F3795-6321-458A-B508-9FF5E4507BFD}" srcOrd="7" destOrd="0" presId="urn:microsoft.com/office/officeart/2005/8/layout/venn3"/>
    <dgm:cxn modelId="{87BBB4CC-C1E7-4B1E-A018-6F5BA1A0F6D6}" type="presParOf" srcId="{ED729D88-FE80-478D-8527-C75A3BA4D3F6}" destId="{23DA609E-E791-4F18-97C8-6858BBE838B3}" srcOrd="8" destOrd="0" presId="urn:microsoft.com/office/officeart/2005/8/layout/ven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1E56558-077A-4243-AAA2-144D1C310665}"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US"/>
        </a:p>
      </dgm:t>
    </dgm:pt>
    <dgm:pt modelId="{71FAA0FA-8D9E-46FB-8F0D-35A01385CFF0}">
      <dgm:prSet phldrT="[Text]"/>
      <dgm:spPr/>
      <dgm:t>
        <a:bodyPr/>
        <a:lstStyle/>
        <a:p>
          <a:r>
            <a:rPr lang="en-US" dirty="0"/>
            <a:t>Individuals and interactions</a:t>
          </a:r>
        </a:p>
      </dgm:t>
    </dgm:pt>
    <dgm:pt modelId="{875D355B-0D51-40D1-9937-38ED080D2E52}" type="parTrans" cxnId="{D6D2CFD9-C713-434E-A83E-11682476E9E6}">
      <dgm:prSet/>
      <dgm:spPr/>
      <dgm:t>
        <a:bodyPr/>
        <a:lstStyle/>
        <a:p>
          <a:endParaRPr lang="en-US"/>
        </a:p>
      </dgm:t>
    </dgm:pt>
    <dgm:pt modelId="{C4B544AA-0833-4A80-9750-A0C74149A8AA}" type="sibTrans" cxnId="{D6D2CFD9-C713-434E-A83E-11682476E9E6}">
      <dgm:prSet/>
      <dgm:spPr/>
      <dgm:t>
        <a:bodyPr/>
        <a:lstStyle/>
        <a:p>
          <a:endParaRPr lang="en-US"/>
        </a:p>
      </dgm:t>
    </dgm:pt>
    <dgm:pt modelId="{C3F0D9CA-A3F0-4E0B-8148-E88DC8EF017E}">
      <dgm:prSet phldrT="[Text]" custT="1"/>
      <dgm:spPr>
        <a:solidFill>
          <a:schemeClr val="accent1">
            <a:lumMod val="40000"/>
            <a:lumOff val="60000"/>
            <a:alpha val="90000"/>
          </a:schemeClr>
        </a:solidFill>
      </dgm:spPr>
      <dgm:t>
        <a:bodyPr/>
        <a:lstStyle/>
        <a:p>
          <a:r>
            <a:rPr lang="en-US" sz="1600" dirty="0">
              <a:solidFill>
                <a:schemeClr val="accent2">
                  <a:lumMod val="75000"/>
                </a:schemeClr>
              </a:solidFill>
            </a:rPr>
            <a:t>over</a:t>
          </a:r>
          <a:r>
            <a:rPr lang="en-US" sz="1600" dirty="0"/>
            <a:t> processes and tools</a:t>
          </a:r>
        </a:p>
      </dgm:t>
    </dgm:pt>
    <dgm:pt modelId="{6C3DEDB5-364A-4112-84C4-61C514EF1EA5}" type="parTrans" cxnId="{20452C5F-C262-4809-866D-1D13B980EC5E}">
      <dgm:prSet/>
      <dgm:spPr/>
      <dgm:t>
        <a:bodyPr/>
        <a:lstStyle/>
        <a:p>
          <a:endParaRPr lang="en-US"/>
        </a:p>
      </dgm:t>
    </dgm:pt>
    <dgm:pt modelId="{47E6DF7E-957E-4888-88BD-7A826C2654E5}" type="sibTrans" cxnId="{20452C5F-C262-4809-866D-1D13B980EC5E}">
      <dgm:prSet/>
      <dgm:spPr/>
      <dgm:t>
        <a:bodyPr/>
        <a:lstStyle/>
        <a:p>
          <a:endParaRPr lang="en-US"/>
        </a:p>
      </dgm:t>
    </dgm:pt>
    <dgm:pt modelId="{AF73B393-1111-4FD1-B038-E85C63C0BD86}">
      <dgm:prSet phldrT="[Text]"/>
      <dgm:spPr/>
      <dgm:t>
        <a:bodyPr/>
        <a:lstStyle/>
        <a:p>
          <a:r>
            <a:rPr lang="en-US" dirty="0"/>
            <a:t>Working software</a:t>
          </a:r>
        </a:p>
      </dgm:t>
    </dgm:pt>
    <dgm:pt modelId="{56F6CA27-04DF-4E66-9AB5-AE6BD99831A4}" type="parTrans" cxnId="{E47BA228-5B26-4B66-8DB7-3F42A10A1DA4}">
      <dgm:prSet/>
      <dgm:spPr/>
      <dgm:t>
        <a:bodyPr/>
        <a:lstStyle/>
        <a:p>
          <a:endParaRPr lang="en-US"/>
        </a:p>
      </dgm:t>
    </dgm:pt>
    <dgm:pt modelId="{2FC31E93-888D-4B3D-8115-91E1883FEE24}" type="sibTrans" cxnId="{E47BA228-5B26-4B66-8DB7-3F42A10A1DA4}">
      <dgm:prSet/>
      <dgm:spPr/>
      <dgm:t>
        <a:bodyPr/>
        <a:lstStyle/>
        <a:p>
          <a:endParaRPr lang="en-US"/>
        </a:p>
      </dgm:t>
    </dgm:pt>
    <dgm:pt modelId="{4A4F00FB-1E21-4C10-B744-8A2734B4142D}">
      <dgm:prSet phldrT="[Text]" custT="1"/>
      <dgm:spPr>
        <a:solidFill>
          <a:schemeClr val="accent1">
            <a:lumMod val="40000"/>
            <a:lumOff val="60000"/>
            <a:alpha val="90000"/>
          </a:schemeClr>
        </a:solidFill>
      </dgm:spPr>
      <dgm:t>
        <a:bodyPr/>
        <a:lstStyle/>
        <a:p>
          <a:r>
            <a:rPr lang="en-US" sz="1600" dirty="0">
              <a:solidFill>
                <a:schemeClr val="accent2">
                  <a:lumMod val="75000"/>
                </a:schemeClr>
              </a:solidFill>
            </a:rPr>
            <a:t>over</a:t>
          </a:r>
          <a:r>
            <a:rPr lang="en-US" sz="1600" dirty="0"/>
            <a:t> comprehensive documentation</a:t>
          </a:r>
        </a:p>
      </dgm:t>
    </dgm:pt>
    <dgm:pt modelId="{D69BA0A3-7655-4514-9A3E-E5F36E171326}" type="parTrans" cxnId="{30E3BBF3-7A49-4F86-B88A-1B1A648B1B06}">
      <dgm:prSet/>
      <dgm:spPr/>
      <dgm:t>
        <a:bodyPr/>
        <a:lstStyle/>
        <a:p>
          <a:endParaRPr lang="en-US"/>
        </a:p>
      </dgm:t>
    </dgm:pt>
    <dgm:pt modelId="{6B732302-9758-4573-A65C-A72501974F41}" type="sibTrans" cxnId="{30E3BBF3-7A49-4F86-B88A-1B1A648B1B06}">
      <dgm:prSet/>
      <dgm:spPr/>
      <dgm:t>
        <a:bodyPr/>
        <a:lstStyle/>
        <a:p>
          <a:endParaRPr lang="en-US"/>
        </a:p>
      </dgm:t>
    </dgm:pt>
    <dgm:pt modelId="{A04460B5-8384-43D0-9C58-C3A06AAC3D0C}">
      <dgm:prSet phldrT="[Text]"/>
      <dgm:spPr/>
      <dgm:t>
        <a:bodyPr/>
        <a:lstStyle/>
        <a:p>
          <a:r>
            <a:rPr lang="en-US" dirty="0"/>
            <a:t>Customer collaboration</a:t>
          </a:r>
        </a:p>
      </dgm:t>
    </dgm:pt>
    <dgm:pt modelId="{14251442-D707-4128-AF77-A89912817886}" type="parTrans" cxnId="{35FC77AD-AA60-4BFA-BEE6-D17B06F3400C}">
      <dgm:prSet/>
      <dgm:spPr/>
      <dgm:t>
        <a:bodyPr/>
        <a:lstStyle/>
        <a:p>
          <a:endParaRPr lang="en-US"/>
        </a:p>
      </dgm:t>
    </dgm:pt>
    <dgm:pt modelId="{8098DADF-D1E7-48AC-A93F-B873212D431F}" type="sibTrans" cxnId="{35FC77AD-AA60-4BFA-BEE6-D17B06F3400C}">
      <dgm:prSet/>
      <dgm:spPr/>
      <dgm:t>
        <a:bodyPr/>
        <a:lstStyle/>
        <a:p>
          <a:endParaRPr lang="en-US"/>
        </a:p>
      </dgm:t>
    </dgm:pt>
    <dgm:pt modelId="{0975C7BA-DEA9-43C4-A32C-9C5E9686A912}">
      <dgm:prSet phldrT="[Text]"/>
      <dgm:spPr>
        <a:solidFill>
          <a:schemeClr val="accent1">
            <a:lumMod val="40000"/>
            <a:lumOff val="60000"/>
            <a:alpha val="90000"/>
          </a:schemeClr>
        </a:solidFill>
      </dgm:spPr>
      <dgm:t>
        <a:bodyPr/>
        <a:lstStyle/>
        <a:p>
          <a:r>
            <a:rPr lang="en-US" dirty="0">
              <a:solidFill>
                <a:schemeClr val="accent2">
                  <a:lumMod val="75000"/>
                </a:schemeClr>
              </a:solidFill>
            </a:rPr>
            <a:t>over</a:t>
          </a:r>
          <a:r>
            <a:rPr lang="en-US" dirty="0"/>
            <a:t> contract negotiation</a:t>
          </a:r>
        </a:p>
      </dgm:t>
    </dgm:pt>
    <dgm:pt modelId="{66C99CA4-F426-4E2F-907F-612D7F54496F}" type="parTrans" cxnId="{1A6BB659-E77B-451C-A9C1-120F9885C9FF}">
      <dgm:prSet/>
      <dgm:spPr/>
      <dgm:t>
        <a:bodyPr/>
        <a:lstStyle/>
        <a:p>
          <a:endParaRPr lang="en-US"/>
        </a:p>
      </dgm:t>
    </dgm:pt>
    <dgm:pt modelId="{4B1FB3B5-3ECB-4A6F-A166-ABB61C26AEED}" type="sibTrans" cxnId="{1A6BB659-E77B-451C-A9C1-120F9885C9FF}">
      <dgm:prSet/>
      <dgm:spPr/>
      <dgm:t>
        <a:bodyPr/>
        <a:lstStyle/>
        <a:p>
          <a:endParaRPr lang="en-US"/>
        </a:p>
      </dgm:t>
    </dgm:pt>
    <dgm:pt modelId="{8988DE64-1F36-404B-81F5-3D914C5FA24F}">
      <dgm:prSet phldrT="[Text]"/>
      <dgm:spPr/>
      <dgm:t>
        <a:bodyPr/>
        <a:lstStyle/>
        <a:p>
          <a:r>
            <a:rPr lang="en-US" dirty="0"/>
            <a:t>Responding to change</a:t>
          </a:r>
        </a:p>
      </dgm:t>
    </dgm:pt>
    <dgm:pt modelId="{3F9DA3C5-C64E-408A-BCC0-E7CB022C0F15}" type="parTrans" cxnId="{02F2D6FB-531D-4E87-9DFD-11ED430E7BFF}">
      <dgm:prSet/>
      <dgm:spPr/>
      <dgm:t>
        <a:bodyPr/>
        <a:lstStyle/>
        <a:p>
          <a:endParaRPr lang="en-US"/>
        </a:p>
      </dgm:t>
    </dgm:pt>
    <dgm:pt modelId="{00E6D224-52F7-4C6A-BDD4-775EDBAF29FD}" type="sibTrans" cxnId="{02F2D6FB-531D-4E87-9DFD-11ED430E7BFF}">
      <dgm:prSet/>
      <dgm:spPr/>
      <dgm:t>
        <a:bodyPr/>
        <a:lstStyle/>
        <a:p>
          <a:endParaRPr lang="en-US"/>
        </a:p>
      </dgm:t>
    </dgm:pt>
    <dgm:pt modelId="{99A4C8BE-029E-489C-8D17-B1579C42838C}">
      <dgm:prSet phldrT="[Text]"/>
      <dgm:spPr>
        <a:solidFill>
          <a:schemeClr val="accent1">
            <a:lumMod val="40000"/>
            <a:lumOff val="60000"/>
            <a:alpha val="90000"/>
          </a:schemeClr>
        </a:solidFill>
      </dgm:spPr>
      <dgm:t>
        <a:bodyPr/>
        <a:lstStyle/>
        <a:p>
          <a:r>
            <a:rPr lang="en-US" dirty="0">
              <a:solidFill>
                <a:schemeClr val="accent2">
                  <a:lumMod val="75000"/>
                </a:schemeClr>
              </a:solidFill>
            </a:rPr>
            <a:t>over</a:t>
          </a:r>
          <a:r>
            <a:rPr lang="en-US" dirty="0"/>
            <a:t> following a plan</a:t>
          </a:r>
        </a:p>
      </dgm:t>
    </dgm:pt>
    <dgm:pt modelId="{72A21B8E-A382-447F-83FA-FBE1A7410B81}" type="parTrans" cxnId="{40120682-E12E-4C17-AF93-2BDD255FFB44}">
      <dgm:prSet/>
      <dgm:spPr/>
      <dgm:t>
        <a:bodyPr/>
        <a:lstStyle/>
        <a:p>
          <a:endParaRPr lang="en-US"/>
        </a:p>
      </dgm:t>
    </dgm:pt>
    <dgm:pt modelId="{C369E902-A1E1-4512-A1C5-739C0037E226}" type="sibTrans" cxnId="{40120682-E12E-4C17-AF93-2BDD255FFB44}">
      <dgm:prSet/>
      <dgm:spPr/>
      <dgm:t>
        <a:bodyPr/>
        <a:lstStyle/>
        <a:p>
          <a:endParaRPr lang="en-US"/>
        </a:p>
      </dgm:t>
    </dgm:pt>
    <dgm:pt modelId="{F3C844EF-AB39-4B0A-BEBA-768EBC66CB34}" type="pres">
      <dgm:prSet presAssocID="{D1E56558-077A-4243-AAA2-144D1C310665}" presName="diagram" presStyleCnt="0">
        <dgm:presLayoutVars>
          <dgm:chPref val="1"/>
          <dgm:dir/>
          <dgm:animOne val="branch"/>
          <dgm:animLvl val="lvl"/>
          <dgm:resizeHandles/>
        </dgm:presLayoutVars>
      </dgm:prSet>
      <dgm:spPr/>
    </dgm:pt>
    <dgm:pt modelId="{85C4DB77-3A9A-4946-A509-1239321F69C0}" type="pres">
      <dgm:prSet presAssocID="{71FAA0FA-8D9E-46FB-8F0D-35A01385CFF0}" presName="root" presStyleCnt="0"/>
      <dgm:spPr/>
    </dgm:pt>
    <dgm:pt modelId="{2A740639-56CB-45F8-8DE8-6BCC6A8551BF}" type="pres">
      <dgm:prSet presAssocID="{71FAA0FA-8D9E-46FB-8F0D-35A01385CFF0}" presName="rootComposite" presStyleCnt="0"/>
      <dgm:spPr/>
    </dgm:pt>
    <dgm:pt modelId="{DE5A3957-9A2E-46F7-AAD4-5A960A391949}" type="pres">
      <dgm:prSet presAssocID="{71FAA0FA-8D9E-46FB-8F0D-35A01385CFF0}" presName="rootText" presStyleLbl="node1" presStyleIdx="0" presStyleCnt="4"/>
      <dgm:spPr/>
    </dgm:pt>
    <dgm:pt modelId="{735DD033-1903-4687-BE44-3F1378791AD5}" type="pres">
      <dgm:prSet presAssocID="{71FAA0FA-8D9E-46FB-8F0D-35A01385CFF0}" presName="rootConnector" presStyleLbl="node1" presStyleIdx="0" presStyleCnt="4"/>
      <dgm:spPr/>
    </dgm:pt>
    <dgm:pt modelId="{911CF93C-037B-4DEA-9A30-6930F32B6526}" type="pres">
      <dgm:prSet presAssocID="{71FAA0FA-8D9E-46FB-8F0D-35A01385CFF0}" presName="childShape" presStyleCnt="0"/>
      <dgm:spPr/>
    </dgm:pt>
    <dgm:pt modelId="{DFD239C8-1FEA-4041-8104-A60D899AF714}" type="pres">
      <dgm:prSet presAssocID="{6C3DEDB5-364A-4112-84C4-61C514EF1EA5}" presName="Name13" presStyleLbl="parChTrans1D2" presStyleIdx="0" presStyleCnt="4"/>
      <dgm:spPr/>
    </dgm:pt>
    <dgm:pt modelId="{39A7797E-45B0-48F7-BA2E-64AFC020416D}" type="pres">
      <dgm:prSet presAssocID="{C3F0D9CA-A3F0-4E0B-8148-E88DC8EF017E}" presName="childText" presStyleLbl="bgAcc1" presStyleIdx="0" presStyleCnt="4">
        <dgm:presLayoutVars>
          <dgm:bulletEnabled val="1"/>
        </dgm:presLayoutVars>
      </dgm:prSet>
      <dgm:spPr/>
    </dgm:pt>
    <dgm:pt modelId="{734575A9-03DC-43A5-8087-30EC71633DFF}" type="pres">
      <dgm:prSet presAssocID="{AF73B393-1111-4FD1-B038-E85C63C0BD86}" presName="root" presStyleCnt="0"/>
      <dgm:spPr/>
    </dgm:pt>
    <dgm:pt modelId="{1B2BD236-1FF7-4816-BCD4-F7E7904D38EB}" type="pres">
      <dgm:prSet presAssocID="{AF73B393-1111-4FD1-B038-E85C63C0BD86}" presName="rootComposite" presStyleCnt="0"/>
      <dgm:spPr/>
    </dgm:pt>
    <dgm:pt modelId="{2B1433DE-CEEE-43FF-B3DD-D8F511DFA5BD}" type="pres">
      <dgm:prSet presAssocID="{AF73B393-1111-4FD1-B038-E85C63C0BD86}" presName="rootText" presStyleLbl="node1" presStyleIdx="1" presStyleCnt="4"/>
      <dgm:spPr/>
    </dgm:pt>
    <dgm:pt modelId="{CB9D695B-14DE-4A72-A6F9-266B2BA3626D}" type="pres">
      <dgm:prSet presAssocID="{AF73B393-1111-4FD1-B038-E85C63C0BD86}" presName="rootConnector" presStyleLbl="node1" presStyleIdx="1" presStyleCnt="4"/>
      <dgm:spPr/>
    </dgm:pt>
    <dgm:pt modelId="{30BD55A6-EFBE-4CE1-8C91-2D406DB79094}" type="pres">
      <dgm:prSet presAssocID="{AF73B393-1111-4FD1-B038-E85C63C0BD86}" presName="childShape" presStyleCnt="0"/>
      <dgm:spPr/>
    </dgm:pt>
    <dgm:pt modelId="{A99BC636-3D91-4C67-A453-DD7E41AFABDE}" type="pres">
      <dgm:prSet presAssocID="{D69BA0A3-7655-4514-9A3E-E5F36E171326}" presName="Name13" presStyleLbl="parChTrans1D2" presStyleIdx="1" presStyleCnt="4"/>
      <dgm:spPr/>
    </dgm:pt>
    <dgm:pt modelId="{D2AD5E18-3073-4B5A-A0A1-1B7A1D402B91}" type="pres">
      <dgm:prSet presAssocID="{4A4F00FB-1E21-4C10-B744-8A2734B4142D}" presName="childText" presStyleLbl="bgAcc1" presStyleIdx="1" presStyleCnt="4" custScaleX="106815">
        <dgm:presLayoutVars>
          <dgm:bulletEnabled val="1"/>
        </dgm:presLayoutVars>
      </dgm:prSet>
      <dgm:spPr/>
    </dgm:pt>
    <dgm:pt modelId="{4D779938-6195-41F1-84CB-1542D8745213}" type="pres">
      <dgm:prSet presAssocID="{A04460B5-8384-43D0-9C58-C3A06AAC3D0C}" presName="root" presStyleCnt="0"/>
      <dgm:spPr/>
    </dgm:pt>
    <dgm:pt modelId="{0428D745-9525-452A-9829-9F2AB74A9338}" type="pres">
      <dgm:prSet presAssocID="{A04460B5-8384-43D0-9C58-C3A06AAC3D0C}" presName="rootComposite" presStyleCnt="0"/>
      <dgm:spPr/>
    </dgm:pt>
    <dgm:pt modelId="{F06EDE13-5EAC-4819-A9CD-6AB6FBEB8425}" type="pres">
      <dgm:prSet presAssocID="{A04460B5-8384-43D0-9C58-C3A06AAC3D0C}" presName="rootText" presStyleLbl="node1" presStyleIdx="2" presStyleCnt="4"/>
      <dgm:spPr/>
    </dgm:pt>
    <dgm:pt modelId="{404648B4-66C4-4DBA-B640-6B49F3267BC1}" type="pres">
      <dgm:prSet presAssocID="{A04460B5-8384-43D0-9C58-C3A06AAC3D0C}" presName="rootConnector" presStyleLbl="node1" presStyleIdx="2" presStyleCnt="4"/>
      <dgm:spPr/>
    </dgm:pt>
    <dgm:pt modelId="{DB97C637-2708-4A19-AA79-30A21BB3EE29}" type="pres">
      <dgm:prSet presAssocID="{A04460B5-8384-43D0-9C58-C3A06AAC3D0C}" presName="childShape" presStyleCnt="0"/>
      <dgm:spPr/>
    </dgm:pt>
    <dgm:pt modelId="{CC863537-48F4-4C1E-8A28-98EC51BE102A}" type="pres">
      <dgm:prSet presAssocID="{66C99CA4-F426-4E2F-907F-612D7F54496F}" presName="Name13" presStyleLbl="parChTrans1D2" presStyleIdx="2" presStyleCnt="4"/>
      <dgm:spPr/>
    </dgm:pt>
    <dgm:pt modelId="{6E13922D-A9FA-4480-96AF-FC911E7630B6}" type="pres">
      <dgm:prSet presAssocID="{0975C7BA-DEA9-43C4-A32C-9C5E9686A912}" presName="childText" presStyleLbl="bgAcc1" presStyleIdx="2" presStyleCnt="4">
        <dgm:presLayoutVars>
          <dgm:bulletEnabled val="1"/>
        </dgm:presLayoutVars>
      </dgm:prSet>
      <dgm:spPr/>
    </dgm:pt>
    <dgm:pt modelId="{0C8F634C-604D-4B53-9C4A-E4EC234E5044}" type="pres">
      <dgm:prSet presAssocID="{8988DE64-1F36-404B-81F5-3D914C5FA24F}" presName="root" presStyleCnt="0"/>
      <dgm:spPr/>
    </dgm:pt>
    <dgm:pt modelId="{0DB54D29-0351-42CF-8C6F-D3B9EFF599D0}" type="pres">
      <dgm:prSet presAssocID="{8988DE64-1F36-404B-81F5-3D914C5FA24F}" presName="rootComposite" presStyleCnt="0"/>
      <dgm:spPr/>
    </dgm:pt>
    <dgm:pt modelId="{3426AD3E-D131-4635-B45B-BC0D5C7BDCF7}" type="pres">
      <dgm:prSet presAssocID="{8988DE64-1F36-404B-81F5-3D914C5FA24F}" presName="rootText" presStyleLbl="node1" presStyleIdx="3" presStyleCnt="4"/>
      <dgm:spPr/>
    </dgm:pt>
    <dgm:pt modelId="{EE3B9C4F-DD8E-4091-B40A-41E0AD00DD05}" type="pres">
      <dgm:prSet presAssocID="{8988DE64-1F36-404B-81F5-3D914C5FA24F}" presName="rootConnector" presStyleLbl="node1" presStyleIdx="3" presStyleCnt="4"/>
      <dgm:spPr/>
    </dgm:pt>
    <dgm:pt modelId="{B5FAD3A3-D5F7-4DB0-AFC0-7BEFA8FFAA8A}" type="pres">
      <dgm:prSet presAssocID="{8988DE64-1F36-404B-81F5-3D914C5FA24F}" presName="childShape" presStyleCnt="0"/>
      <dgm:spPr/>
    </dgm:pt>
    <dgm:pt modelId="{128ED974-DEB0-42EE-A82C-1CEA81E36B0C}" type="pres">
      <dgm:prSet presAssocID="{72A21B8E-A382-447F-83FA-FBE1A7410B81}" presName="Name13" presStyleLbl="parChTrans1D2" presStyleIdx="3" presStyleCnt="4"/>
      <dgm:spPr/>
    </dgm:pt>
    <dgm:pt modelId="{D1DCC5CB-6236-4EC5-900E-34AC12964350}" type="pres">
      <dgm:prSet presAssocID="{99A4C8BE-029E-489C-8D17-B1579C42838C}" presName="childText" presStyleLbl="bgAcc1" presStyleIdx="3" presStyleCnt="4">
        <dgm:presLayoutVars>
          <dgm:bulletEnabled val="1"/>
        </dgm:presLayoutVars>
      </dgm:prSet>
      <dgm:spPr/>
    </dgm:pt>
  </dgm:ptLst>
  <dgm:cxnLst>
    <dgm:cxn modelId="{A034D30D-8D54-4AA3-9099-BF2F4B8E990F}" type="presOf" srcId="{71FAA0FA-8D9E-46FB-8F0D-35A01385CFF0}" destId="{735DD033-1903-4687-BE44-3F1378791AD5}" srcOrd="1" destOrd="0" presId="urn:microsoft.com/office/officeart/2005/8/layout/hierarchy3"/>
    <dgm:cxn modelId="{FF00B616-E5BF-409F-84ED-D1330127F7E8}" type="presOf" srcId="{AF73B393-1111-4FD1-B038-E85C63C0BD86}" destId="{2B1433DE-CEEE-43FF-B3DD-D8F511DFA5BD}" srcOrd="0" destOrd="0" presId="urn:microsoft.com/office/officeart/2005/8/layout/hierarchy3"/>
    <dgm:cxn modelId="{E47BA228-5B26-4B66-8DB7-3F42A10A1DA4}" srcId="{D1E56558-077A-4243-AAA2-144D1C310665}" destId="{AF73B393-1111-4FD1-B038-E85C63C0BD86}" srcOrd="1" destOrd="0" parTransId="{56F6CA27-04DF-4E66-9AB5-AE6BD99831A4}" sibTransId="{2FC31E93-888D-4B3D-8115-91E1883FEE24}"/>
    <dgm:cxn modelId="{0740132A-FD69-4194-A5E8-BACFA4F6C527}" type="presOf" srcId="{C3F0D9CA-A3F0-4E0B-8148-E88DC8EF017E}" destId="{39A7797E-45B0-48F7-BA2E-64AFC020416D}" srcOrd="0" destOrd="0" presId="urn:microsoft.com/office/officeart/2005/8/layout/hierarchy3"/>
    <dgm:cxn modelId="{4DAD3036-D762-4BFD-BECB-6D0778325DEA}" type="presOf" srcId="{66C99CA4-F426-4E2F-907F-612D7F54496F}" destId="{CC863537-48F4-4C1E-8A28-98EC51BE102A}" srcOrd="0" destOrd="0" presId="urn:microsoft.com/office/officeart/2005/8/layout/hierarchy3"/>
    <dgm:cxn modelId="{1A6BB659-E77B-451C-A9C1-120F9885C9FF}" srcId="{A04460B5-8384-43D0-9C58-C3A06AAC3D0C}" destId="{0975C7BA-DEA9-43C4-A32C-9C5E9686A912}" srcOrd="0" destOrd="0" parTransId="{66C99CA4-F426-4E2F-907F-612D7F54496F}" sibTransId="{4B1FB3B5-3ECB-4A6F-A166-ABB61C26AEED}"/>
    <dgm:cxn modelId="{20452C5F-C262-4809-866D-1D13B980EC5E}" srcId="{71FAA0FA-8D9E-46FB-8F0D-35A01385CFF0}" destId="{C3F0D9CA-A3F0-4E0B-8148-E88DC8EF017E}" srcOrd="0" destOrd="0" parTransId="{6C3DEDB5-364A-4112-84C4-61C514EF1EA5}" sibTransId="{47E6DF7E-957E-4888-88BD-7A826C2654E5}"/>
    <dgm:cxn modelId="{E3AD1E61-C0F7-4E88-884D-23952152E411}" type="presOf" srcId="{D1E56558-077A-4243-AAA2-144D1C310665}" destId="{F3C844EF-AB39-4B0A-BEBA-768EBC66CB34}" srcOrd="0" destOrd="0" presId="urn:microsoft.com/office/officeart/2005/8/layout/hierarchy3"/>
    <dgm:cxn modelId="{B27F3F66-3D37-4D13-8CDD-8802D6C0AF74}" type="presOf" srcId="{6C3DEDB5-364A-4112-84C4-61C514EF1EA5}" destId="{DFD239C8-1FEA-4041-8104-A60D899AF714}" srcOrd="0" destOrd="0" presId="urn:microsoft.com/office/officeart/2005/8/layout/hierarchy3"/>
    <dgm:cxn modelId="{217CE366-BF26-49DE-89E8-AB3EAC75837A}" type="presOf" srcId="{0975C7BA-DEA9-43C4-A32C-9C5E9686A912}" destId="{6E13922D-A9FA-4480-96AF-FC911E7630B6}" srcOrd="0" destOrd="0" presId="urn:microsoft.com/office/officeart/2005/8/layout/hierarchy3"/>
    <dgm:cxn modelId="{12C28867-B0A3-404D-8BD2-BF0DB7930B12}" type="presOf" srcId="{71FAA0FA-8D9E-46FB-8F0D-35A01385CFF0}" destId="{DE5A3957-9A2E-46F7-AAD4-5A960A391949}" srcOrd="0" destOrd="0" presId="urn:microsoft.com/office/officeart/2005/8/layout/hierarchy3"/>
    <dgm:cxn modelId="{05D49D68-DDFB-48B6-9384-B024DF82ED93}" type="presOf" srcId="{AF73B393-1111-4FD1-B038-E85C63C0BD86}" destId="{CB9D695B-14DE-4A72-A6F9-266B2BA3626D}" srcOrd="1" destOrd="0" presId="urn:microsoft.com/office/officeart/2005/8/layout/hierarchy3"/>
    <dgm:cxn modelId="{3410186B-6803-42C2-B282-A64426D452FA}" type="presOf" srcId="{72A21B8E-A382-447F-83FA-FBE1A7410B81}" destId="{128ED974-DEB0-42EE-A82C-1CEA81E36B0C}" srcOrd="0" destOrd="0" presId="urn:microsoft.com/office/officeart/2005/8/layout/hierarchy3"/>
    <dgm:cxn modelId="{28D0C670-3920-4092-988F-9AEE43732F6F}" type="presOf" srcId="{4A4F00FB-1E21-4C10-B744-8A2734B4142D}" destId="{D2AD5E18-3073-4B5A-A0A1-1B7A1D402B91}" srcOrd="0" destOrd="0" presId="urn:microsoft.com/office/officeart/2005/8/layout/hierarchy3"/>
    <dgm:cxn modelId="{E2A67A78-47F6-4782-8821-CFBCBC876C77}" type="presOf" srcId="{A04460B5-8384-43D0-9C58-C3A06AAC3D0C}" destId="{404648B4-66C4-4DBA-B640-6B49F3267BC1}" srcOrd="1" destOrd="0" presId="urn:microsoft.com/office/officeart/2005/8/layout/hierarchy3"/>
    <dgm:cxn modelId="{40120682-E12E-4C17-AF93-2BDD255FFB44}" srcId="{8988DE64-1F36-404B-81F5-3D914C5FA24F}" destId="{99A4C8BE-029E-489C-8D17-B1579C42838C}" srcOrd="0" destOrd="0" parTransId="{72A21B8E-A382-447F-83FA-FBE1A7410B81}" sibTransId="{C369E902-A1E1-4512-A1C5-739C0037E226}"/>
    <dgm:cxn modelId="{DC30A499-4E65-4805-8C39-758FC864BECD}" type="presOf" srcId="{99A4C8BE-029E-489C-8D17-B1579C42838C}" destId="{D1DCC5CB-6236-4EC5-900E-34AC12964350}" srcOrd="0" destOrd="0" presId="urn:microsoft.com/office/officeart/2005/8/layout/hierarchy3"/>
    <dgm:cxn modelId="{EA986EA1-6BBC-4CE4-BE9E-FE92BFB37A7B}" type="presOf" srcId="{8988DE64-1F36-404B-81F5-3D914C5FA24F}" destId="{EE3B9C4F-DD8E-4091-B40A-41E0AD00DD05}" srcOrd="1" destOrd="0" presId="urn:microsoft.com/office/officeart/2005/8/layout/hierarchy3"/>
    <dgm:cxn modelId="{CAF662A3-4321-466E-844C-5A9E6B0C77C2}" type="presOf" srcId="{8988DE64-1F36-404B-81F5-3D914C5FA24F}" destId="{3426AD3E-D131-4635-B45B-BC0D5C7BDCF7}" srcOrd="0" destOrd="0" presId="urn:microsoft.com/office/officeart/2005/8/layout/hierarchy3"/>
    <dgm:cxn modelId="{35FC77AD-AA60-4BFA-BEE6-D17B06F3400C}" srcId="{D1E56558-077A-4243-AAA2-144D1C310665}" destId="{A04460B5-8384-43D0-9C58-C3A06AAC3D0C}" srcOrd="2" destOrd="0" parTransId="{14251442-D707-4128-AF77-A89912817886}" sibTransId="{8098DADF-D1E7-48AC-A93F-B873212D431F}"/>
    <dgm:cxn modelId="{95847FD2-B30B-4766-9210-43ADE8C1B7A0}" type="presOf" srcId="{D69BA0A3-7655-4514-9A3E-E5F36E171326}" destId="{A99BC636-3D91-4C67-A453-DD7E41AFABDE}" srcOrd="0" destOrd="0" presId="urn:microsoft.com/office/officeart/2005/8/layout/hierarchy3"/>
    <dgm:cxn modelId="{D6D2CFD9-C713-434E-A83E-11682476E9E6}" srcId="{D1E56558-077A-4243-AAA2-144D1C310665}" destId="{71FAA0FA-8D9E-46FB-8F0D-35A01385CFF0}" srcOrd="0" destOrd="0" parTransId="{875D355B-0D51-40D1-9937-38ED080D2E52}" sibTransId="{C4B544AA-0833-4A80-9750-A0C74149A8AA}"/>
    <dgm:cxn modelId="{235A3FEE-4C98-44CD-9309-657C056A544E}" type="presOf" srcId="{A04460B5-8384-43D0-9C58-C3A06AAC3D0C}" destId="{F06EDE13-5EAC-4819-A9CD-6AB6FBEB8425}" srcOrd="0" destOrd="0" presId="urn:microsoft.com/office/officeart/2005/8/layout/hierarchy3"/>
    <dgm:cxn modelId="{30E3BBF3-7A49-4F86-B88A-1B1A648B1B06}" srcId="{AF73B393-1111-4FD1-B038-E85C63C0BD86}" destId="{4A4F00FB-1E21-4C10-B744-8A2734B4142D}" srcOrd="0" destOrd="0" parTransId="{D69BA0A3-7655-4514-9A3E-E5F36E171326}" sibTransId="{6B732302-9758-4573-A65C-A72501974F41}"/>
    <dgm:cxn modelId="{02F2D6FB-531D-4E87-9DFD-11ED430E7BFF}" srcId="{D1E56558-077A-4243-AAA2-144D1C310665}" destId="{8988DE64-1F36-404B-81F5-3D914C5FA24F}" srcOrd="3" destOrd="0" parTransId="{3F9DA3C5-C64E-408A-BCC0-E7CB022C0F15}" sibTransId="{00E6D224-52F7-4C6A-BDD4-775EDBAF29FD}"/>
    <dgm:cxn modelId="{57DAC47D-00A0-4F15-A52D-026D91D36927}" type="presParOf" srcId="{F3C844EF-AB39-4B0A-BEBA-768EBC66CB34}" destId="{85C4DB77-3A9A-4946-A509-1239321F69C0}" srcOrd="0" destOrd="0" presId="urn:microsoft.com/office/officeart/2005/8/layout/hierarchy3"/>
    <dgm:cxn modelId="{8C8F13A7-11E3-4D8C-950E-A9CD0B4315BF}" type="presParOf" srcId="{85C4DB77-3A9A-4946-A509-1239321F69C0}" destId="{2A740639-56CB-45F8-8DE8-6BCC6A8551BF}" srcOrd="0" destOrd="0" presId="urn:microsoft.com/office/officeart/2005/8/layout/hierarchy3"/>
    <dgm:cxn modelId="{0782EA34-78DC-4CF6-AE93-75AC3F488FD6}" type="presParOf" srcId="{2A740639-56CB-45F8-8DE8-6BCC6A8551BF}" destId="{DE5A3957-9A2E-46F7-AAD4-5A960A391949}" srcOrd="0" destOrd="0" presId="urn:microsoft.com/office/officeart/2005/8/layout/hierarchy3"/>
    <dgm:cxn modelId="{8416C928-1FFA-4DD9-BCDF-A3DB20416B5A}" type="presParOf" srcId="{2A740639-56CB-45F8-8DE8-6BCC6A8551BF}" destId="{735DD033-1903-4687-BE44-3F1378791AD5}" srcOrd="1" destOrd="0" presId="urn:microsoft.com/office/officeart/2005/8/layout/hierarchy3"/>
    <dgm:cxn modelId="{70BF68BC-0A1B-4F8F-BB98-549EF49A136D}" type="presParOf" srcId="{85C4DB77-3A9A-4946-A509-1239321F69C0}" destId="{911CF93C-037B-4DEA-9A30-6930F32B6526}" srcOrd="1" destOrd="0" presId="urn:microsoft.com/office/officeart/2005/8/layout/hierarchy3"/>
    <dgm:cxn modelId="{B2CF18B0-A02A-4132-A2C2-5B2E1F4B6AED}" type="presParOf" srcId="{911CF93C-037B-4DEA-9A30-6930F32B6526}" destId="{DFD239C8-1FEA-4041-8104-A60D899AF714}" srcOrd="0" destOrd="0" presId="urn:microsoft.com/office/officeart/2005/8/layout/hierarchy3"/>
    <dgm:cxn modelId="{F85E2F23-FE1D-4CF1-B3C9-9EBA0496C740}" type="presParOf" srcId="{911CF93C-037B-4DEA-9A30-6930F32B6526}" destId="{39A7797E-45B0-48F7-BA2E-64AFC020416D}" srcOrd="1" destOrd="0" presId="urn:microsoft.com/office/officeart/2005/8/layout/hierarchy3"/>
    <dgm:cxn modelId="{23383C90-E956-464E-900E-811C5730F1E5}" type="presParOf" srcId="{F3C844EF-AB39-4B0A-BEBA-768EBC66CB34}" destId="{734575A9-03DC-43A5-8087-30EC71633DFF}" srcOrd="1" destOrd="0" presId="urn:microsoft.com/office/officeart/2005/8/layout/hierarchy3"/>
    <dgm:cxn modelId="{E87583E1-2609-47E4-B2A5-0124EE8C8FAF}" type="presParOf" srcId="{734575A9-03DC-43A5-8087-30EC71633DFF}" destId="{1B2BD236-1FF7-4816-BCD4-F7E7904D38EB}" srcOrd="0" destOrd="0" presId="urn:microsoft.com/office/officeart/2005/8/layout/hierarchy3"/>
    <dgm:cxn modelId="{79D01AB3-256E-4F71-AA82-FE3CFBE5AA7D}" type="presParOf" srcId="{1B2BD236-1FF7-4816-BCD4-F7E7904D38EB}" destId="{2B1433DE-CEEE-43FF-B3DD-D8F511DFA5BD}" srcOrd="0" destOrd="0" presId="urn:microsoft.com/office/officeart/2005/8/layout/hierarchy3"/>
    <dgm:cxn modelId="{D1113CEB-D064-4499-9053-B8D98C82D887}" type="presParOf" srcId="{1B2BD236-1FF7-4816-BCD4-F7E7904D38EB}" destId="{CB9D695B-14DE-4A72-A6F9-266B2BA3626D}" srcOrd="1" destOrd="0" presId="urn:microsoft.com/office/officeart/2005/8/layout/hierarchy3"/>
    <dgm:cxn modelId="{55FBAE89-B470-402A-949A-FAD67193B754}" type="presParOf" srcId="{734575A9-03DC-43A5-8087-30EC71633DFF}" destId="{30BD55A6-EFBE-4CE1-8C91-2D406DB79094}" srcOrd="1" destOrd="0" presId="urn:microsoft.com/office/officeart/2005/8/layout/hierarchy3"/>
    <dgm:cxn modelId="{3501DC45-359D-4431-85AA-0132CC5C6851}" type="presParOf" srcId="{30BD55A6-EFBE-4CE1-8C91-2D406DB79094}" destId="{A99BC636-3D91-4C67-A453-DD7E41AFABDE}" srcOrd="0" destOrd="0" presId="urn:microsoft.com/office/officeart/2005/8/layout/hierarchy3"/>
    <dgm:cxn modelId="{7F5F13C8-5E0F-4B9B-9F59-4F5BAE10BF8A}" type="presParOf" srcId="{30BD55A6-EFBE-4CE1-8C91-2D406DB79094}" destId="{D2AD5E18-3073-4B5A-A0A1-1B7A1D402B91}" srcOrd="1" destOrd="0" presId="urn:microsoft.com/office/officeart/2005/8/layout/hierarchy3"/>
    <dgm:cxn modelId="{DB225249-9205-4380-962E-8D55A9B49B42}" type="presParOf" srcId="{F3C844EF-AB39-4B0A-BEBA-768EBC66CB34}" destId="{4D779938-6195-41F1-84CB-1542D8745213}" srcOrd="2" destOrd="0" presId="urn:microsoft.com/office/officeart/2005/8/layout/hierarchy3"/>
    <dgm:cxn modelId="{222329D8-77F7-4E2C-8A1D-7F2DE0D79A53}" type="presParOf" srcId="{4D779938-6195-41F1-84CB-1542D8745213}" destId="{0428D745-9525-452A-9829-9F2AB74A9338}" srcOrd="0" destOrd="0" presId="urn:microsoft.com/office/officeart/2005/8/layout/hierarchy3"/>
    <dgm:cxn modelId="{F39D1705-E01B-412C-83A6-759465F0696E}" type="presParOf" srcId="{0428D745-9525-452A-9829-9F2AB74A9338}" destId="{F06EDE13-5EAC-4819-A9CD-6AB6FBEB8425}" srcOrd="0" destOrd="0" presId="urn:microsoft.com/office/officeart/2005/8/layout/hierarchy3"/>
    <dgm:cxn modelId="{40DB1875-770C-4DC4-81BF-B7E6ADDC221D}" type="presParOf" srcId="{0428D745-9525-452A-9829-9F2AB74A9338}" destId="{404648B4-66C4-4DBA-B640-6B49F3267BC1}" srcOrd="1" destOrd="0" presId="urn:microsoft.com/office/officeart/2005/8/layout/hierarchy3"/>
    <dgm:cxn modelId="{D17D88D1-347D-453F-894A-7E8F60FB8827}" type="presParOf" srcId="{4D779938-6195-41F1-84CB-1542D8745213}" destId="{DB97C637-2708-4A19-AA79-30A21BB3EE29}" srcOrd="1" destOrd="0" presId="urn:microsoft.com/office/officeart/2005/8/layout/hierarchy3"/>
    <dgm:cxn modelId="{583660EC-8A82-4231-AAC6-9607488912E0}" type="presParOf" srcId="{DB97C637-2708-4A19-AA79-30A21BB3EE29}" destId="{CC863537-48F4-4C1E-8A28-98EC51BE102A}" srcOrd="0" destOrd="0" presId="urn:microsoft.com/office/officeart/2005/8/layout/hierarchy3"/>
    <dgm:cxn modelId="{433368D0-6331-480A-88CF-1B2D65C9F6C6}" type="presParOf" srcId="{DB97C637-2708-4A19-AA79-30A21BB3EE29}" destId="{6E13922D-A9FA-4480-96AF-FC911E7630B6}" srcOrd="1" destOrd="0" presId="urn:microsoft.com/office/officeart/2005/8/layout/hierarchy3"/>
    <dgm:cxn modelId="{D8E9A127-6FEB-487C-85B5-8CDA19C933E6}" type="presParOf" srcId="{F3C844EF-AB39-4B0A-BEBA-768EBC66CB34}" destId="{0C8F634C-604D-4B53-9C4A-E4EC234E5044}" srcOrd="3" destOrd="0" presId="urn:microsoft.com/office/officeart/2005/8/layout/hierarchy3"/>
    <dgm:cxn modelId="{D06EC6F0-A55B-4AEE-B12A-77AACCA1B74C}" type="presParOf" srcId="{0C8F634C-604D-4B53-9C4A-E4EC234E5044}" destId="{0DB54D29-0351-42CF-8C6F-D3B9EFF599D0}" srcOrd="0" destOrd="0" presId="urn:microsoft.com/office/officeart/2005/8/layout/hierarchy3"/>
    <dgm:cxn modelId="{00391A40-AAEC-40FB-95C6-48716FB53CF7}" type="presParOf" srcId="{0DB54D29-0351-42CF-8C6F-D3B9EFF599D0}" destId="{3426AD3E-D131-4635-B45B-BC0D5C7BDCF7}" srcOrd="0" destOrd="0" presId="urn:microsoft.com/office/officeart/2005/8/layout/hierarchy3"/>
    <dgm:cxn modelId="{FA69A31B-530C-4627-99FB-210A8D052B15}" type="presParOf" srcId="{0DB54D29-0351-42CF-8C6F-D3B9EFF599D0}" destId="{EE3B9C4F-DD8E-4091-B40A-41E0AD00DD05}" srcOrd="1" destOrd="0" presId="urn:microsoft.com/office/officeart/2005/8/layout/hierarchy3"/>
    <dgm:cxn modelId="{474F246A-8F01-4400-B869-BBFFB6C3B88E}" type="presParOf" srcId="{0C8F634C-604D-4B53-9C4A-E4EC234E5044}" destId="{B5FAD3A3-D5F7-4DB0-AFC0-7BEFA8FFAA8A}" srcOrd="1" destOrd="0" presId="urn:microsoft.com/office/officeart/2005/8/layout/hierarchy3"/>
    <dgm:cxn modelId="{BD64D28D-5624-4B0E-B7CB-857C335EF385}" type="presParOf" srcId="{B5FAD3A3-D5F7-4DB0-AFC0-7BEFA8FFAA8A}" destId="{128ED974-DEB0-42EE-A82C-1CEA81E36B0C}" srcOrd="0" destOrd="0" presId="urn:microsoft.com/office/officeart/2005/8/layout/hierarchy3"/>
    <dgm:cxn modelId="{7F07B35D-AD00-4F60-8979-233FC1CDCCFE}" type="presParOf" srcId="{B5FAD3A3-D5F7-4DB0-AFC0-7BEFA8FFAA8A}" destId="{D1DCC5CB-6236-4EC5-900E-34AC12964350}"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E56558-077A-4243-AAA2-144D1C310665}"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US"/>
        </a:p>
      </dgm:t>
    </dgm:pt>
    <dgm:pt modelId="{71FAA0FA-8D9E-46FB-8F0D-35A01385CFF0}">
      <dgm:prSet phldrT="[Text]"/>
      <dgm:spPr/>
      <dgm:t>
        <a:bodyPr/>
        <a:lstStyle/>
        <a:p>
          <a:r>
            <a:rPr lang="en-US" dirty="0">
              <a:solidFill>
                <a:schemeClr val="bg1"/>
              </a:solidFill>
            </a:rPr>
            <a:t>Individuals and interactions</a:t>
          </a:r>
        </a:p>
      </dgm:t>
    </dgm:pt>
    <dgm:pt modelId="{875D355B-0D51-40D1-9937-38ED080D2E52}" type="parTrans" cxnId="{D6D2CFD9-C713-434E-A83E-11682476E9E6}">
      <dgm:prSet/>
      <dgm:spPr/>
      <dgm:t>
        <a:bodyPr/>
        <a:lstStyle/>
        <a:p>
          <a:endParaRPr lang="en-US"/>
        </a:p>
      </dgm:t>
    </dgm:pt>
    <dgm:pt modelId="{C4B544AA-0833-4A80-9750-A0C74149A8AA}" type="sibTrans" cxnId="{D6D2CFD9-C713-434E-A83E-11682476E9E6}">
      <dgm:prSet/>
      <dgm:spPr/>
      <dgm:t>
        <a:bodyPr/>
        <a:lstStyle/>
        <a:p>
          <a:endParaRPr lang="en-US"/>
        </a:p>
      </dgm:t>
    </dgm:pt>
    <dgm:pt modelId="{C3F0D9CA-A3F0-4E0B-8148-E88DC8EF017E}">
      <dgm:prSet phldrT="[Text]"/>
      <dgm:spPr/>
      <dgm:t>
        <a:bodyPr/>
        <a:lstStyle/>
        <a:p>
          <a:r>
            <a:rPr lang="en-US" dirty="0"/>
            <a:t>over processes and tools</a:t>
          </a:r>
        </a:p>
      </dgm:t>
    </dgm:pt>
    <dgm:pt modelId="{6C3DEDB5-364A-4112-84C4-61C514EF1EA5}" type="parTrans" cxnId="{20452C5F-C262-4809-866D-1D13B980EC5E}">
      <dgm:prSet/>
      <dgm:spPr/>
      <dgm:t>
        <a:bodyPr/>
        <a:lstStyle/>
        <a:p>
          <a:endParaRPr lang="en-US"/>
        </a:p>
      </dgm:t>
    </dgm:pt>
    <dgm:pt modelId="{47E6DF7E-957E-4888-88BD-7A826C2654E5}" type="sibTrans" cxnId="{20452C5F-C262-4809-866D-1D13B980EC5E}">
      <dgm:prSet/>
      <dgm:spPr/>
      <dgm:t>
        <a:bodyPr/>
        <a:lstStyle/>
        <a:p>
          <a:endParaRPr lang="en-US"/>
        </a:p>
      </dgm:t>
    </dgm:pt>
    <dgm:pt modelId="{AF73B393-1111-4FD1-B038-E85C63C0BD86}">
      <dgm:prSet phldrT="[Text]"/>
      <dgm:spPr/>
      <dgm:t>
        <a:bodyPr/>
        <a:lstStyle/>
        <a:p>
          <a:r>
            <a:rPr lang="en-US" dirty="0">
              <a:solidFill>
                <a:schemeClr val="bg1"/>
              </a:solidFill>
            </a:rPr>
            <a:t>Working software</a:t>
          </a:r>
        </a:p>
      </dgm:t>
    </dgm:pt>
    <dgm:pt modelId="{56F6CA27-04DF-4E66-9AB5-AE6BD99831A4}" type="parTrans" cxnId="{E47BA228-5B26-4B66-8DB7-3F42A10A1DA4}">
      <dgm:prSet/>
      <dgm:spPr/>
      <dgm:t>
        <a:bodyPr/>
        <a:lstStyle/>
        <a:p>
          <a:endParaRPr lang="en-US"/>
        </a:p>
      </dgm:t>
    </dgm:pt>
    <dgm:pt modelId="{2FC31E93-888D-4B3D-8115-91E1883FEE24}" type="sibTrans" cxnId="{E47BA228-5B26-4B66-8DB7-3F42A10A1DA4}">
      <dgm:prSet/>
      <dgm:spPr/>
      <dgm:t>
        <a:bodyPr/>
        <a:lstStyle/>
        <a:p>
          <a:endParaRPr lang="en-US"/>
        </a:p>
      </dgm:t>
    </dgm:pt>
    <dgm:pt modelId="{4A4F00FB-1E21-4C10-B744-8A2734B4142D}">
      <dgm:prSet phldrT="[Text]"/>
      <dgm:spPr/>
      <dgm:t>
        <a:bodyPr/>
        <a:lstStyle/>
        <a:p>
          <a:r>
            <a:rPr lang="en-US" dirty="0"/>
            <a:t>over comprehensive documentation</a:t>
          </a:r>
        </a:p>
      </dgm:t>
    </dgm:pt>
    <dgm:pt modelId="{D69BA0A3-7655-4514-9A3E-E5F36E171326}" type="parTrans" cxnId="{30E3BBF3-7A49-4F86-B88A-1B1A648B1B06}">
      <dgm:prSet/>
      <dgm:spPr/>
      <dgm:t>
        <a:bodyPr/>
        <a:lstStyle/>
        <a:p>
          <a:endParaRPr lang="en-US"/>
        </a:p>
      </dgm:t>
    </dgm:pt>
    <dgm:pt modelId="{6B732302-9758-4573-A65C-A72501974F41}" type="sibTrans" cxnId="{30E3BBF3-7A49-4F86-B88A-1B1A648B1B06}">
      <dgm:prSet/>
      <dgm:spPr/>
      <dgm:t>
        <a:bodyPr/>
        <a:lstStyle/>
        <a:p>
          <a:endParaRPr lang="en-US"/>
        </a:p>
      </dgm:t>
    </dgm:pt>
    <dgm:pt modelId="{A04460B5-8384-43D0-9C58-C3A06AAC3D0C}">
      <dgm:prSet phldrT="[Text]"/>
      <dgm:spPr/>
      <dgm:t>
        <a:bodyPr/>
        <a:lstStyle/>
        <a:p>
          <a:r>
            <a:rPr lang="en-US" dirty="0">
              <a:solidFill>
                <a:schemeClr val="bg1"/>
              </a:solidFill>
            </a:rPr>
            <a:t>Customer collaboration</a:t>
          </a:r>
        </a:p>
      </dgm:t>
    </dgm:pt>
    <dgm:pt modelId="{14251442-D707-4128-AF77-A89912817886}" type="parTrans" cxnId="{35FC77AD-AA60-4BFA-BEE6-D17B06F3400C}">
      <dgm:prSet/>
      <dgm:spPr/>
      <dgm:t>
        <a:bodyPr/>
        <a:lstStyle/>
        <a:p>
          <a:endParaRPr lang="en-US"/>
        </a:p>
      </dgm:t>
    </dgm:pt>
    <dgm:pt modelId="{8098DADF-D1E7-48AC-A93F-B873212D431F}" type="sibTrans" cxnId="{35FC77AD-AA60-4BFA-BEE6-D17B06F3400C}">
      <dgm:prSet/>
      <dgm:spPr/>
      <dgm:t>
        <a:bodyPr/>
        <a:lstStyle/>
        <a:p>
          <a:endParaRPr lang="en-US"/>
        </a:p>
      </dgm:t>
    </dgm:pt>
    <dgm:pt modelId="{0975C7BA-DEA9-43C4-A32C-9C5E9686A912}">
      <dgm:prSet phldrT="[Text]"/>
      <dgm:spPr/>
      <dgm:t>
        <a:bodyPr/>
        <a:lstStyle/>
        <a:p>
          <a:r>
            <a:rPr lang="en-US" dirty="0"/>
            <a:t>over contract negotiation</a:t>
          </a:r>
        </a:p>
      </dgm:t>
    </dgm:pt>
    <dgm:pt modelId="{66C99CA4-F426-4E2F-907F-612D7F54496F}" type="parTrans" cxnId="{1A6BB659-E77B-451C-A9C1-120F9885C9FF}">
      <dgm:prSet/>
      <dgm:spPr/>
      <dgm:t>
        <a:bodyPr/>
        <a:lstStyle/>
        <a:p>
          <a:endParaRPr lang="en-US"/>
        </a:p>
      </dgm:t>
    </dgm:pt>
    <dgm:pt modelId="{4B1FB3B5-3ECB-4A6F-A166-ABB61C26AEED}" type="sibTrans" cxnId="{1A6BB659-E77B-451C-A9C1-120F9885C9FF}">
      <dgm:prSet/>
      <dgm:spPr/>
      <dgm:t>
        <a:bodyPr/>
        <a:lstStyle/>
        <a:p>
          <a:endParaRPr lang="en-US"/>
        </a:p>
      </dgm:t>
    </dgm:pt>
    <dgm:pt modelId="{8988DE64-1F36-404B-81F5-3D914C5FA24F}">
      <dgm:prSet phldrT="[Text]"/>
      <dgm:spPr/>
      <dgm:t>
        <a:bodyPr/>
        <a:lstStyle/>
        <a:p>
          <a:r>
            <a:rPr lang="en-US" dirty="0">
              <a:solidFill>
                <a:schemeClr val="bg1"/>
              </a:solidFill>
            </a:rPr>
            <a:t>Responding to change</a:t>
          </a:r>
        </a:p>
      </dgm:t>
    </dgm:pt>
    <dgm:pt modelId="{3F9DA3C5-C64E-408A-BCC0-E7CB022C0F15}" type="parTrans" cxnId="{02F2D6FB-531D-4E87-9DFD-11ED430E7BFF}">
      <dgm:prSet/>
      <dgm:spPr/>
      <dgm:t>
        <a:bodyPr/>
        <a:lstStyle/>
        <a:p>
          <a:endParaRPr lang="en-US"/>
        </a:p>
      </dgm:t>
    </dgm:pt>
    <dgm:pt modelId="{00E6D224-52F7-4C6A-BDD4-775EDBAF29FD}" type="sibTrans" cxnId="{02F2D6FB-531D-4E87-9DFD-11ED430E7BFF}">
      <dgm:prSet/>
      <dgm:spPr/>
      <dgm:t>
        <a:bodyPr/>
        <a:lstStyle/>
        <a:p>
          <a:endParaRPr lang="en-US"/>
        </a:p>
      </dgm:t>
    </dgm:pt>
    <dgm:pt modelId="{99A4C8BE-029E-489C-8D17-B1579C42838C}">
      <dgm:prSet phldrT="[Text]"/>
      <dgm:spPr/>
      <dgm:t>
        <a:bodyPr/>
        <a:lstStyle/>
        <a:p>
          <a:r>
            <a:rPr lang="en-US" dirty="0"/>
            <a:t>over following a plan</a:t>
          </a:r>
        </a:p>
      </dgm:t>
    </dgm:pt>
    <dgm:pt modelId="{72A21B8E-A382-447F-83FA-FBE1A7410B81}" type="parTrans" cxnId="{40120682-E12E-4C17-AF93-2BDD255FFB44}">
      <dgm:prSet/>
      <dgm:spPr/>
      <dgm:t>
        <a:bodyPr/>
        <a:lstStyle/>
        <a:p>
          <a:endParaRPr lang="en-US"/>
        </a:p>
      </dgm:t>
    </dgm:pt>
    <dgm:pt modelId="{C369E902-A1E1-4512-A1C5-739C0037E226}" type="sibTrans" cxnId="{40120682-E12E-4C17-AF93-2BDD255FFB44}">
      <dgm:prSet/>
      <dgm:spPr/>
      <dgm:t>
        <a:bodyPr/>
        <a:lstStyle/>
        <a:p>
          <a:endParaRPr lang="en-US"/>
        </a:p>
      </dgm:t>
    </dgm:pt>
    <dgm:pt modelId="{F3C844EF-AB39-4B0A-BEBA-768EBC66CB34}" type="pres">
      <dgm:prSet presAssocID="{D1E56558-077A-4243-AAA2-144D1C310665}" presName="diagram" presStyleCnt="0">
        <dgm:presLayoutVars>
          <dgm:chPref val="1"/>
          <dgm:dir/>
          <dgm:animOne val="branch"/>
          <dgm:animLvl val="lvl"/>
          <dgm:resizeHandles/>
        </dgm:presLayoutVars>
      </dgm:prSet>
      <dgm:spPr/>
    </dgm:pt>
    <dgm:pt modelId="{85C4DB77-3A9A-4946-A509-1239321F69C0}" type="pres">
      <dgm:prSet presAssocID="{71FAA0FA-8D9E-46FB-8F0D-35A01385CFF0}" presName="root" presStyleCnt="0"/>
      <dgm:spPr/>
    </dgm:pt>
    <dgm:pt modelId="{2A740639-56CB-45F8-8DE8-6BCC6A8551BF}" type="pres">
      <dgm:prSet presAssocID="{71FAA0FA-8D9E-46FB-8F0D-35A01385CFF0}" presName="rootComposite" presStyleCnt="0"/>
      <dgm:spPr/>
    </dgm:pt>
    <dgm:pt modelId="{DE5A3957-9A2E-46F7-AAD4-5A960A391949}" type="pres">
      <dgm:prSet presAssocID="{71FAA0FA-8D9E-46FB-8F0D-35A01385CFF0}" presName="rootText" presStyleLbl="node1" presStyleIdx="0" presStyleCnt="4"/>
      <dgm:spPr/>
    </dgm:pt>
    <dgm:pt modelId="{735DD033-1903-4687-BE44-3F1378791AD5}" type="pres">
      <dgm:prSet presAssocID="{71FAA0FA-8D9E-46FB-8F0D-35A01385CFF0}" presName="rootConnector" presStyleLbl="node1" presStyleIdx="0" presStyleCnt="4"/>
      <dgm:spPr/>
    </dgm:pt>
    <dgm:pt modelId="{911CF93C-037B-4DEA-9A30-6930F32B6526}" type="pres">
      <dgm:prSet presAssocID="{71FAA0FA-8D9E-46FB-8F0D-35A01385CFF0}" presName="childShape" presStyleCnt="0"/>
      <dgm:spPr/>
    </dgm:pt>
    <dgm:pt modelId="{DFD239C8-1FEA-4041-8104-A60D899AF714}" type="pres">
      <dgm:prSet presAssocID="{6C3DEDB5-364A-4112-84C4-61C514EF1EA5}" presName="Name13" presStyleLbl="parChTrans1D2" presStyleIdx="0" presStyleCnt="4"/>
      <dgm:spPr/>
    </dgm:pt>
    <dgm:pt modelId="{39A7797E-45B0-48F7-BA2E-64AFC020416D}" type="pres">
      <dgm:prSet presAssocID="{C3F0D9CA-A3F0-4E0B-8148-E88DC8EF017E}" presName="childText" presStyleLbl="bgAcc1" presStyleIdx="0" presStyleCnt="4">
        <dgm:presLayoutVars>
          <dgm:bulletEnabled val="1"/>
        </dgm:presLayoutVars>
      </dgm:prSet>
      <dgm:spPr/>
    </dgm:pt>
    <dgm:pt modelId="{734575A9-03DC-43A5-8087-30EC71633DFF}" type="pres">
      <dgm:prSet presAssocID="{AF73B393-1111-4FD1-B038-E85C63C0BD86}" presName="root" presStyleCnt="0"/>
      <dgm:spPr/>
    </dgm:pt>
    <dgm:pt modelId="{1B2BD236-1FF7-4816-BCD4-F7E7904D38EB}" type="pres">
      <dgm:prSet presAssocID="{AF73B393-1111-4FD1-B038-E85C63C0BD86}" presName="rootComposite" presStyleCnt="0"/>
      <dgm:spPr/>
    </dgm:pt>
    <dgm:pt modelId="{2B1433DE-CEEE-43FF-B3DD-D8F511DFA5BD}" type="pres">
      <dgm:prSet presAssocID="{AF73B393-1111-4FD1-B038-E85C63C0BD86}" presName="rootText" presStyleLbl="node1" presStyleIdx="1" presStyleCnt="4"/>
      <dgm:spPr/>
    </dgm:pt>
    <dgm:pt modelId="{CB9D695B-14DE-4A72-A6F9-266B2BA3626D}" type="pres">
      <dgm:prSet presAssocID="{AF73B393-1111-4FD1-B038-E85C63C0BD86}" presName="rootConnector" presStyleLbl="node1" presStyleIdx="1" presStyleCnt="4"/>
      <dgm:spPr/>
    </dgm:pt>
    <dgm:pt modelId="{30BD55A6-EFBE-4CE1-8C91-2D406DB79094}" type="pres">
      <dgm:prSet presAssocID="{AF73B393-1111-4FD1-B038-E85C63C0BD86}" presName="childShape" presStyleCnt="0"/>
      <dgm:spPr/>
    </dgm:pt>
    <dgm:pt modelId="{A99BC636-3D91-4C67-A453-DD7E41AFABDE}" type="pres">
      <dgm:prSet presAssocID="{D69BA0A3-7655-4514-9A3E-E5F36E171326}" presName="Name13" presStyleLbl="parChTrans1D2" presStyleIdx="1" presStyleCnt="4"/>
      <dgm:spPr/>
    </dgm:pt>
    <dgm:pt modelId="{D2AD5E18-3073-4B5A-A0A1-1B7A1D402B91}" type="pres">
      <dgm:prSet presAssocID="{4A4F00FB-1E21-4C10-B744-8A2734B4142D}" presName="childText" presStyleLbl="bgAcc1" presStyleIdx="1" presStyleCnt="4">
        <dgm:presLayoutVars>
          <dgm:bulletEnabled val="1"/>
        </dgm:presLayoutVars>
      </dgm:prSet>
      <dgm:spPr/>
    </dgm:pt>
    <dgm:pt modelId="{4D779938-6195-41F1-84CB-1542D8745213}" type="pres">
      <dgm:prSet presAssocID="{A04460B5-8384-43D0-9C58-C3A06AAC3D0C}" presName="root" presStyleCnt="0"/>
      <dgm:spPr/>
    </dgm:pt>
    <dgm:pt modelId="{0428D745-9525-452A-9829-9F2AB74A9338}" type="pres">
      <dgm:prSet presAssocID="{A04460B5-8384-43D0-9C58-C3A06AAC3D0C}" presName="rootComposite" presStyleCnt="0"/>
      <dgm:spPr/>
    </dgm:pt>
    <dgm:pt modelId="{F06EDE13-5EAC-4819-A9CD-6AB6FBEB8425}" type="pres">
      <dgm:prSet presAssocID="{A04460B5-8384-43D0-9C58-C3A06AAC3D0C}" presName="rootText" presStyleLbl="node1" presStyleIdx="2" presStyleCnt="4"/>
      <dgm:spPr/>
    </dgm:pt>
    <dgm:pt modelId="{404648B4-66C4-4DBA-B640-6B49F3267BC1}" type="pres">
      <dgm:prSet presAssocID="{A04460B5-8384-43D0-9C58-C3A06AAC3D0C}" presName="rootConnector" presStyleLbl="node1" presStyleIdx="2" presStyleCnt="4"/>
      <dgm:spPr/>
    </dgm:pt>
    <dgm:pt modelId="{DB97C637-2708-4A19-AA79-30A21BB3EE29}" type="pres">
      <dgm:prSet presAssocID="{A04460B5-8384-43D0-9C58-C3A06AAC3D0C}" presName="childShape" presStyleCnt="0"/>
      <dgm:spPr/>
    </dgm:pt>
    <dgm:pt modelId="{CC863537-48F4-4C1E-8A28-98EC51BE102A}" type="pres">
      <dgm:prSet presAssocID="{66C99CA4-F426-4E2F-907F-612D7F54496F}" presName="Name13" presStyleLbl="parChTrans1D2" presStyleIdx="2" presStyleCnt="4"/>
      <dgm:spPr/>
    </dgm:pt>
    <dgm:pt modelId="{6E13922D-A9FA-4480-96AF-FC911E7630B6}" type="pres">
      <dgm:prSet presAssocID="{0975C7BA-DEA9-43C4-A32C-9C5E9686A912}" presName="childText" presStyleLbl="bgAcc1" presStyleIdx="2" presStyleCnt="4">
        <dgm:presLayoutVars>
          <dgm:bulletEnabled val="1"/>
        </dgm:presLayoutVars>
      </dgm:prSet>
      <dgm:spPr/>
    </dgm:pt>
    <dgm:pt modelId="{0C8F634C-604D-4B53-9C4A-E4EC234E5044}" type="pres">
      <dgm:prSet presAssocID="{8988DE64-1F36-404B-81F5-3D914C5FA24F}" presName="root" presStyleCnt="0"/>
      <dgm:spPr/>
    </dgm:pt>
    <dgm:pt modelId="{0DB54D29-0351-42CF-8C6F-D3B9EFF599D0}" type="pres">
      <dgm:prSet presAssocID="{8988DE64-1F36-404B-81F5-3D914C5FA24F}" presName="rootComposite" presStyleCnt="0"/>
      <dgm:spPr/>
    </dgm:pt>
    <dgm:pt modelId="{3426AD3E-D131-4635-B45B-BC0D5C7BDCF7}" type="pres">
      <dgm:prSet presAssocID="{8988DE64-1F36-404B-81F5-3D914C5FA24F}" presName="rootText" presStyleLbl="node1" presStyleIdx="3" presStyleCnt="4"/>
      <dgm:spPr/>
    </dgm:pt>
    <dgm:pt modelId="{EE3B9C4F-DD8E-4091-B40A-41E0AD00DD05}" type="pres">
      <dgm:prSet presAssocID="{8988DE64-1F36-404B-81F5-3D914C5FA24F}" presName="rootConnector" presStyleLbl="node1" presStyleIdx="3" presStyleCnt="4"/>
      <dgm:spPr/>
    </dgm:pt>
    <dgm:pt modelId="{B5FAD3A3-D5F7-4DB0-AFC0-7BEFA8FFAA8A}" type="pres">
      <dgm:prSet presAssocID="{8988DE64-1F36-404B-81F5-3D914C5FA24F}" presName="childShape" presStyleCnt="0"/>
      <dgm:spPr/>
    </dgm:pt>
    <dgm:pt modelId="{128ED974-DEB0-42EE-A82C-1CEA81E36B0C}" type="pres">
      <dgm:prSet presAssocID="{72A21B8E-A382-447F-83FA-FBE1A7410B81}" presName="Name13" presStyleLbl="parChTrans1D2" presStyleIdx="3" presStyleCnt="4"/>
      <dgm:spPr/>
    </dgm:pt>
    <dgm:pt modelId="{D1DCC5CB-6236-4EC5-900E-34AC12964350}" type="pres">
      <dgm:prSet presAssocID="{99A4C8BE-029E-489C-8D17-B1579C42838C}" presName="childText" presStyleLbl="bgAcc1" presStyleIdx="3" presStyleCnt="4">
        <dgm:presLayoutVars>
          <dgm:bulletEnabled val="1"/>
        </dgm:presLayoutVars>
      </dgm:prSet>
      <dgm:spPr/>
    </dgm:pt>
  </dgm:ptLst>
  <dgm:cxnLst>
    <dgm:cxn modelId="{48542609-2A19-4652-A4D5-1568C9000108}" type="presOf" srcId="{99A4C8BE-029E-489C-8D17-B1579C42838C}" destId="{D1DCC5CB-6236-4EC5-900E-34AC12964350}" srcOrd="0" destOrd="0" presId="urn:microsoft.com/office/officeart/2005/8/layout/hierarchy3"/>
    <dgm:cxn modelId="{E47BA228-5B26-4B66-8DB7-3F42A10A1DA4}" srcId="{D1E56558-077A-4243-AAA2-144D1C310665}" destId="{AF73B393-1111-4FD1-B038-E85C63C0BD86}" srcOrd="1" destOrd="0" parTransId="{56F6CA27-04DF-4E66-9AB5-AE6BD99831A4}" sibTransId="{2FC31E93-888D-4B3D-8115-91E1883FEE24}"/>
    <dgm:cxn modelId="{4B6B122A-4BC8-40B4-9468-2AE41C615E03}" type="presOf" srcId="{4A4F00FB-1E21-4C10-B744-8A2734B4142D}" destId="{D2AD5E18-3073-4B5A-A0A1-1B7A1D402B91}" srcOrd="0" destOrd="0" presId="urn:microsoft.com/office/officeart/2005/8/layout/hierarchy3"/>
    <dgm:cxn modelId="{6837732B-DE0A-48E0-A584-ED1992824BE4}" type="presOf" srcId="{0975C7BA-DEA9-43C4-A32C-9C5E9686A912}" destId="{6E13922D-A9FA-4480-96AF-FC911E7630B6}" srcOrd="0" destOrd="0" presId="urn:microsoft.com/office/officeart/2005/8/layout/hierarchy3"/>
    <dgm:cxn modelId="{959BAF2B-55D4-41C2-AC65-8FE6E61735E1}" type="presOf" srcId="{AF73B393-1111-4FD1-B038-E85C63C0BD86}" destId="{2B1433DE-CEEE-43FF-B3DD-D8F511DFA5BD}" srcOrd="0" destOrd="0" presId="urn:microsoft.com/office/officeart/2005/8/layout/hierarchy3"/>
    <dgm:cxn modelId="{EF09A04F-4FBC-467A-BD19-4B1564EDBCE1}" type="presOf" srcId="{8988DE64-1F36-404B-81F5-3D914C5FA24F}" destId="{3426AD3E-D131-4635-B45B-BC0D5C7BDCF7}" srcOrd="0" destOrd="0" presId="urn:microsoft.com/office/officeart/2005/8/layout/hierarchy3"/>
    <dgm:cxn modelId="{1A6BB659-E77B-451C-A9C1-120F9885C9FF}" srcId="{A04460B5-8384-43D0-9C58-C3A06AAC3D0C}" destId="{0975C7BA-DEA9-43C4-A32C-9C5E9686A912}" srcOrd="0" destOrd="0" parTransId="{66C99CA4-F426-4E2F-907F-612D7F54496F}" sibTransId="{4B1FB3B5-3ECB-4A6F-A166-ABB61C26AEED}"/>
    <dgm:cxn modelId="{20452C5F-C262-4809-866D-1D13B980EC5E}" srcId="{71FAA0FA-8D9E-46FB-8F0D-35A01385CFF0}" destId="{C3F0D9CA-A3F0-4E0B-8148-E88DC8EF017E}" srcOrd="0" destOrd="0" parTransId="{6C3DEDB5-364A-4112-84C4-61C514EF1EA5}" sibTransId="{47E6DF7E-957E-4888-88BD-7A826C2654E5}"/>
    <dgm:cxn modelId="{AD98E16B-DB54-4A00-BBC4-CA2194B592B5}" type="presOf" srcId="{D69BA0A3-7655-4514-9A3E-E5F36E171326}" destId="{A99BC636-3D91-4C67-A453-DD7E41AFABDE}" srcOrd="0" destOrd="0" presId="urn:microsoft.com/office/officeart/2005/8/layout/hierarchy3"/>
    <dgm:cxn modelId="{C8141B74-AF0A-4238-855A-3E79F4DA0A5A}" type="presOf" srcId="{A04460B5-8384-43D0-9C58-C3A06AAC3D0C}" destId="{404648B4-66C4-4DBA-B640-6B49F3267BC1}" srcOrd="1" destOrd="0" presId="urn:microsoft.com/office/officeart/2005/8/layout/hierarchy3"/>
    <dgm:cxn modelId="{88F60C7C-5F55-4674-8022-5CD366FE3F6C}" type="presOf" srcId="{66C99CA4-F426-4E2F-907F-612D7F54496F}" destId="{CC863537-48F4-4C1E-8A28-98EC51BE102A}" srcOrd="0" destOrd="0" presId="urn:microsoft.com/office/officeart/2005/8/layout/hierarchy3"/>
    <dgm:cxn modelId="{40120682-E12E-4C17-AF93-2BDD255FFB44}" srcId="{8988DE64-1F36-404B-81F5-3D914C5FA24F}" destId="{99A4C8BE-029E-489C-8D17-B1579C42838C}" srcOrd="0" destOrd="0" parTransId="{72A21B8E-A382-447F-83FA-FBE1A7410B81}" sibTransId="{C369E902-A1E1-4512-A1C5-739C0037E226}"/>
    <dgm:cxn modelId="{CFC86688-D288-4647-9127-D04723B6CC04}" type="presOf" srcId="{D1E56558-077A-4243-AAA2-144D1C310665}" destId="{F3C844EF-AB39-4B0A-BEBA-768EBC66CB34}" srcOrd="0" destOrd="0" presId="urn:microsoft.com/office/officeart/2005/8/layout/hierarchy3"/>
    <dgm:cxn modelId="{CC160C8F-EF49-4F4A-813A-056562BF9908}" type="presOf" srcId="{8988DE64-1F36-404B-81F5-3D914C5FA24F}" destId="{EE3B9C4F-DD8E-4091-B40A-41E0AD00DD05}" srcOrd="1" destOrd="0" presId="urn:microsoft.com/office/officeart/2005/8/layout/hierarchy3"/>
    <dgm:cxn modelId="{5416DDA9-636E-47D1-8405-B3C05C9A8900}" type="presOf" srcId="{C3F0D9CA-A3F0-4E0B-8148-E88DC8EF017E}" destId="{39A7797E-45B0-48F7-BA2E-64AFC020416D}" srcOrd="0" destOrd="0" presId="urn:microsoft.com/office/officeart/2005/8/layout/hierarchy3"/>
    <dgm:cxn modelId="{35FC77AD-AA60-4BFA-BEE6-D17B06F3400C}" srcId="{D1E56558-077A-4243-AAA2-144D1C310665}" destId="{A04460B5-8384-43D0-9C58-C3A06AAC3D0C}" srcOrd="2" destOrd="0" parTransId="{14251442-D707-4128-AF77-A89912817886}" sibTransId="{8098DADF-D1E7-48AC-A93F-B873212D431F}"/>
    <dgm:cxn modelId="{36AF43B2-5556-415C-B158-102C484EE714}" type="presOf" srcId="{71FAA0FA-8D9E-46FB-8F0D-35A01385CFF0}" destId="{DE5A3957-9A2E-46F7-AAD4-5A960A391949}" srcOrd="0" destOrd="0" presId="urn:microsoft.com/office/officeart/2005/8/layout/hierarchy3"/>
    <dgm:cxn modelId="{64A097B8-60EC-4954-B2B6-A359CC48843A}" type="presOf" srcId="{72A21B8E-A382-447F-83FA-FBE1A7410B81}" destId="{128ED974-DEB0-42EE-A82C-1CEA81E36B0C}" srcOrd="0" destOrd="0" presId="urn:microsoft.com/office/officeart/2005/8/layout/hierarchy3"/>
    <dgm:cxn modelId="{332C80CF-44F6-42CD-BF6E-8D9806F89F29}" type="presOf" srcId="{AF73B393-1111-4FD1-B038-E85C63C0BD86}" destId="{CB9D695B-14DE-4A72-A6F9-266B2BA3626D}" srcOrd="1" destOrd="0" presId="urn:microsoft.com/office/officeart/2005/8/layout/hierarchy3"/>
    <dgm:cxn modelId="{D6D2CFD9-C713-434E-A83E-11682476E9E6}" srcId="{D1E56558-077A-4243-AAA2-144D1C310665}" destId="{71FAA0FA-8D9E-46FB-8F0D-35A01385CFF0}" srcOrd="0" destOrd="0" parTransId="{875D355B-0D51-40D1-9937-38ED080D2E52}" sibTransId="{C4B544AA-0833-4A80-9750-A0C74149A8AA}"/>
    <dgm:cxn modelId="{0E8C65DA-C3B0-4E20-922A-4872E2B40B5D}" type="presOf" srcId="{71FAA0FA-8D9E-46FB-8F0D-35A01385CFF0}" destId="{735DD033-1903-4687-BE44-3F1378791AD5}" srcOrd="1" destOrd="0" presId="urn:microsoft.com/office/officeart/2005/8/layout/hierarchy3"/>
    <dgm:cxn modelId="{FC0F42DE-503F-499B-B702-3051A3ACEBF3}" type="presOf" srcId="{6C3DEDB5-364A-4112-84C4-61C514EF1EA5}" destId="{DFD239C8-1FEA-4041-8104-A60D899AF714}" srcOrd="0" destOrd="0" presId="urn:microsoft.com/office/officeart/2005/8/layout/hierarchy3"/>
    <dgm:cxn modelId="{A3774DEB-1081-4B33-AA90-98EB82215491}" type="presOf" srcId="{A04460B5-8384-43D0-9C58-C3A06AAC3D0C}" destId="{F06EDE13-5EAC-4819-A9CD-6AB6FBEB8425}" srcOrd="0" destOrd="0" presId="urn:microsoft.com/office/officeart/2005/8/layout/hierarchy3"/>
    <dgm:cxn modelId="{30E3BBF3-7A49-4F86-B88A-1B1A648B1B06}" srcId="{AF73B393-1111-4FD1-B038-E85C63C0BD86}" destId="{4A4F00FB-1E21-4C10-B744-8A2734B4142D}" srcOrd="0" destOrd="0" parTransId="{D69BA0A3-7655-4514-9A3E-E5F36E171326}" sibTransId="{6B732302-9758-4573-A65C-A72501974F41}"/>
    <dgm:cxn modelId="{02F2D6FB-531D-4E87-9DFD-11ED430E7BFF}" srcId="{D1E56558-077A-4243-AAA2-144D1C310665}" destId="{8988DE64-1F36-404B-81F5-3D914C5FA24F}" srcOrd="3" destOrd="0" parTransId="{3F9DA3C5-C64E-408A-BCC0-E7CB022C0F15}" sibTransId="{00E6D224-52F7-4C6A-BDD4-775EDBAF29FD}"/>
    <dgm:cxn modelId="{D1C2C213-1E65-4E34-BC25-006A3DE19F16}" type="presParOf" srcId="{F3C844EF-AB39-4B0A-BEBA-768EBC66CB34}" destId="{85C4DB77-3A9A-4946-A509-1239321F69C0}" srcOrd="0" destOrd="0" presId="urn:microsoft.com/office/officeart/2005/8/layout/hierarchy3"/>
    <dgm:cxn modelId="{014C1F76-B2B1-468A-823E-2308DD6B666A}" type="presParOf" srcId="{85C4DB77-3A9A-4946-A509-1239321F69C0}" destId="{2A740639-56CB-45F8-8DE8-6BCC6A8551BF}" srcOrd="0" destOrd="0" presId="urn:microsoft.com/office/officeart/2005/8/layout/hierarchy3"/>
    <dgm:cxn modelId="{27B12BF9-BDF4-450B-9196-9F56DF2E493A}" type="presParOf" srcId="{2A740639-56CB-45F8-8DE8-6BCC6A8551BF}" destId="{DE5A3957-9A2E-46F7-AAD4-5A960A391949}" srcOrd="0" destOrd="0" presId="urn:microsoft.com/office/officeart/2005/8/layout/hierarchy3"/>
    <dgm:cxn modelId="{B4CCB8F1-4E18-4972-B510-D5AD8D4C4326}" type="presParOf" srcId="{2A740639-56CB-45F8-8DE8-6BCC6A8551BF}" destId="{735DD033-1903-4687-BE44-3F1378791AD5}" srcOrd="1" destOrd="0" presId="urn:microsoft.com/office/officeart/2005/8/layout/hierarchy3"/>
    <dgm:cxn modelId="{BE0A061F-B68F-40E5-B0A3-958F9C7535DD}" type="presParOf" srcId="{85C4DB77-3A9A-4946-A509-1239321F69C0}" destId="{911CF93C-037B-4DEA-9A30-6930F32B6526}" srcOrd="1" destOrd="0" presId="urn:microsoft.com/office/officeart/2005/8/layout/hierarchy3"/>
    <dgm:cxn modelId="{D42734D7-6211-443A-AA9F-9D6D6A525F10}" type="presParOf" srcId="{911CF93C-037B-4DEA-9A30-6930F32B6526}" destId="{DFD239C8-1FEA-4041-8104-A60D899AF714}" srcOrd="0" destOrd="0" presId="urn:microsoft.com/office/officeart/2005/8/layout/hierarchy3"/>
    <dgm:cxn modelId="{28A069C6-8969-4A1C-8D6A-2BDC5DF1B273}" type="presParOf" srcId="{911CF93C-037B-4DEA-9A30-6930F32B6526}" destId="{39A7797E-45B0-48F7-BA2E-64AFC020416D}" srcOrd="1" destOrd="0" presId="urn:microsoft.com/office/officeart/2005/8/layout/hierarchy3"/>
    <dgm:cxn modelId="{504D876D-FA30-4C34-8ACD-2F5C4C59B71A}" type="presParOf" srcId="{F3C844EF-AB39-4B0A-BEBA-768EBC66CB34}" destId="{734575A9-03DC-43A5-8087-30EC71633DFF}" srcOrd="1" destOrd="0" presId="urn:microsoft.com/office/officeart/2005/8/layout/hierarchy3"/>
    <dgm:cxn modelId="{A1F703DA-3475-4F00-9120-BFDD4E97DFFA}" type="presParOf" srcId="{734575A9-03DC-43A5-8087-30EC71633DFF}" destId="{1B2BD236-1FF7-4816-BCD4-F7E7904D38EB}" srcOrd="0" destOrd="0" presId="urn:microsoft.com/office/officeart/2005/8/layout/hierarchy3"/>
    <dgm:cxn modelId="{AED4B6F5-E9B0-44D9-9905-AB8DD5E5AA59}" type="presParOf" srcId="{1B2BD236-1FF7-4816-BCD4-F7E7904D38EB}" destId="{2B1433DE-CEEE-43FF-B3DD-D8F511DFA5BD}" srcOrd="0" destOrd="0" presId="urn:microsoft.com/office/officeart/2005/8/layout/hierarchy3"/>
    <dgm:cxn modelId="{3B55ADBC-DC3D-4DD1-9C27-131201CD1B1A}" type="presParOf" srcId="{1B2BD236-1FF7-4816-BCD4-F7E7904D38EB}" destId="{CB9D695B-14DE-4A72-A6F9-266B2BA3626D}" srcOrd="1" destOrd="0" presId="urn:microsoft.com/office/officeart/2005/8/layout/hierarchy3"/>
    <dgm:cxn modelId="{61491AC2-BB67-4CA4-B2AC-799F7CAE7AC3}" type="presParOf" srcId="{734575A9-03DC-43A5-8087-30EC71633DFF}" destId="{30BD55A6-EFBE-4CE1-8C91-2D406DB79094}" srcOrd="1" destOrd="0" presId="urn:microsoft.com/office/officeart/2005/8/layout/hierarchy3"/>
    <dgm:cxn modelId="{A5257F97-4D25-462E-8F84-80F7803A74DD}" type="presParOf" srcId="{30BD55A6-EFBE-4CE1-8C91-2D406DB79094}" destId="{A99BC636-3D91-4C67-A453-DD7E41AFABDE}" srcOrd="0" destOrd="0" presId="urn:microsoft.com/office/officeart/2005/8/layout/hierarchy3"/>
    <dgm:cxn modelId="{30203A11-3CF0-4A07-92BF-3DDBBC20AD01}" type="presParOf" srcId="{30BD55A6-EFBE-4CE1-8C91-2D406DB79094}" destId="{D2AD5E18-3073-4B5A-A0A1-1B7A1D402B91}" srcOrd="1" destOrd="0" presId="urn:microsoft.com/office/officeart/2005/8/layout/hierarchy3"/>
    <dgm:cxn modelId="{17A8541A-7BAB-4C2A-B955-38749893CFA8}" type="presParOf" srcId="{F3C844EF-AB39-4B0A-BEBA-768EBC66CB34}" destId="{4D779938-6195-41F1-84CB-1542D8745213}" srcOrd="2" destOrd="0" presId="urn:microsoft.com/office/officeart/2005/8/layout/hierarchy3"/>
    <dgm:cxn modelId="{BAD271B7-FE6A-403F-AF80-31EDAA465792}" type="presParOf" srcId="{4D779938-6195-41F1-84CB-1542D8745213}" destId="{0428D745-9525-452A-9829-9F2AB74A9338}" srcOrd="0" destOrd="0" presId="urn:microsoft.com/office/officeart/2005/8/layout/hierarchy3"/>
    <dgm:cxn modelId="{D4D6C330-3222-4D4E-A74C-9C46FC18EA5B}" type="presParOf" srcId="{0428D745-9525-452A-9829-9F2AB74A9338}" destId="{F06EDE13-5EAC-4819-A9CD-6AB6FBEB8425}" srcOrd="0" destOrd="0" presId="urn:microsoft.com/office/officeart/2005/8/layout/hierarchy3"/>
    <dgm:cxn modelId="{877E14B6-F906-419F-8157-9B626235EB35}" type="presParOf" srcId="{0428D745-9525-452A-9829-9F2AB74A9338}" destId="{404648B4-66C4-4DBA-B640-6B49F3267BC1}" srcOrd="1" destOrd="0" presId="urn:microsoft.com/office/officeart/2005/8/layout/hierarchy3"/>
    <dgm:cxn modelId="{ACB2AE99-B110-425C-B6B0-42DFD8615C2C}" type="presParOf" srcId="{4D779938-6195-41F1-84CB-1542D8745213}" destId="{DB97C637-2708-4A19-AA79-30A21BB3EE29}" srcOrd="1" destOrd="0" presId="urn:microsoft.com/office/officeart/2005/8/layout/hierarchy3"/>
    <dgm:cxn modelId="{CCDFA46B-A3A8-4FAE-B1AC-83D4F16B2B93}" type="presParOf" srcId="{DB97C637-2708-4A19-AA79-30A21BB3EE29}" destId="{CC863537-48F4-4C1E-8A28-98EC51BE102A}" srcOrd="0" destOrd="0" presId="urn:microsoft.com/office/officeart/2005/8/layout/hierarchy3"/>
    <dgm:cxn modelId="{DF0F76F6-E453-4945-BF88-A3BFD2AD58F1}" type="presParOf" srcId="{DB97C637-2708-4A19-AA79-30A21BB3EE29}" destId="{6E13922D-A9FA-4480-96AF-FC911E7630B6}" srcOrd="1" destOrd="0" presId="urn:microsoft.com/office/officeart/2005/8/layout/hierarchy3"/>
    <dgm:cxn modelId="{86E31842-D634-415A-8370-0572085F4828}" type="presParOf" srcId="{F3C844EF-AB39-4B0A-BEBA-768EBC66CB34}" destId="{0C8F634C-604D-4B53-9C4A-E4EC234E5044}" srcOrd="3" destOrd="0" presId="urn:microsoft.com/office/officeart/2005/8/layout/hierarchy3"/>
    <dgm:cxn modelId="{EE522E84-D6F5-401C-A516-20DD2A1D7156}" type="presParOf" srcId="{0C8F634C-604D-4B53-9C4A-E4EC234E5044}" destId="{0DB54D29-0351-42CF-8C6F-D3B9EFF599D0}" srcOrd="0" destOrd="0" presId="urn:microsoft.com/office/officeart/2005/8/layout/hierarchy3"/>
    <dgm:cxn modelId="{54A2954D-4F37-43FA-8A28-670199B8DE6A}" type="presParOf" srcId="{0DB54D29-0351-42CF-8C6F-D3B9EFF599D0}" destId="{3426AD3E-D131-4635-B45B-BC0D5C7BDCF7}" srcOrd="0" destOrd="0" presId="urn:microsoft.com/office/officeart/2005/8/layout/hierarchy3"/>
    <dgm:cxn modelId="{4BF735A4-7661-4528-A864-B39D3C048362}" type="presParOf" srcId="{0DB54D29-0351-42CF-8C6F-D3B9EFF599D0}" destId="{EE3B9C4F-DD8E-4091-B40A-41E0AD00DD05}" srcOrd="1" destOrd="0" presId="urn:microsoft.com/office/officeart/2005/8/layout/hierarchy3"/>
    <dgm:cxn modelId="{041EDAE9-81E2-42B9-84A5-A30784AD06E8}" type="presParOf" srcId="{0C8F634C-604D-4B53-9C4A-E4EC234E5044}" destId="{B5FAD3A3-D5F7-4DB0-AFC0-7BEFA8FFAA8A}" srcOrd="1" destOrd="0" presId="urn:microsoft.com/office/officeart/2005/8/layout/hierarchy3"/>
    <dgm:cxn modelId="{68E85354-C29B-42EA-950A-10E697FC4DF2}" type="presParOf" srcId="{B5FAD3A3-D5F7-4DB0-AFC0-7BEFA8FFAA8A}" destId="{128ED974-DEB0-42EE-A82C-1CEA81E36B0C}" srcOrd="0" destOrd="0" presId="urn:microsoft.com/office/officeart/2005/8/layout/hierarchy3"/>
    <dgm:cxn modelId="{A5359B42-B2C4-4E50-AD5E-8163B61E97A6}" type="presParOf" srcId="{B5FAD3A3-D5F7-4DB0-AFC0-7BEFA8FFAA8A}" destId="{D1DCC5CB-6236-4EC5-900E-34AC12964350}"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A3957-9A2E-46F7-AAD4-5A960A391949}">
      <dsp:nvSpPr>
        <dsp:cNvPr id="0" name=""/>
        <dsp:cNvSpPr/>
      </dsp:nvSpPr>
      <dsp:spPr>
        <a:xfrm>
          <a:off x="1117" y="295880"/>
          <a:ext cx="1284502" cy="6422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Individuals and interactions</a:t>
          </a:r>
        </a:p>
      </dsp:txBody>
      <dsp:txXfrm>
        <a:off x="19928" y="314691"/>
        <a:ext cx="1246880" cy="604629"/>
      </dsp:txXfrm>
    </dsp:sp>
    <dsp:sp modelId="{DFD239C8-1FEA-4041-8104-A60D899AF714}">
      <dsp:nvSpPr>
        <dsp:cNvPr id="0" name=""/>
        <dsp:cNvSpPr/>
      </dsp:nvSpPr>
      <dsp:spPr>
        <a:xfrm>
          <a:off x="129567"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9A7797E-45B0-48F7-BA2E-64AFC020416D}">
      <dsp:nvSpPr>
        <dsp:cNvPr id="0" name=""/>
        <dsp:cNvSpPr/>
      </dsp:nvSpPr>
      <dsp:spPr>
        <a:xfrm>
          <a:off x="258018"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processes and tools</a:t>
          </a:r>
        </a:p>
      </dsp:txBody>
      <dsp:txXfrm>
        <a:off x="276829" y="1117505"/>
        <a:ext cx="989979" cy="604629"/>
      </dsp:txXfrm>
    </dsp:sp>
    <dsp:sp modelId="{2B1433DE-CEEE-43FF-B3DD-D8F511DFA5BD}">
      <dsp:nvSpPr>
        <dsp:cNvPr id="0" name=""/>
        <dsp:cNvSpPr/>
      </dsp:nvSpPr>
      <dsp:spPr>
        <a:xfrm>
          <a:off x="1606745" y="295880"/>
          <a:ext cx="1284502" cy="64225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Working software</a:t>
          </a:r>
        </a:p>
      </dsp:txBody>
      <dsp:txXfrm>
        <a:off x="1625556" y="314691"/>
        <a:ext cx="1246880" cy="604629"/>
      </dsp:txXfrm>
    </dsp:sp>
    <dsp:sp modelId="{A99BC636-3D91-4C67-A453-DD7E41AFABDE}">
      <dsp:nvSpPr>
        <dsp:cNvPr id="0" name=""/>
        <dsp:cNvSpPr/>
      </dsp:nvSpPr>
      <dsp:spPr>
        <a:xfrm>
          <a:off x="1735195"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2AD5E18-3073-4B5A-A0A1-1B7A1D402B91}">
      <dsp:nvSpPr>
        <dsp:cNvPr id="0" name=""/>
        <dsp:cNvSpPr/>
      </dsp:nvSpPr>
      <dsp:spPr>
        <a:xfrm>
          <a:off x="1863645"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comprehensive documentation</a:t>
          </a:r>
        </a:p>
      </dsp:txBody>
      <dsp:txXfrm>
        <a:off x="1882456" y="1117505"/>
        <a:ext cx="989979" cy="604629"/>
      </dsp:txXfrm>
    </dsp:sp>
    <dsp:sp modelId="{F06EDE13-5EAC-4819-A9CD-6AB6FBEB8425}">
      <dsp:nvSpPr>
        <dsp:cNvPr id="0" name=""/>
        <dsp:cNvSpPr/>
      </dsp:nvSpPr>
      <dsp:spPr>
        <a:xfrm>
          <a:off x="3212372" y="295880"/>
          <a:ext cx="1284502" cy="642251"/>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Customer collaboration</a:t>
          </a:r>
        </a:p>
      </dsp:txBody>
      <dsp:txXfrm>
        <a:off x="3231183" y="314691"/>
        <a:ext cx="1246880" cy="604629"/>
      </dsp:txXfrm>
    </dsp:sp>
    <dsp:sp modelId="{CC863537-48F4-4C1E-8A28-98EC51BE102A}">
      <dsp:nvSpPr>
        <dsp:cNvPr id="0" name=""/>
        <dsp:cNvSpPr/>
      </dsp:nvSpPr>
      <dsp:spPr>
        <a:xfrm>
          <a:off x="3340822"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13922D-A9FA-4480-96AF-FC911E7630B6}">
      <dsp:nvSpPr>
        <dsp:cNvPr id="0" name=""/>
        <dsp:cNvSpPr/>
      </dsp:nvSpPr>
      <dsp:spPr>
        <a:xfrm>
          <a:off x="3469273"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contract negotiation</a:t>
          </a:r>
        </a:p>
      </dsp:txBody>
      <dsp:txXfrm>
        <a:off x="3488084" y="1117505"/>
        <a:ext cx="989979" cy="604629"/>
      </dsp:txXfrm>
    </dsp:sp>
    <dsp:sp modelId="{3426AD3E-D131-4635-B45B-BC0D5C7BDCF7}">
      <dsp:nvSpPr>
        <dsp:cNvPr id="0" name=""/>
        <dsp:cNvSpPr/>
      </dsp:nvSpPr>
      <dsp:spPr>
        <a:xfrm>
          <a:off x="4818000" y="295880"/>
          <a:ext cx="1284502" cy="642251"/>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Responding to change</a:t>
          </a:r>
        </a:p>
      </dsp:txBody>
      <dsp:txXfrm>
        <a:off x="4836811" y="314691"/>
        <a:ext cx="1246880" cy="604629"/>
      </dsp:txXfrm>
    </dsp:sp>
    <dsp:sp modelId="{128ED974-DEB0-42EE-A82C-1CEA81E36B0C}">
      <dsp:nvSpPr>
        <dsp:cNvPr id="0" name=""/>
        <dsp:cNvSpPr/>
      </dsp:nvSpPr>
      <dsp:spPr>
        <a:xfrm>
          <a:off x="4946450"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1DCC5CB-6236-4EC5-900E-34AC12964350}">
      <dsp:nvSpPr>
        <dsp:cNvPr id="0" name=""/>
        <dsp:cNvSpPr/>
      </dsp:nvSpPr>
      <dsp:spPr>
        <a:xfrm>
          <a:off x="5074900"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following a plan</a:t>
          </a:r>
        </a:p>
      </dsp:txBody>
      <dsp:txXfrm>
        <a:off x="5093711" y="1117505"/>
        <a:ext cx="989979" cy="604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4D012E-0F26-4B8A-A107-F93691696AD3}">
      <dsp:nvSpPr>
        <dsp:cNvPr id="0" name=""/>
        <dsp:cNvSpPr/>
      </dsp:nvSpPr>
      <dsp:spPr>
        <a:xfrm>
          <a:off x="1686" y="904145"/>
          <a:ext cx="1692146" cy="1692146"/>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93124" tIns="17780" rIns="93124" bIns="17780" numCol="1" spcCol="1270" anchor="ctr" anchorCtr="1">
          <a:noAutofit/>
        </a:bodyPr>
        <a:lstStyle/>
        <a:p>
          <a:pPr marL="0" lvl="0" indent="0" algn="l" defTabSz="622300">
            <a:lnSpc>
              <a:spcPct val="90000"/>
            </a:lnSpc>
            <a:spcBef>
              <a:spcPct val="0"/>
            </a:spcBef>
            <a:spcAft>
              <a:spcPct val="35000"/>
            </a:spcAft>
            <a:buNone/>
          </a:pPr>
          <a:r>
            <a:rPr lang="en-US" sz="1400" kern="1200" dirty="0"/>
            <a:t>Risk mitigation</a:t>
          </a:r>
        </a:p>
        <a:p>
          <a:pPr marL="57150" lvl="1" indent="-57150" algn="l" defTabSz="488950">
            <a:lnSpc>
              <a:spcPct val="90000"/>
            </a:lnSpc>
            <a:spcBef>
              <a:spcPct val="0"/>
            </a:spcBef>
            <a:spcAft>
              <a:spcPct val="15000"/>
            </a:spcAft>
            <a:buChar char="•"/>
          </a:pPr>
          <a:r>
            <a:rPr lang="en-US" sz="1100" kern="1200" dirty="0"/>
            <a:t>Quicker feedback</a:t>
          </a:r>
        </a:p>
      </dsp:txBody>
      <dsp:txXfrm>
        <a:off x="249495" y="1151954"/>
        <a:ext cx="1196528" cy="1196528"/>
      </dsp:txXfrm>
    </dsp:sp>
    <dsp:sp modelId="{A24854D6-1FAD-44F0-BADE-B4BA2E211F6E}">
      <dsp:nvSpPr>
        <dsp:cNvPr id="0" name=""/>
        <dsp:cNvSpPr/>
      </dsp:nvSpPr>
      <dsp:spPr>
        <a:xfrm>
          <a:off x="1355403" y="904145"/>
          <a:ext cx="1692146" cy="1692146"/>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93124" tIns="17780" rIns="93124" bIns="17780" numCol="1" spcCol="1270" anchor="ctr" anchorCtr="1">
          <a:noAutofit/>
        </a:bodyPr>
        <a:lstStyle/>
        <a:p>
          <a:pPr marL="0" lvl="0" indent="0" algn="l" defTabSz="622300">
            <a:lnSpc>
              <a:spcPct val="90000"/>
            </a:lnSpc>
            <a:spcBef>
              <a:spcPct val="0"/>
            </a:spcBef>
            <a:spcAft>
              <a:spcPct val="35000"/>
            </a:spcAft>
            <a:buNone/>
          </a:pPr>
          <a:r>
            <a:rPr lang="en-US" sz="1400" kern="1200" dirty="0"/>
            <a:t>Increased transparency</a:t>
          </a:r>
        </a:p>
        <a:p>
          <a:pPr marL="57150" lvl="1" indent="-57150" algn="l" defTabSz="488950">
            <a:lnSpc>
              <a:spcPct val="90000"/>
            </a:lnSpc>
            <a:spcBef>
              <a:spcPct val="0"/>
            </a:spcBef>
            <a:spcAft>
              <a:spcPct val="15000"/>
            </a:spcAft>
            <a:buChar char="•"/>
          </a:pPr>
          <a:r>
            <a:rPr lang="en-US" sz="1100" kern="1200" dirty="0"/>
            <a:t>Observable progress</a:t>
          </a:r>
        </a:p>
      </dsp:txBody>
      <dsp:txXfrm>
        <a:off x="1603212" y="1151954"/>
        <a:ext cx="1196528" cy="1196528"/>
      </dsp:txXfrm>
    </dsp:sp>
    <dsp:sp modelId="{02B9FFAC-3FF9-4786-B8FA-09AFB4E138EB}">
      <dsp:nvSpPr>
        <dsp:cNvPr id="0" name=""/>
        <dsp:cNvSpPr/>
      </dsp:nvSpPr>
      <dsp:spPr>
        <a:xfrm>
          <a:off x="2709121" y="904145"/>
          <a:ext cx="1692146" cy="1692146"/>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93124" tIns="17780" rIns="93124" bIns="17780" numCol="1" spcCol="1270" anchor="ctr" anchorCtr="1">
          <a:noAutofit/>
        </a:bodyPr>
        <a:lstStyle/>
        <a:p>
          <a:pPr marL="0" lvl="0" indent="0" algn="l" defTabSz="622300">
            <a:lnSpc>
              <a:spcPct val="90000"/>
            </a:lnSpc>
            <a:spcBef>
              <a:spcPct val="0"/>
            </a:spcBef>
            <a:spcAft>
              <a:spcPct val="35000"/>
            </a:spcAft>
            <a:buNone/>
          </a:pPr>
          <a:r>
            <a:rPr lang="en-US" sz="1400" kern="1200" dirty="0"/>
            <a:t>Continuous improvement</a:t>
          </a:r>
        </a:p>
        <a:p>
          <a:pPr marL="57150" lvl="1" indent="-57150" algn="l" defTabSz="488950">
            <a:lnSpc>
              <a:spcPct val="90000"/>
            </a:lnSpc>
            <a:spcBef>
              <a:spcPct val="0"/>
            </a:spcBef>
            <a:spcAft>
              <a:spcPct val="15000"/>
            </a:spcAft>
            <a:buChar char="•"/>
          </a:pPr>
          <a:r>
            <a:rPr lang="en-US" sz="1100" kern="1200" dirty="0"/>
            <a:t>Retrospective</a:t>
          </a:r>
        </a:p>
      </dsp:txBody>
      <dsp:txXfrm>
        <a:off x="2956930" y="1151954"/>
        <a:ext cx="1196528" cy="1196528"/>
      </dsp:txXfrm>
    </dsp:sp>
    <dsp:sp modelId="{53EE07CF-8703-4878-85EC-80C2837F9660}">
      <dsp:nvSpPr>
        <dsp:cNvPr id="0" name=""/>
        <dsp:cNvSpPr/>
      </dsp:nvSpPr>
      <dsp:spPr>
        <a:xfrm>
          <a:off x="4062838" y="904145"/>
          <a:ext cx="1692146" cy="1692146"/>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93124" tIns="17780" rIns="93124" bIns="17780" numCol="1" spcCol="1270" anchor="ctr" anchorCtr="1">
          <a:noAutofit/>
        </a:bodyPr>
        <a:lstStyle/>
        <a:p>
          <a:pPr marL="0" lvl="0" indent="0" algn="l" defTabSz="622300">
            <a:lnSpc>
              <a:spcPct val="90000"/>
            </a:lnSpc>
            <a:spcBef>
              <a:spcPct val="0"/>
            </a:spcBef>
            <a:spcAft>
              <a:spcPct val="35000"/>
            </a:spcAft>
            <a:buNone/>
          </a:pPr>
          <a:r>
            <a:rPr lang="en-US" sz="1400" kern="1200" dirty="0"/>
            <a:t>Change = opportunity</a:t>
          </a:r>
        </a:p>
        <a:p>
          <a:pPr marL="57150" lvl="1" indent="-57150" algn="l" defTabSz="488950">
            <a:lnSpc>
              <a:spcPct val="90000"/>
            </a:lnSpc>
            <a:spcBef>
              <a:spcPct val="0"/>
            </a:spcBef>
            <a:spcAft>
              <a:spcPct val="15000"/>
            </a:spcAft>
            <a:buChar char="•"/>
          </a:pPr>
          <a:r>
            <a:rPr lang="en-US" sz="1100" kern="1200" dirty="0"/>
            <a:t>Just add it to the backlog</a:t>
          </a:r>
        </a:p>
      </dsp:txBody>
      <dsp:txXfrm>
        <a:off x="4310647" y="1151954"/>
        <a:ext cx="1196528" cy="11965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650DB-82C4-4A23-BD7E-20AD8720D985}">
      <dsp:nvSpPr>
        <dsp:cNvPr id="0" name=""/>
        <dsp:cNvSpPr/>
      </dsp:nvSpPr>
      <dsp:spPr>
        <a:xfrm>
          <a:off x="818" y="1499461"/>
          <a:ext cx="1595699" cy="1595699"/>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817" tIns="82550" rIns="87817" bIns="82550" numCol="1" spcCol="1270" anchor="ctr" anchorCtr="0">
          <a:noAutofit/>
        </a:bodyPr>
        <a:lstStyle/>
        <a:p>
          <a:pPr marL="0" lvl="0" indent="0" algn="ctr" defTabSz="2889250">
            <a:lnSpc>
              <a:spcPct val="90000"/>
            </a:lnSpc>
            <a:spcBef>
              <a:spcPct val="0"/>
            </a:spcBef>
            <a:spcAft>
              <a:spcPct val="35000"/>
            </a:spcAft>
            <a:buNone/>
          </a:pPr>
          <a:r>
            <a:rPr lang="en-US" sz="6500" b="1" kern="1200" dirty="0"/>
            <a:t> </a:t>
          </a:r>
        </a:p>
      </dsp:txBody>
      <dsp:txXfrm>
        <a:off x="234503" y="1733146"/>
        <a:ext cx="1128329" cy="1128329"/>
      </dsp:txXfrm>
    </dsp:sp>
    <dsp:sp modelId="{048B4416-BB1A-468B-A8B4-AD911FAF9740}">
      <dsp:nvSpPr>
        <dsp:cNvPr id="0" name=""/>
        <dsp:cNvSpPr/>
      </dsp:nvSpPr>
      <dsp:spPr>
        <a:xfrm>
          <a:off x="1277377" y="1499461"/>
          <a:ext cx="1595699" cy="1595699"/>
        </a:xfrm>
        <a:prstGeom prst="ellipse">
          <a:avLst/>
        </a:prstGeom>
        <a:solidFill>
          <a:schemeClr val="accent5">
            <a:alpha val="50000"/>
            <a:hueOff val="-194883"/>
            <a:satOff val="1992"/>
            <a:lumOff val="-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817" tIns="82550" rIns="87817" bIns="82550" numCol="1" spcCol="1270" anchor="ctr" anchorCtr="0">
          <a:noAutofit/>
        </a:bodyPr>
        <a:lstStyle/>
        <a:p>
          <a:pPr marL="0" lvl="0" indent="0" algn="ctr" defTabSz="2889250">
            <a:lnSpc>
              <a:spcPct val="90000"/>
            </a:lnSpc>
            <a:spcBef>
              <a:spcPct val="0"/>
            </a:spcBef>
            <a:spcAft>
              <a:spcPct val="35000"/>
            </a:spcAft>
            <a:buNone/>
          </a:pPr>
          <a:r>
            <a:rPr lang="en-US" sz="6500" b="1" kern="1200" dirty="0"/>
            <a:t> </a:t>
          </a:r>
        </a:p>
      </dsp:txBody>
      <dsp:txXfrm>
        <a:off x="1511062" y="1733146"/>
        <a:ext cx="1128329" cy="1128329"/>
      </dsp:txXfrm>
    </dsp:sp>
    <dsp:sp modelId="{B3B5D532-99B1-4027-B915-42FD307D24FD}">
      <dsp:nvSpPr>
        <dsp:cNvPr id="0" name=""/>
        <dsp:cNvSpPr/>
      </dsp:nvSpPr>
      <dsp:spPr>
        <a:xfrm>
          <a:off x="2553937" y="1499461"/>
          <a:ext cx="1595699" cy="1595699"/>
        </a:xfrm>
        <a:prstGeom prst="ellipse">
          <a:avLst/>
        </a:prstGeom>
        <a:solidFill>
          <a:schemeClr val="accent5">
            <a:alpha val="50000"/>
            <a:hueOff val="-389766"/>
            <a:satOff val="3984"/>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817" tIns="82550" rIns="87817" bIns="82550" numCol="1" spcCol="1270" anchor="ctr" anchorCtr="0">
          <a:noAutofit/>
        </a:bodyPr>
        <a:lstStyle/>
        <a:p>
          <a:pPr marL="0" lvl="0" indent="0" algn="ctr" defTabSz="2889250">
            <a:lnSpc>
              <a:spcPct val="90000"/>
            </a:lnSpc>
            <a:spcBef>
              <a:spcPct val="0"/>
            </a:spcBef>
            <a:spcAft>
              <a:spcPct val="35000"/>
            </a:spcAft>
            <a:buNone/>
          </a:pPr>
          <a:r>
            <a:rPr lang="en-US" sz="6500" b="1" kern="1200" dirty="0"/>
            <a:t> </a:t>
          </a:r>
        </a:p>
      </dsp:txBody>
      <dsp:txXfrm>
        <a:off x="2787622" y="1733146"/>
        <a:ext cx="1128329" cy="1128329"/>
      </dsp:txXfrm>
    </dsp:sp>
    <dsp:sp modelId="{0DC6A925-01E2-4378-B813-D4AA70DF6AA0}">
      <dsp:nvSpPr>
        <dsp:cNvPr id="0" name=""/>
        <dsp:cNvSpPr/>
      </dsp:nvSpPr>
      <dsp:spPr>
        <a:xfrm>
          <a:off x="3830496" y="1499461"/>
          <a:ext cx="1595699" cy="1595699"/>
        </a:xfrm>
        <a:prstGeom prst="ellipse">
          <a:avLst/>
        </a:prstGeom>
        <a:solidFill>
          <a:schemeClr val="accent5">
            <a:alpha val="50000"/>
            <a:hueOff val="-584649"/>
            <a:satOff val="5977"/>
            <a:lumOff val="-3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817" tIns="82550" rIns="87817" bIns="82550" numCol="1" spcCol="1270" anchor="ctr" anchorCtr="0">
          <a:noAutofit/>
        </a:bodyPr>
        <a:lstStyle/>
        <a:p>
          <a:pPr marL="0" lvl="0" indent="0" algn="ctr" defTabSz="2889250">
            <a:lnSpc>
              <a:spcPct val="90000"/>
            </a:lnSpc>
            <a:spcBef>
              <a:spcPct val="0"/>
            </a:spcBef>
            <a:spcAft>
              <a:spcPct val="35000"/>
            </a:spcAft>
            <a:buNone/>
          </a:pPr>
          <a:r>
            <a:rPr lang="en-US" sz="6500" b="1" kern="1200" dirty="0"/>
            <a:t> </a:t>
          </a:r>
        </a:p>
      </dsp:txBody>
      <dsp:txXfrm>
        <a:off x="4064181" y="1733146"/>
        <a:ext cx="1128329" cy="1128329"/>
      </dsp:txXfrm>
    </dsp:sp>
    <dsp:sp modelId="{23DA609E-E791-4F18-97C8-6858BBE838B3}">
      <dsp:nvSpPr>
        <dsp:cNvPr id="0" name=""/>
        <dsp:cNvSpPr/>
      </dsp:nvSpPr>
      <dsp:spPr>
        <a:xfrm>
          <a:off x="5107056" y="1499461"/>
          <a:ext cx="1595699" cy="1595699"/>
        </a:xfrm>
        <a:prstGeom prst="ellipse">
          <a:avLst/>
        </a:prstGeom>
        <a:solidFill>
          <a:schemeClr val="accent5">
            <a:alpha val="50000"/>
            <a:hueOff val="-779532"/>
            <a:satOff val="7969"/>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817" tIns="82550" rIns="87817" bIns="82550" numCol="1" spcCol="1270" anchor="ctr" anchorCtr="0">
          <a:noAutofit/>
        </a:bodyPr>
        <a:lstStyle/>
        <a:p>
          <a:pPr marL="0" lvl="0" indent="0" algn="ctr" defTabSz="2889250">
            <a:lnSpc>
              <a:spcPct val="90000"/>
            </a:lnSpc>
            <a:spcBef>
              <a:spcPct val="0"/>
            </a:spcBef>
            <a:spcAft>
              <a:spcPct val="35000"/>
            </a:spcAft>
            <a:buNone/>
          </a:pPr>
          <a:r>
            <a:rPr lang="en-US" sz="6500" b="1" kern="1200" dirty="0"/>
            <a:t> </a:t>
          </a:r>
        </a:p>
      </dsp:txBody>
      <dsp:txXfrm>
        <a:off x="5340741" y="1733146"/>
        <a:ext cx="1128329" cy="11283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4D012E-0F26-4B8A-A107-F93691696AD3}">
      <dsp:nvSpPr>
        <dsp:cNvPr id="0" name=""/>
        <dsp:cNvSpPr/>
      </dsp:nvSpPr>
      <dsp:spPr>
        <a:xfrm>
          <a:off x="2248" y="1205527"/>
          <a:ext cx="2256195" cy="2256195"/>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4166" tIns="22860" rIns="124166" bIns="22860" numCol="1" spcCol="1270" anchor="ctr" anchorCtr="1">
          <a:noAutofit/>
        </a:bodyPr>
        <a:lstStyle/>
        <a:p>
          <a:pPr marL="0" lvl="0" indent="0" algn="l" defTabSz="800100">
            <a:lnSpc>
              <a:spcPct val="90000"/>
            </a:lnSpc>
            <a:spcBef>
              <a:spcPct val="0"/>
            </a:spcBef>
            <a:spcAft>
              <a:spcPct val="35000"/>
            </a:spcAft>
            <a:buNone/>
          </a:pPr>
          <a:r>
            <a:rPr lang="en-US" sz="1800" kern="1200" dirty="0"/>
            <a:t>Risk mitigation</a:t>
          </a:r>
        </a:p>
        <a:p>
          <a:pPr marL="114300" lvl="1" indent="-114300" algn="l" defTabSz="622300">
            <a:lnSpc>
              <a:spcPct val="90000"/>
            </a:lnSpc>
            <a:spcBef>
              <a:spcPct val="0"/>
            </a:spcBef>
            <a:spcAft>
              <a:spcPct val="15000"/>
            </a:spcAft>
            <a:buChar char="•"/>
          </a:pPr>
          <a:r>
            <a:rPr lang="en-US" sz="1400" kern="1200" dirty="0"/>
            <a:t>Quicker feedback</a:t>
          </a:r>
        </a:p>
      </dsp:txBody>
      <dsp:txXfrm>
        <a:off x="332660" y="1535939"/>
        <a:ext cx="1595371" cy="1595371"/>
      </dsp:txXfrm>
    </dsp:sp>
    <dsp:sp modelId="{A24854D6-1FAD-44F0-BADE-B4BA2E211F6E}">
      <dsp:nvSpPr>
        <dsp:cNvPr id="0" name=""/>
        <dsp:cNvSpPr/>
      </dsp:nvSpPr>
      <dsp:spPr>
        <a:xfrm>
          <a:off x="1807205" y="1205527"/>
          <a:ext cx="2256195" cy="2256195"/>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4166" tIns="22860" rIns="124166" bIns="22860" numCol="1" spcCol="1270" anchor="ctr" anchorCtr="1">
          <a:noAutofit/>
        </a:bodyPr>
        <a:lstStyle/>
        <a:p>
          <a:pPr marL="0" lvl="0" indent="0" algn="l" defTabSz="800100">
            <a:lnSpc>
              <a:spcPct val="90000"/>
            </a:lnSpc>
            <a:spcBef>
              <a:spcPct val="0"/>
            </a:spcBef>
            <a:spcAft>
              <a:spcPct val="35000"/>
            </a:spcAft>
            <a:buNone/>
          </a:pPr>
          <a:r>
            <a:rPr lang="en-US" sz="1800" kern="1200" dirty="0"/>
            <a:t>Increased transparency</a:t>
          </a:r>
        </a:p>
        <a:p>
          <a:pPr marL="114300" lvl="1" indent="-114300" algn="l" defTabSz="622300">
            <a:lnSpc>
              <a:spcPct val="90000"/>
            </a:lnSpc>
            <a:spcBef>
              <a:spcPct val="0"/>
            </a:spcBef>
            <a:spcAft>
              <a:spcPct val="15000"/>
            </a:spcAft>
            <a:buChar char="•"/>
          </a:pPr>
          <a:r>
            <a:rPr lang="en-US" sz="1400" kern="1200" dirty="0"/>
            <a:t>Observable progress</a:t>
          </a:r>
        </a:p>
      </dsp:txBody>
      <dsp:txXfrm>
        <a:off x="2137617" y="1535939"/>
        <a:ext cx="1595371" cy="1595371"/>
      </dsp:txXfrm>
    </dsp:sp>
    <dsp:sp modelId="{02B9FFAC-3FF9-4786-B8FA-09AFB4E138EB}">
      <dsp:nvSpPr>
        <dsp:cNvPr id="0" name=""/>
        <dsp:cNvSpPr/>
      </dsp:nvSpPr>
      <dsp:spPr>
        <a:xfrm>
          <a:off x="3612161" y="1205527"/>
          <a:ext cx="2256195" cy="2256195"/>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4166" tIns="22860" rIns="124166" bIns="22860" numCol="1" spcCol="1270" anchor="ctr" anchorCtr="1">
          <a:noAutofit/>
        </a:bodyPr>
        <a:lstStyle/>
        <a:p>
          <a:pPr marL="0" lvl="0" indent="0" algn="l" defTabSz="800100">
            <a:lnSpc>
              <a:spcPct val="90000"/>
            </a:lnSpc>
            <a:spcBef>
              <a:spcPct val="0"/>
            </a:spcBef>
            <a:spcAft>
              <a:spcPct val="35000"/>
            </a:spcAft>
            <a:buNone/>
          </a:pPr>
          <a:r>
            <a:rPr lang="en-US" sz="1800" kern="1200" dirty="0"/>
            <a:t>Continuous improvement</a:t>
          </a:r>
        </a:p>
        <a:p>
          <a:pPr marL="114300" lvl="1" indent="-114300" algn="l" defTabSz="622300">
            <a:lnSpc>
              <a:spcPct val="90000"/>
            </a:lnSpc>
            <a:spcBef>
              <a:spcPct val="0"/>
            </a:spcBef>
            <a:spcAft>
              <a:spcPct val="15000"/>
            </a:spcAft>
            <a:buChar char="•"/>
          </a:pPr>
          <a:r>
            <a:rPr lang="en-US" sz="1400" kern="1200" dirty="0"/>
            <a:t>Retrospective</a:t>
          </a:r>
        </a:p>
      </dsp:txBody>
      <dsp:txXfrm>
        <a:off x="3942573" y="1535939"/>
        <a:ext cx="1595371" cy="1595371"/>
      </dsp:txXfrm>
    </dsp:sp>
    <dsp:sp modelId="{53EE07CF-8703-4878-85EC-80C2837F9660}">
      <dsp:nvSpPr>
        <dsp:cNvPr id="0" name=""/>
        <dsp:cNvSpPr/>
      </dsp:nvSpPr>
      <dsp:spPr>
        <a:xfrm>
          <a:off x="5417117" y="1205527"/>
          <a:ext cx="2256195" cy="2256195"/>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4166" tIns="22860" rIns="124166" bIns="22860" numCol="1" spcCol="1270" anchor="ctr" anchorCtr="1">
          <a:noAutofit/>
        </a:bodyPr>
        <a:lstStyle/>
        <a:p>
          <a:pPr marL="0" lvl="0" indent="0" algn="l" defTabSz="800100">
            <a:lnSpc>
              <a:spcPct val="90000"/>
            </a:lnSpc>
            <a:spcBef>
              <a:spcPct val="0"/>
            </a:spcBef>
            <a:spcAft>
              <a:spcPct val="35000"/>
            </a:spcAft>
            <a:buNone/>
          </a:pPr>
          <a:r>
            <a:rPr lang="en-US" sz="1800" kern="1200" dirty="0"/>
            <a:t>Change = opportunity</a:t>
          </a:r>
        </a:p>
        <a:p>
          <a:pPr marL="114300" lvl="1" indent="-114300" algn="l" defTabSz="622300">
            <a:lnSpc>
              <a:spcPct val="90000"/>
            </a:lnSpc>
            <a:spcBef>
              <a:spcPct val="0"/>
            </a:spcBef>
            <a:spcAft>
              <a:spcPct val="15000"/>
            </a:spcAft>
            <a:buChar char="•"/>
          </a:pPr>
          <a:r>
            <a:rPr lang="en-US" sz="1400" kern="1200" dirty="0"/>
            <a:t>Just add it to the backlog</a:t>
          </a:r>
        </a:p>
      </dsp:txBody>
      <dsp:txXfrm>
        <a:off x="5747529" y="1535939"/>
        <a:ext cx="1595371" cy="15953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650DB-82C4-4A23-BD7E-20AD8720D985}">
      <dsp:nvSpPr>
        <dsp:cNvPr id="0" name=""/>
        <dsp:cNvSpPr/>
      </dsp:nvSpPr>
      <dsp:spPr>
        <a:xfrm>
          <a:off x="1091" y="2136600"/>
          <a:ext cx="2127599" cy="2127599"/>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7089" tIns="17780" rIns="117089" bIns="17780" numCol="1" spcCol="1270" anchor="ctr" anchorCtr="1">
          <a:noAutofit/>
        </a:bodyPr>
        <a:lstStyle/>
        <a:p>
          <a:pPr marL="0" lvl="0" indent="0" algn="l" defTabSz="622300">
            <a:lnSpc>
              <a:spcPct val="90000"/>
            </a:lnSpc>
            <a:spcBef>
              <a:spcPct val="0"/>
            </a:spcBef>
            <a:spcAft>
              <a:spcPct val="35000"/>
            </a:spcAft>
            <a:buNone/>
          </a:pPr>
          <a:r>
            <a:rPr lang="en-US" sz="1400" b="1" kern="1200" dirty="0"/>
            <a:t>Less context switching</a:t>
          </a:r>
        </a:p>
        <a:p>
          <a:pPr marL="57150" lvl="1" indent="-57150" algn="l" defTabSz="488950">
            <a:lnSpc>
              <a:spcPct val="90000"/>
            </a:lnSpc>
            <a:spcBef>
              <a:spcPct val="0"/>
            </a:spcBef>
            <a:spcAft>
              <a:spcPct val="15000"/>
            </a:spcAft>
            <a:buChar char="•"/>
          </a:pPr>
          <a:r>
            <a:rPr lang="en-US" sz="1100" b="1" kern="1200" dirty="0"/>
            <a:t>Protected sprints</a:t>
          </a:r>
        </a:p>
      </dsp:txBody>
      <dsp:txXfrm>
        <a:off x="312671" y="2448180"/>
        <a:ext cx="1504439" cy="1504439"/>
      </dsp:txXfrm>
    </dsp:sp>
    <dsp:sp modelId="{048B4416-BB1A-468B-A8B4-AD911FAF9740}">
      <dsp:nvSpPr>
        <dsp:cNvPr id="0" name=""/>
        <dsp:cNvSpPr/>
      </dsp:nvSpPr>
      <dsp:spPr>
        <a:xfrm>
          <a:off x="1703170" y="2136600"/>
          <a:ext cx="2127599" cy="2127599"/>
        </a:xfrm>
        <a:prstGeom prst="ellipse">
          <a:avLst/>
        </a:prstGeom>
        <a:solidFill>
          <a:schemeClr val="accent5">
            <a:alpha val="50000"/>
            <a:hueOff val="-194883"/>
            <a:satOff val="1992"/>
            <a:lumOff val="-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7089" tIns="17780" rIns="117089" bIns="17780" numCol="1" spcCol="1270" anchor="ctr" anchorCtr="1">
          <a:noAutofit/>
        </a:bodyPr>
        <a:lstStyle/>
        <a:p>
          <a:pPr marL="0" lvl="0" indent="0" algn="l" defTabSz="622300">
            <a:lnSpc>
              <a:spcPct val="90000"/>
            </a:lnSpc>
            <a:spcBef>
              <a:spcPct val="0"/>
            </a:spcBef>
            <a:spcAft>
              <a:spcPct val="35000"/>
            </a:spcAft>
            <a:buNone/>
          </a:pPr>
          <a:r>
            <a:rPr lang="en-US" sz="1400" b="1" kern="1200" dirty="0"/>
            <a:t>Sustainable pace</a:t>
          </a:r>
        </a:p>
        <a:p>
          <a:pPr marL="57150" lvl="1" indent="-57150" algn="l" defTabSz="488950">
            <a:lnSpc>
              <a:spcPct val="90000"/>
            </a:lnSpc>
            <a:spcBef>
              <a:spcPct val="0"/>
            </a:spcBef>
            <a:spcAft>
              <a:spcPct val="15000"/>
            </a:spcAft>
            <a:buChar char="•"/>
          </a:pPr>
          <a:r>
            <a:rPr lang="en-US" sz="1100" b="1" kern="1200" dirty="0"/>
            <a:t>Fewer late nights</a:t>
          </a:r>
        </a:p>
      </dsp:txBody>
      <dsp:txXfrm>
        <a:off x="2014750" y="2448180"/>
        <a:ext cx="1504439" cy="1504439"/>
      </dsp:txXfrm>
    </dsp:sp>
    <dsp:sp modelId="{B3B5D532-99B1-4027-B915-42FD307D24FD}">
      <dsp:nvSpPr>
        <dsp:cNvPr id="0" name=""/>
        <dsp:cNvSpPr/>
      </dsp:nvSpPr>
      <dsp:spPr>
        <a:xfrm>
          <a:off x="3405249" y="2136600"/>
          <a:ext cx="2127599" cy="2127599"/>
        </a:xfrm>
        <a:prstGeom prst="ellipse">
          <a:avLst/>
        </a:prstGeom>
        <a:solidFill>
          <a:schemeClr val="accent5">
            <a:alpha val="50000"/>
            <a:hueOff val="-389766"/>
            <a:satOff val="3984"/>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7089" tIns="17780" rIns="117089" bIns="17780" numCol="1" spcCol="1270" anchor="ctr" anchorCtr="1">
          <a:noAutofit/>
        </a:bodyPr>
        <a:lstStyle/>
        <a:p>
          <a:pPr marL="0" lvl="0" indent="0" algn="l" defTabSz="622300">
            <a:lnSpc>
              <a:spcPct val="90000"/>
            </a:lnSpc>
            <a:spcBef>
              <a:spcPct val="0"/>
            </a:spcBef>
            <a:spcAft>
              <a:spcPct val="35000"/>
            </a:spcAft>
            <a:buNone/>
          </a:pPr>
          <a:r>
            <a:rPr lang="en-US" sz="1400" b="1" kern="1200" dirty="0"/>
            <a:t>Team-based Commitments</a:t>
          </a:r>
        </a:p>
        <a:p>
          <a:pPr marL="57150" lvl="1" indent="-57150" algn="l" defTabSz="488950">
            <a:lnSpc>
              <a:spcPct val="90000"/>
            </a:lnSpc>
            <a:spcBef>
              <a:spcPct val="0"/>
            </a:spcBef>
            <a:spcAft>
              <a:spcPct val="15000"/>
            </a:spcAft>
            <a:buChar char="•"/>
          </a:pPr>
          <a:r>
            <a:rPr lang="en-US" sz="1100" b="1" kern="1200" dirty="0"/>
            <a:t>Team decides</a:t>
          </a:r>
        </a:p>
        <a:p>
          <a:pPr marL="57150" lvl="1" indent="-57150" algn="l" defTabSz="488950">
            <a:lnSpc>
              <a:spcPct val="90000"/>
            </a:lnSpc>
            <a:spcBef>
              <a:spcPct val="0"/>
            </a:spcBef>
            <a:spcAft>
              <a:spcPct val="15000"/>
            </a:spcAft>
            <a:buChar char="•"/>
          </a:pPr>
          <a:r>
            <a:rPr lang="en-US" sz="1100" b="1" kern="1200" dirty="0"/>
            <a:t>No delegating dictator</a:t>
          </a:r>
        </a:p>
      </dsp:txBody>
      <dsp:txXfrm>
        <a:off x="3716829" y="2448180"/>
        <a:ext cx="1504439" cy="1504439"/>
      </dsp:txXfrm>
    </dsp:sp>
    <dsp:sp modelId="{0DC6A925-01E2-4378-B813-D4AA70DF6AA0}">
      <dsp:nvSpPr>
        <dsp:cNvPr id="0" name=""/>
        <dsp:cNvSpPr/>
      </dsp:nvSpPr>
      <dsp:spPr>
        <a:xfrm>
          <a:off x="5107328" y="2136600"/>
          <a:ext cx="2127599" cy="2127599"/>
        </a:xfrm>
        <a:prstGeom prst="ellipse">
          <a:avLst/>
        </a:prstGeom>
        <a:solidFill>
          <a:schemeClr val="accent5">
            <a:alpha val="50000"/>
            <a:hueOff val="-584649"/>
            <a:satOff val="5977"/>
            <a:lumOff val="-3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7089" tIns="17780" rIns="117089" bIns="17780" numCol="1" spcCol="1270" anchor="ctr" anchorCtr="1">
          <a:noAutofit/>
        </a:bodyPr>
        <a:lstStyle/>
        <a:p>
          <a:pPr marL="0" lvl="0" indent="0" algn="l" defTabSz="622300">
            <a:lnSpc>
              <a:spcPct val="90000"/>
            </a:lnSpc>
            <a:spcBef>
              <a:spcPct val="0"/>
            </a:spcBef>
            <a:spcAft>
              <a:spcPct val="35000"/>
            </a:spcAft>
            <a:buNone/>
          </a:pPr>
          <a:r>
            <a:rPr lang="en-US" sz="1400" b="1" kern="1200" dirty="0"/>
            <a:t>No “us vs. them”</a:t>
          </a:r>
        </a:p>
        <a:p>
          <a:pPr marL="57150" lvl="1" indent="-57150" algn="l" defTabSz="488950">
            <a:lnSpc>
              <a:spcPct val="90000"/>
            </a:lnSpc>
            <a:spcBef>
              <a:spcPct val="0"/>
            </a:spcBef>
            <a:spcAft>
              <a:spcPct val="15000"/>
            </a:spcAft>
            <a:buChar char="•"/>
          </a:pPr>
          <a:r>
            <a:rPr lang="en-US" sz="1100" b="1" kern="1200" dirty="0"/>
            <a:t>Teams, not individuals</a:t>
          </a:r>
        </a:p>
        <a:p>
          <a:pPr marL="57150" lvl="1" indent="-57150" algn="l" defTabSz="488950">
            <a:lnSpc>
              <a:spcPct val="90000"/>
            </a:lnSpc>
            <a:spcBef>
              <a:spcPct val="0"/>
            </a:spcBef>
            <a:spcAft>
              <a:spcPct val="15000"/>
            </a:spcAft>
            <a:buChar char="•"/>
          </a:pPr>
          <a:r>
            <a:rPr lang="en-US" sz="1100" b="1" kern="1200" dirty="0"/>
            <a:t>Customer part of team</a:t>
          </a:r>
        </a:p>
      </dsp:txBody>
      <dsp:txXfrm>
        <a:off x="5418908" y="2448180"/>
        <a:ext cx="1504439" cy="1504439"/>
      </dsp:txXfrm>
    </dsp:sp>
    <dsp:sp modelId="{23DA609E-E791-4F18-97C8-6858BBE838B3}">
      <dsp:nvSpPr>
        <dsp:cNvPr id="0" name=""/>
        <dsp:cNvSpPr/>
      </dsp:nvSpPr>
      <dsp:spPr>
        <a:xfrm>
          <a:off x="6809407" y="2136600"/>
          <a:ext cx="2127599" cy="2127599"/>
        </a:xfrm>
        <a:prstGeom prst="ellipse">
          <a:avLst/>
        </a:prstGeom>
        <a:solidFill>
          <a:schemeClr val="accent5">
            <a:alpha val="50000"/>
            <a:hueOff val="-779532"/>
            <a:satOff val="7969"/>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7089" tIns="17780" rIns="117089" bIns="17780" numCol="1" spcCol="1270" anchor="ctr" anchorCtr="1">
          <a:noAutofit/>
        </a:bodyPr>
        <a:lstStyle/>
        <a:p>
          <a:pPr marL="0" lvl="0" indent="0" algn="l" defTabSz="622300">
            <a:lnSpc>
              <a:spcPct val="90000"/>
            </a:lnSpc>
            <a:spcBef>
              <a:spcPct val="0"/>
            </a:spcBef>
            <a:spcAft>
              <a:spcPct val="35000"/>
            </a:spcAft>
            <a:buNone/>
          </a:pPr>
          <a:r>
            <a:rPr lang="en-US" sz="1400" b="1" kern="1200" dirty="0"/>
            <a:t>Dedicated shield/bulldozer</a:t>
          </a:r>
        </a:p>
        <a:p>
          <a:pPr marL="57150" lvl="1" indent="-57150" algn="l" defTabSz="488950">
            <a:lnSpc>
              <a:spcPct val="90000"/>
            </a:lnSpc>
            <a:spcBef>
              <a:spcPct val="0"/>
            </a:spcBef>
            <a:spcAft>
              <a:spcPct val="15000"/>
            </a:spcAft>
            <a:buChar char="•"/>
          </a:pPr>
          <a:r>
            <a:rPr lang="en-US" sz="1100" b="1" kern="1200" dirty="0" err="1"/>
            <a:t>ScrumMaster</a:t>
          </a:r>
          <a:r>
            <a:rPr lang="en-US" sz="1100" b="1" kern="1200" dirty="0"/>
            <a:t> as problem solver</a:t>
          </a:r>
        </a:p>
        <a:p>
          <a:pPr marL="57150" lvl="1" indent="-57150" algn="l" defTabSz="488950">
            <a:lnSpc>
              <a:spcPct val="90000"/>
            </a:lnSpc>
            <a:spcBef>
              <a:spcPct val="0"/>
            </a:spcBef>
            <a:spcAft>
              <a:spcPct val="15000"/>
            </a:spcAft>
            <a:buChar char="•"/>
          </a:pPr>
          <a:r>
            <a:rPr lang="en-US" sz="1100" b="1" kern="1200" dirty="0"/>
            <a:t>Servant/leader</a:t>
          </a:r>
        </a:p>
      </dsp:txBody>
      <dsp:txXfrm>
        <a:off x="7120987" y="2448180"/>
        <a:ext cx="1504439" cy="15044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A3957-9A2E-46F7-AAD4-5A960A391949}">
      <dsp:nvSpPr>
        <dsp:cNvPr id="0" name=""/>
        <dsp:cNvSpPr/>
      </dsp:nvSpPr>
      <dsp:spPr>
        <a:xfrm>
          <a:off x="1156" y="404637"/>
          <a:ext cx="1329577" cy="66478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Individuals and interactions</a:t>
          </a:r>
        </a:p>
      </dsp:txBody>
      <dsp:txXfrm>
        <a:off x="20627" y="424108"/>
        <a:ext cx="1290635" cy="625846"/>
      </dsp:txXfrm>
    </dsp:sp>
    <dsp:sp modelId="{DFD239C8-1FEA-4041-8104-A60D899AF714}">
      <dsp:nvSpPr>
        <dsp:cNvPr id="0" name=""/>
        <dsp:cNvSpPr/>
      </dsp:nvSpPr>
      <dsp:spPr>
        <a:xfrm>
          <a:off x="134114" y="1069426"/>
          <a:ext cx="132957" cy="498591"/>
        </a:xfrm>
        <a:custGeom>
          <a:avLst/>
          <a:gdLst/>
          <a:ahLst/>
          <a:cxnLst/>
          <a:rect l="0" t="0" r="0" b="0"/>
          <a:pathLst>
            <a:path>
              <a:moveTo>
                <a:pt x="0" y="0"/>
              </a:moveTo>
              <a:lnTo>
                <a:pt x="0" y="498591"/>
              </a:lnTo>
              <a:lnTo>
                <a:pt x="132957" y="49859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9A7797E-45B0-48F7-BA2E-64AFC020416D}">
      <dsp:nvSpPr>
        <dsp:cNvPr id="0" name=""/>
        <dsp:cNvSpPr/>
      </dsp:nvSpPr>
      <dsp:spPr>
        <a:xfrm>
          <a:off x="267072" y="1235623"/>
          <a:ext cx="1063662" cy="664788"/>
        </a:xfrm>
        <a:prstGeom prst="roundRect">
          <a:avLst>
            <a:gd name="adj" fmla="val 10000"/>
          </a:avLst>
        </a:prstGeom>
        <a:solidFill>
          <a:schemeClr val="accent1">
            <a:lumMod val="40000"/>
            <a:lumOff val="60000"/>
            <a:alpha val="9000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accent2">
                  <a:lumMod val="75000"/>
                </a:schemeClr>
              </a:solidFill>
            </a:rPr>
            <a:t>over</a:t>
          </a:r>
          <a:r>
            <a:rPr lang="en-US" sz="1600" kern="1200" dirty="0"/>
            <a:t> processes and tools</a:t>
          </a:r>
        </a:p>
      </dsp:txBody>
      <dsp:txXfrm>
        <a:off x="286543" y="1255094"/>
        <a:ext cx="1024720" cy="625846"/>
      </dsp:txXfrm>
    </dsp:sp>
    <dsp:sp modelId="{2B1433DE-CEEE-43FF-B3DD-D8F511DFA5BD}">
      <dsp:nvSpPr>
        <dsp:cNvPr id="0" name=""/>
        <dsp:cNvSpPr/>
      </dsp:nvSpPr>
      <dsp:spPr>
        <a:xfrm>
          <a:off x="1663128" y="404637"/>
          <a:ext cx="1329577" cy="66478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Working software</a:t>
          </a:r>
        </a:p>
      </dsp:txBody>
      <dsp:txXfrm>
        <a:off x="1682599" y="424108"/>
        <a:ext cx="1290635" cy="625846"/>
      </dsp:txXfrm>
    </dsp:sp>
    <dsp:sp modelId="{A99BC636-3D91-4C67-A453-DD7E41AFABDE}">
      <dsp:nvSpPr>
        <dsp:cNvPr id="0" name=""/>
        <dsp:cNvSpPr/>
      </dsp:nvSpPr>
      <dsp:spPr>
        <a:xfrm>
          <a:off x="1796086" y="1069426"/>
          <a:ext cx="132957" cy="498591"/>
        </a:xfrm>
        <a:custGeom>
          <a:avLst/>
          <a:gdLst/>
          <a:ahLst/>
          <a:cxnLst/>
          <a:rect l="0" t="0" r="0" b="0"/>
          <a:pathLst>
            <a:path>
              <a:moveTo>
                <a:pt x="0" y="0"/>
              </a:moveTo>
              <a:lnTo>
                <a:pt x="0" y="498591"/>
              </a:lnTo>
              <a:lnTo>
                <a:pt x="132957" y="49859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2AD5E18-3073-4B5A-A0A1-1B7A1D402B91}">
      <dsp:nvSpPr>
        <dsp:cNvPr id="0" name=""/>
        <dsp:cNvSpPr/>
      </dsp:nvSpPr>
      <dsp:spPr>
        <a:xfrm>
          <a:off x="1929044" y="1235623"/>
          <a:ext cx="1136150" cy="664788"/>
        </a:xfrm>
        <a:prstGeom prst="roundRect">
          <a:avLst>
            <a:gd name="adj" fmla="val 10000"/>
          </a:avLst>
        </a:prstGeom>
        <a:solidFill>
          <a:schemeClr val="accent1">
            <a:lumMod val="40000"/>
            <a:lumOff val="60000"/>
            <a:alpha val="9000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accent2">
                  <a:lumMod val="75000"/>
                </a:schemeClr>
              </a:solidFill>
            </a:rPr>
            <a:t>over</a:t>
          </a:r>
          <a:r>
            <a:rPr lang="en-US" sz="1600" kern="1200" dirty="0"/>
            <a:t> comprehensive documentation</a:t>
          </a:r>
        </a:p>
      </dsp:txBody>
      <dsp:txXfrm>
        <a:off x="1948515" y="1255094"/>
        <a:ext cx="1097208" cy="625846"/>
      </dsp:txXfrm>
    </dsp:sp>
    <dsp:sp modelId="{F06EDE13-5EAC-4819-A9CD-6AB6FBEB8425}">
      <dsp:nvSpPr>
        <dsp:cNvPr id="0" name=""/>
        <dsp:cNvSpPr/>
      </dsp:nvSpPr>
      <dsp:spPr>
        <a:xfrm>
          <a:off x="3325100" y="404637"/>
          <a:ext cx="1329577" cy="66478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Customer collaboration</a:t>
          </a:r>
        </a:p>
      </dsp:txBody>
      <dsp:txXfrm>
        <a:off x="3344571" y="424108"/>
        <a:ext cx="1290635" cy="625846"/>
      </dsp:txXfrm>
    </dsp:sp>
    <dsp:sp modelId="{CC863537-48F4-4C1E-8A28-98EC51BE102A}">
      <dsp:nvSpPr>
        <dsp:cNvPr id="0" name=""/>
        <dsp:cNvSpPr/>
      </dsp:nvSpPr>
      <dsp:spPr>
        <a:xfrm>
          <a:off x="3458058" y="1069426"/>
          <a:ext cx="132957" cy="498591"/>
        </a:xfrm>
        <a:custGeom>
          <a:avLst/>
          <a:gdLst/>
          <a:ahLst/>
          <a:cxnLst/>
          <a:rect l="0" t="0" r="0" b="0"/>
          <a:pathLst>
            <a:path>
              <a:moveTo>
                <a:pt x="0" y="0"/>
              </a:moveTo>
              <a:lnTo>
                <a:pt x="0" y="498591"/>
              </a:lnTo>
              <a:lnTo>
                <a:pt x="132957" y="49859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13922D-A9FA-4480-96AF-FC911E7630B6}">
      <dsp:nvSpPr>
        <dsp:cNvPr id="0" name=""/>
        <dsp:cNvSpPr/>
      </dsp:nvSpPr>
      <dsp:spPr>
        <a:xfrm>
          <a:off x="3591016" y="1235623"/>
          <a:ext cx="1063662" cy="664788"/>
        </a:xfrm>
        <a:prstGeom prst="roundRect">
          <a:avLst>
            <a:gd name="adj" fmla="val 10000"/>
          </a:avLst>
        </a:prstGeom>
        <a:solidFill>
          <a:schemeClr val="accent1">
            <a:lumMod val="40000"/>
            <a:lumOff val="60000"/>
            <a:alpha val="9000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accent2">
                  <a:lumMod val="75000"/>
                </a:schemeClr>
              </a:solidFill>
            </a:rPr>
            <a:t>over</a:t>
          </a:r>
          <a:r>
            <a:rPr lang="en-US" sz="1400" kern="1200" dirty="0"/>
            <a:t> contract negotiation</a:t>
          </a:r>
        </a:p>
      </dsp:txBody>
      <dsp:txXfrm>
        <a:off x="3610487" y="1255094"/>
        <a:ext cx="1024720" cy="625846"/>
      </dsp:txXfrm>
    </dsp:sp>
    <dsp:sp modelId="{3426AD3E-D131-4635-B45B-BC0D5C7BDCF7}">
      <dsp:nvSpPr>
        <dsp:cNvPr id="0" name=""/>
        <dsp:cNvSpPr/>
      </dsp:nvSpPr>
      <dsp:spPr>
        <a:xfrm>
          <a:off x="4987072" y="404637"/>
          <a:ext cx="1329577" cy="664788"/>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Responding to change</a:t>
          </a:r>
        </a:p>
      </dsp:txBody>
      <dsp:txXfrm>
        <a:off x="5006543" y="424108"/>
        <a:ext cx="1290635" cy="625846"/>
      </dsp:txXfrm>
    </dsp:sp>
    <dsp:sp modelId="{128ED974-DEB0-42EE-A82C-1CEA81E36B0C}">
      <dsp:nvSpPr>
        <dsp:cNvPr id="0" name=""/>
        <dsp:cNvSpPr/>
      </dsp:nvSpPr>
      <dsp:spPr>
        <a:xfrm>
          <a:off x="5120030" y="1069426"/>
          <a:ext cx="132957" cy="498591"/>
        </a:xfrm>
        <a:custGeom>
          <a:avLst/>
          <a:gdLst/>
          <a:ahLst/>
          <a:cxnLst/>
          <a:rect l="0" t="0" r="0" b="0"/>
          <a:pathLst>
            <a:path>
              <a:moveTo>
                <a:pt x="0" y="0"/>
              </a:moveTo>
              <a:lnTo>
                <a:pt x="0" y="498591"/>
              </a:lnTo>
              <a:lnTo>
                <a:pt x="132957" y="49859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1DCC5CB-6236-4EC5-900E-34AC12964350}">
      <dsp:nvSpPr>
        <dsp:cNvPr id="0" name=""/>
        <dsp:cNvSpPr/>
      </dsp:nvSpPr>
      <dsp:spPr>
        <a:xfrm>
          <a:off x="5252988" y="1235623"/>
          <a:ext cx="1063662" cy="664788"/>
        </a:xfrm>
        <a:prstGeom prst="roundRect">
          <a:avLst>
            <a:gd name="adj" fmla="val 10000"/>
          </a:avLst>
        </a:prstGeom>
        <a:solidFill>
          <a:schemeClr val="accent1">
            <a:lumMod val="40000"/>
            <a:lumOff val="60000"/>
            <a:alpha val="9000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accent2">
                  <a:lumMod val="75000"/>
                </a:schemeClr>
              </a:solidFill>
            </a:rPr>
            <a:t>over</a:t>
          </a:r>
          <a:r>
            <a:rPr lang="en-US" sz="1400" kern="1200" dirty="0"/>
            <a:t> following a plan</a:t>
          </a:r>
        </a:p>
      </dsp:txBody>
      <dsp:txXfrm>
        <a:off x="5272459" y="1255094"/>
        <a:ext cx="1024720" cy="6258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A3957-9A2E-46F7-AAD4-5A960A391949}">
      <dsp:nvSpPr>
        <dsp:cNvPr id="0" name=""/>
        <dsp:cNvSpPr/>
      </dsp:nvSpPr>
      <dsp:spPr>
        <a:xfrm>
          <a:off x="1117" y="295880"/>
          <a:ext cx="1284502" cy="6422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Individuals and interactions</a:t>
          </a:r>
        </a:p>
      </dsp:txBody>
      <dsp:txXfrm>
        <a:off x="19928" y="314691"/>
        <a:ext cx="1246880" cy="604629"/>
      </dsp:txXfrm>
    </dsp:sp>
    <dsp:sp modelId="{DFD239C8-1FEA-4041-8104-A60D899AF714}">
      <dsp:nvSpPr>
        <dsp:cNvPr id="0" name=""/>
        <dsp:cNvSpPr/>
      </dsp:nvSpPr>
      <dsp:spPr>
        <a:xfrm>
          <a:off x="129567"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9A7797E-45B0-48F7-BA2E-64AFC020416D}">
      <dsp:nvSpPr>
        <dsp:cNvPr id="0" name=""/>
        <dsp:cNvSpPr/>
      </dsp:nvSpPr>
      <dsp:spPr>
        <a:xfrm>
          <a:off x="258018"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processes and tools</a:t>
          </a:r>
        </a:p>
      </dsp:txBody>
      <dsp:txXfrm>
        <a:off x="276829" y="1117505"/>
        <a:ext cx="989979" cy="604629"/>
      </dsp:txXfrm>
    </dsp:sp>
    <dsp:sp modelId="{2B1433DE-CEEE-43FF-B3DD-D8F511DFA5BD}">
      <dsp:nvSpPr>
        <dsp:cNvPr id="0" name=""/>
        <dsp:cNvSpPr/>
      </dsp:nvSpPr>
      <dsp:spPr>
        <a:xfrm>
          <a:off x="1606745" y="295880"/>
          <a:ext cx="1284502" cy="64225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Working software</a:t>
          </a:r>
        </a:p>
      </dsp:txBody>
      <dsp:txXfrm>
        <a:off x="1625556" y="314691"/>
        <a:ext cx="1246880" cy="604629"/>
      </dsp:txXfrm>
    </dsp:sp>
    <dsp:sp modelId="{A99BC636-3D91-4C67-A453-DD7E41AFABDE}">
      <dsp:nvSpPr>
        <dsp:cNvPr id="0" name=""/>
        <dsp:cNvSpPr/>
      </dsp:nvSpPr>
      <dsp:spPr>
        <a:xfrm>
          <a:off x="1735195"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2AD5E18-3073-4B5A-A0A1-1B7A1D402B91}">
      <dsp:nvSpPr>
        <dsp:cNvPr id="0" name=""/>
        <dsp:cNvSpPr/>
      </dsp:nvSpPr>
      <dsp:spPr>
        <a:xfrm>
          <a:off x="1863645"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comprehensive documentation</a:t>
          </a:r>
        </a:p>
      </dsp:txBody>
      <dsp:txXfrm>
        <a:off x="1882456" y="1117505"/>
        <a:ext cx="989979" cy="604629"/>
      </dsp:txXfrm>
    </dsp:sp>
    <dsp:sp modelId="{F06EDE13-5EAC-4819-A9CD-6AB6FBEB8425}">
      <dsp:nvSpPr>
        <dsp:cNvPr id="0" name=""/>
        <dsp:cNvSpPr/>
      </dsp:nvSpPr>
      <dsp:spPr>
        <a:xfrm>
          <a:off x="3212372" y="295880"/>
          <a:ext cx="1284502" cy="642251"/>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Customer collaboration</a:t>
          </a:r>
        </a:p>
      </dsp:txBody>
      <dsp:txXfrm>
        <a:off x="3231183" y="314691"/>
        <a:ext cx="1246880" cy="604629"/>
      </dsp:txXfrm>
    </dsp:sp>
    <dsp:sp modelId="{CC863537-48F4-4C1E-8A28-98EC51BE102A}">
      <dsp:nvSpPr>
        <dsp:cNvPr id="0" name=""/>
        <dsp:cNvSpPr/>
      </dsp:nvSpPr>
      <dsp:spPr>
        <a:xfrm>
          <a:off x="3340822"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13922D-A9FA-4480-96AF-FC911E7630B6}">
      <dsp:nvSpPr>
        <dsp:cNvPr id="0" name=""/>
        <dsp:cNvSpPr/>
      </dsp:nvSpPr>
      <dsp:spPr>
        <a:xfrm>
          <a:off x="3469273"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contract negotiation</a:t>
          </a:r>
        </a:p>
      </dsp:txBody>
      <dsp:txXfrm>
        <a:off x="3488084" y="1117505"/>
        <a:ext cx="989979" cy="604629"/>
      </dsp:txXfrm>
    </dsp:sp>
    <dsp:sp modelId="{3426AD3E-D131-4635-B45B-BC0D5C7BDCF7}">
      <dsp:nvSpPr>
        <dsp:cNvPr id="0" name=""/>
        <dsp:cNvSpPr/>
      </dsp:nvSpPr>
      <dsp:spPr>
        <a:xfrm>
          <a:off x="4818000" y="295880"/>
          <a:ext cx="1284502" cy="642251"/>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bg1"/>
              </a:solidFill>
            </a:rPr>
            <a:t>Responding to change</a:t>
          </a:r>
        </a:p>
      </dsp:txBody>
      <dsp:txXfrm>
        <a:off x="4836811" y="314691"/>
        <a:ext cx="1246880" cy="604629"/>
      </dsp:txXfrm>
    </dsp:sp>
    <dsp:sp modelId="{128ED974-DEB0-42EE-A82C-1CEA81E36B0C}">
      <dsp:nvSpPr>
        <dsp:cNvPr id="0" name=""/>
        <dsp:cNvSpPr/>
      </dsp:nvSpPr>
      <dsp:spPr>
        <a:xfrm>
          <a:off x="4946450" y="938131"/>
          <a:ext cx="128450" cy="481688"/>
        </a:xfrm>
        <a:custGeom>
          <a:avLst/>
          <a:gdLst/>
          <a:ahLst/>
          <a:cxnLst/>
          <a:rect l="0" t="0" r="0" b="0"/>
          <a:pathLst>
            <a:path>
              <a:moveTo>
                <a:pt x="0" y="0"/>
              </a:moveTo>
              <a:lnTo>
                <a:pt x="0" y="481688"/>
              </a:lnTo>
              <a:lnTo>
                <a:pt x="128450" y="481688"/>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1DCC5CB-6236-4EC5-900E-34AC12964350}">
      <dsp:nvSpPr>
        <dsp:cNvPr id="0" name=""/>
        <dsp:cNvSpPr/>
      </dsp:nvSpPr>
      <dsp:spPr>
        <a:xfrm>
          <a:off x="5074900" y="1098694"/>
          <a:ext cx="1027601" cy="642251"/>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over following a plan</a:t>
          </a:r>
        </a:p>
      </dsp:txBody>
      <dsp:txXfrm>
        <a:off x="5093711" y="1117505"/>
        <a:ext cx="989979" cy="60462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6019BD-5A9C-D247-A352-90D6F932FC39}" type="datetimeFigureOut">
              <a:rPr lang="en-US" smtClean="0"/>
              <a:t>3/29/26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8A5312-93A2-4C41-AFD8-B93FA8A91C33}" type="slidenum">
              <a:rPr lang="en-US" smtClean="0"/>
              <a:t>‹#›</a:t>
            </a:fld>
            <a:endParaRPr lang="en-US"/>
          </a:p>
        </p:txBody>
      </p:sp>
    </p:spTree>
    <p:extLst>
      <p:ext uri="{BB962C8B-B14F-4D97-AF65-F5344CB8AC3E}">
        <p14:creationId xmlns:p14="http://schemas.microsoft.com/office/powerpoint/2010/main" val="8658740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84F9F3-EF58-DB4F-B0ED-0B6B850DA2DF}" type="datetimeFigureOut">
              <a:rPr lang="en-US" smtClean="0"/>
              <a:t>3/29/26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D926C-2523-DB4E-AA42-7803F6FA2B59}" type="slidenum">
              <a:rPr lang="en-US" smtClean="0"/>
              <a:t>‹#›</a:t>
            </a:fld>
            <a:endParaRPr lang="en-US"/>
          </a:p>
        </p:txBody>
      </p:sp>
    </p:spTree>
    <p:extLst>
      <p:ext uri="{BB962C8B-B14F-4D97-AF65-F5344CB8AC3E}">
        <p14:creationId xmlns:p14="http://schemas.microsoft.com/office/powerpoint/2010/main" val="230261383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each of these principles!!</a:t>
            </a:r>
          </a:p>
        </p:txBody>
      </p:sp>
      <p:sp>
        <p:nvSpPr>
          <p:cNvPr id="4" name="Slide Number Placeholder 3"/>
          <p:cNvSpPr>
            <a:spLocks noGrp="1"/>
          </p:cNvSpPr>
          <p:nvPr>
            <p:ph type="sldNum" sz="quarter" idx="5"/>
          </p:nvPr>
        </p:nvSpPr>
        <p:spPr/>
        <p:txBody>
          <a:bodyPr/>
          <a:lstStyle/>
          <a:p>
            <a:fld id="{C5ED926C-2523-DB4E-AA42-7803F6FA2B59}" type="slidenum">
              <a:rPr lang="en-US" smtClean="0"/>
              <a:t>4</a:t>
            </a:fld>
            <a:endParaRPr lang="en-US"/>
          </a:p>
        </p:txBody>
      </p:sp>
    </p:spTree>
    <p:extLst>
      <p:ext uri="{BB962C8B-B14F-4D97-AF65-F5344CB8AC3E}">
        <p14:creationId xmlns:p14="http://schemas.microsoft.com/office/powerpoint/2010/main" val="890356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C2986-C1F2-4974-B00D-9AC3236D8D7C}" type="slidenum">
              <a:rPr lang="en-US" smtClean="0"/>
              <a:t>19</a:t>
            </a:fld>
            <a:endParaRPr lang="en-US"/>
          </a:p>
        </p:txBody>
      </p:sp>
    </p:spTree>
    <p:extLst>
      <p:ext uri="{BB962C8B-B14F-4D97-AF65-F5344CB8AC3E}">
        <p14:creationId xmlns:p14="http://schemas.microsoft.com/office/powerpoint/2010/main" val="423145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C2986-C1F2-4974-B00D-9AC3236D8D7C}" type="slidenum">
              <a:rPr lang="en-US" smtClean="0"/>
              <a:t>20</a:t>
            </a:fld>
            <a:endParaRPr lang="en-US"/>
          </a:p>
        </p:txBody>
      </p:sp>
    </p:spTree>
    <p:extLst>
      <p:ext uri="{BB962C8B-B14F-4D97-AF65-F5344CB8AC3E}">
        <p14:creationId xmlns:p14="http://schemas.microsoft.com/office/powerpoint/2010/main" val="1585711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it change the meaning to drop modifiers like “working”, “customer”, “comprehensive</a:t>
            </a:r>
          </a:p>
          <a:p>
            <a:r>
              <a:rPr lang="en-US" dirty="0"/>
              <a:t>(comprehensive: you can’t deliver without documentation at all, just </a:t>
            </a:r>
            <a:r>
              <a:rPr lang="en-US"/>
              <a:t>avoid over-documentation)</a:t>
            </a:r>
          </a:p>
        </p:txBody>
      </p:sp>
      <p:sp>
        <p:nvSpPr>
          <p:cNvPr id="4" name="Slide Number Placeholder 3"/>
          <p:cNvSpPr>
            <a:spLocks noGrp="1"/>
          </p:cNvSpPr>
          <p:nvPr>
            <p:ph type="sldNum" sz="quarter" idx="10"/>
          </p:nvPr>
        </p:nvSpPr>
        <p:spPr/>
        <p:txBody>
          <a:bodyPr/>
          <a:lstStyle/>
          <a:p>
            <a:fld id="{C1CC2986-C1F2-4974-B00D-9AC3236D8D7C}" type="slidenum">
              <a:rPr lang="en-US" smtClean="0"/>
              <a:t>21</a:t>
            </a:fld>
            <a:endParaRPr lang="en-US"/>
          </a:p>
        </p:txBody>
      </p:sp>
    </p:spTree>
    <p:extLst>
      <p:ext uri="{BB962C8B-B14F-4D97-AF65-F5344CB8AC3E}">
        <p14:creationId xmlns:p14="http://schemas.microsoft.com/office/powerpoint/2010/main" val="322868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“specification” is the list of requirements for a project, including both the system’s functionality (what it does, such as display a list of classes a student has taken) and constraints (a requirement to use a database or information such as students having to be enrolled in an academic program).</a:t>
            </a:r>
          </a:p>
        </p:txBody>
      </p:sp>
      <p:sp>
        <p:nvSpPr>
          <p:cNvPr id="4" name="Slide Number Placeholder 3"/>
          <p:cNvSpPr>
            <a:spLocks noGrp="1"/>
          </p:cNvSpPr>
          <p:nvPr>
            <p:ph type="sldNum" sz="quarter" idx="10"/>
          </p:nvPr>
        </p:nvSpPr>
        <p:spPr/>
        <p:txBody>
          <a:bodyPr/>
          <a:lstStyle/>
          <a:p>
            <a:fld id="{C1CC2986-C1F2-4974-B00D-9AC3236D8D7C}" type="slidenum">
              <a:rPr lang="en-US" smtClean="0"/>
              <a:t>22</a:t>
            </a:fld>
            <a:endParaRPr lang="en-US"/>
          </a:p>
        </p:txBody>
      </p:sp>
    </p:spTree>
    <p:extLst>
      <p:ext uri="{BB962C8B-B14F-4D97-AF65-F5344CB8AC3E}">
        <p14:creationId xmlns:p14="http://schemas.microsoft.com/office/powerpoint/2010/main" val="156978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Product Owner Proxy</a:t>
            </a:r>
          </a:p>
        </p:txBody>
      </p:sp>
      <p:sp>
        <p:nvSpPr>
          <p:cNvPr id="4" name="Slide Number Placeholder 3"/>
          <p:cNvSpPr>
            <a:spLocks noGrp="1"/>
          </p:cNvSpPr>
          <p:nvPr>
            <p:ph type="sldNum" sz="quarter" idx="10"/>
          </p:nvPr>
        </p:nvSpPr>
        <p:spPr/>
        <p:txBody>
          <a:bodyPr/>
          <a:lstStyle/>
          <a:p>
            <a:fld id="{C1CC2986-C1F2-4974-B00D-9AC3236D8D7C}" type="slidenum">
              <a:rPr lang="en-US" smtClean="0"/>
              <a:t>23</a:t>
            </a:fld>
            <a:endParaRPr lang="en-US"/>
          </a:p>
        </p:txBody>
      </p:sp>
    </p:spTree>
    <p:extLst>
      <p:ext uri="{BB962C8B-B14F-4D97-AF65-F5344CB8AC3E}">
        <p14:creationId xmlns:p14="http://schemas.microsoft.com/office/powerpoint/2010/main" val="379303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3348021"/>
            <a:ext cx="6858000" cy="1231118"/>
          </a:xfrm>
        </p:spPr>
        <p:txBody>
          <a:bodyPr wrap="none" anchor="t">
            <a:normAutofit/>
          </a:bodyPr>
          <a:lstStyle>
            <a:lvl1pPr algn="r">
              <a:defRPr sz="7200" b="0" spc="-225">
                <a:solidFill>
                  <a:schemeClr val="tx1"/>
                </a:soli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2770782"/>
            <a:ext cx="6858000" cy="565519"/>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cxnSp>
        <p:nvCxnSpPr>
          <p:cNvPr id="10" name="Straight Connector 9"/>
          <p:cNvCxnSpPr/>
          <p:nvPr/>
        </p:nvCxnSpPr>
        <p:spPr>
          <a:xfrm>
            <a:off x="1143000" y="2632472"/>
            <a:ext cx="6858000" cy="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09274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275370"/>
            <a:ext cx="7886700" cy="614516"/>
          </a:xfrm>
        </p:spPr>
        <p:txBody>
          <a:bodyPr anchor="b"/>
          <a:lstStyle>
            <a:lvl1pPr>
              <a:defRPr sz="240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629841" y="740569"/>
            <a:ext cx="7886700" cy="2534801"/>
          </a:xfrm>
        </p:spPr>
        <p:txBody>
          <a:bodyPr anchor="t"/>
          <a:lstStyle>
            <a:lvl1pPr marL="0" indent="0">
              <a:buNone/>
              <a:defRPr sz="2400">
                <a:solidFill>
                  <a:schemeClr val="tx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629841" y="3889887"/>
            <a:ext cx="7885509" cy="511854"/>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defRPr/>
            </a:pPr>
            <a:fld id="{B3575804-F645-DB44-9DC0-C97E27A6600F}" type="slidenum">
              <a:rPr lang="en-US" smtClean="0"/>
              <a:pPr>
                <a:defRPr/>
              </a:pPr>
              <a:t>‹#›</a:t>
            </a:fld>
            <a:endParaRPr lang="en-US"/>
          </a:p>
        </p:txBody>
      </p:sp>
    </p:spTree>
    <p:extLst>
      <p:ext uri="{BB962C8B-B14F-4D97-AF65-F5344CB8AC3E}">
        <p14:creationId xmlns:p14="http://schemas.microsoft.com/office/powerpoint/2010/main" val="1716770355"/>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2650758"/>
          </a:xfrm>
        </p:spPr>
        <p:txBody>
          <a:bodyPr anchor="ctr"/>
          <a:lstStyle>
            <a:lvl1pPr>
              <a:defRPr sz="2400">
                <a:solidFill>
                  <a:schemeClr val="tx1"/>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29841" y="3367049"/>
            <a:ext cx="7885509" cy="1126370"/>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370108749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273844"/>
            <a:ext cx="6977064" cy="2244678"/>
          </a:xfrm>
        </p:spPr>
        <p:txBody>
          <a:bodyPr anchor="ctr"/>
          <a:lstStyle>
            <a:lvl1pPr>
              <a:defRPr sz="3300">
                <a:solidFill>
                  <a:schemeClr val="tx1"/>
                </a:solidFill>
              </a:defRPr>
            </a:lvl1pPr>
          </a:lstStyle>
          <a:p>
            <a:r>
              <a:rPr lang="en-US"/>
              <a:t>Click to edit Master title style</a:t>
            </a:r>
            <a:endParaRPr lang="en-US" dirty="0"/>
          </a:p>
        </p:txBody>
      </p:sp>
      <p:sp>
        <p:nvSpPr>
          <p:cNvPr id="12" name="Text Placeholder 3"/>
          <p:cNvSpPr>
            <a:spLocks noGrp="1"/>
          </p:cNvSpPr>
          <p:nvPr>
            <p:ph type="body" sz="half" idx="13"/>
          </p:nvPr>
        </p:nvSpPr>
        <p:spPr>
          <a:xfrm>
            <a:off x="1290484" y="2524168"/>
            <a:ext cx="6564224" cy="411726"/>
          </a:xfrm>
        </p:spPr>
        <p:txBody>
          <a:bodyPr anchor="t">
            <a:normAutofit/>
          </a:bodyPr>
          <a:lstStyle>
            <a:lvl1pPr marL="0" indent="0">
              <a:buNone/>
              <a:defRPr sz="105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3376297"/>
            <a:ext cx="7884318" cy="1117122"/>
          </a:xfrm>
        </p:spPr>
        <p:txBody>
          <a:bodyPr anchor="ctr">
            <a:normAutofit/>
          </a:bodyPr>
          <a:lstStyle>
            <a:lvl1pPr marL="0" indent="0">
              <a:buNone/>
              <a:defRPr sz="12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9" name="TextBox 8"/>
          <p:cNvSpPr txBox="1"/>
          <p:nvPr/>
        </p:nvSpPr>
        <p:spPr>
          <a:xfrm>
            <a:off x="833283" y="590118"/>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057400"/>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43769997"/>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1745226"/>
            <a:ext cx="7886700" cy="1883876"/>
          </a:xfrm>
        </p:spPr>
        <p:txBody>
          <a:bodyPr anchor="b">
            <a:normAutofit/>
          </a:bodyPr>
          <a:lstStyle>
            <a:lvl1pPr>
              <a:defRPr sz="4050">
                <a:solidFill>
                  <a:schemeClr val="tx1"/>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29841" y="3637936"/>
            <a:ext cx="7885509" cy="855483"/>
          </a:xfrm>
        </p:spPr>
        <p:txBody>
          <a:bodyPr anchor="t"/>
          <a:lstStyle>
            <a:lvl1pPr marL="0" indent="0">
              <a:buNone/>
              <a:defRPr sz="12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40352472"/>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273844"/>
            <a:ext cx="7886700" cy="994172"/>
          </a:xfrm>
        </p:spPr>
        <p:txBody>
          <a:bodyPr/>
          <a:lstStyle>
            <a:lvl1pPr>
              <a:defRPr>
                <a:solidFill>
                  <a:schemeClr val="tx1"/>
                </a:solidFill>
              </a:defRPr>
            </a:lvl1pPr>
          </a:lstStyle>
          <a:p>
            <a:r>
              <a:rPr lang="en-US"/>
              <a:t>Click to edit Master title style</a:t>
            </a:r>
            <a:endParaRPr lang="en-US" dirty="0"/>
          </a:p>
        </p:txBody>
      </p:sp>
      <p:sp>
        <p:nvSpPr>
          <p:cNvPr id="7" name="Text Placeholder 2"/>
          <p:cNvSpPr>
            <a:spLocks noGrp="1"/>
          </p:cNvSpPr>
          <p:nvPr>
            <p:ph type="body" idx="1"/>
          </p:nvPr>
        </p:nvSpPr>
        <p:spPr>
          <a:xfrm>
            <a:off x="1002961" y="1414462"/>
            <a:ext cx="2210150" cy="432197"/>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1928812"/>
            <a:ext cx="2195513" cy="2940844"/>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414462"/>
            <a:ext cx="2202181" cy="432197"/>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1928813"/>
            <a:ext cx="2210096" cy="2940843"/>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414462"/>
            <a:ext cx="2199085" cy="432197"/>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1928812"/>
            <a:ext cx="2199085" cy="2940842"/>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03118068"/>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273844"/>
            <a:ext cx="7886700" cy="994172"/>
          </a:xfrm>
        </p:spPr>
        <p:txBody>
          <a:bodyPr/>
          <a:lstStyle>
            <a:lvl1pPr>
              <a:defRPr>
                <a:solidFill>
                  <a:schemeClr val="tx1"/>
                </a:solidFill>
              </a:defRPr>
            </a:lvl1p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hasCustomPrompt="1"/>
          </p:nvPr>
        </p:nvSpPr>
        <p:spPr>
          <a:xfrm>
            <a:off x="999064" y="1692266"/>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solidFill>
                  <a:schemeClr val="tx1"/>
                </a:solidFill>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Drag picture to placeholder or click icon to add</a:t>
            </a:r>
          </a:p>
        </p:txBody>
      </p:sp>
      <p:sp>
        <p:nvSpPr>
          <p:cNvPr id="21" name="Text Placeholder 3"/>
          <p:cNvSpPr>
            <a:spLocks noGrp="1"/>
          </p:cNvSpPr>
          <p:nvPr>
            <p:ph type="body" sz="half" idx="18"/>
          </p:nvPr>
        </p:nvSpPr>
        <p:spPr>
          <a:xfrm>
            <a:off x="999064" y="3655324"/>
            <a:ext cx="2205038" cy="494392"/>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hasCustomPrompt="1"/>
          </p:nvPr>
        </p:nvSpPr>
        <p:spPr>
          <a:xfrm>
            <a:off x="3426747" y="1692266"/>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solidFill>
                  <a:schemeClr val="tx1"/>
                </a:solidFill>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Drag picture to placeholder or click icon to add</a:t>
            </a:r>
          </a:p>
        </p:txBody>
      </p:sp>
      <p:sp>
        <p:nvSpPr>
          <p:cNvPr id="24" name="Text Placeholder 3"/>
          <p:cNvSpPr>
            <a:spLocks noGrp="1"/>
          </p:cNvSpPr>
          <p:nvPr>
            <p:ph type="body" sz="half" idx="19"/>
          </p:nvPr>
        </p:nvSpPr>
        <p:spPr>
          <a:xfrm>
            <a:off x="3425733" y="3655323"/>
            <a:ext cx="2200805" cy="494392"/>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3223127"/>
            <a:ext cx="2199085"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hasCustomPrompt="1"/>
          </p:nvPr>
        </p:nvSpPr>
        <p:spPr>
          <a:xfrm>
            <a:off x="5853241" y="1692266"/>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solidFill>
                  <a:schemeClr val="tx1"/>
                </a:solidFill>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Drag picture to placeholder or click icon to add</a:t>
            </a:r>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216184804"/>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flipV="1">
            <a:off x="620316" y="1260872"/>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237588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lvl1pPr>
              <a:defRPr>
                <a:solidFill>
                  <a:schemeClr val="tx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a:off x="6543675" y="273844"/>
            <a:ext cx="0" cy="4358879"/>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43347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840000" y="1369219"/>
            <a:ext cx="7675350" cy="35004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flipV="1">
            <a:off x="620316" y="1260872"/>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252193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3348021"/>
            <a:ext cx="6858000" cy="1231118"/>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2770256"/>
            <a:ext cx="6858000" cy="565519"/>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cxnSp>
        <p:nvCxnSpPr>
          <p:cNvPr id="9" name="Straight Connector 8"/>
          <p:cNvCxnSpPr/>
          <p:nvPr/>
        </p:nvCxnSpPr>
        <p:spPr>
          <a:xfrm flipV="1">
            <a:off x="615554" y="3426017"/>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06571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40000" y="1369219"/>
            <a:ext cx="3768912" cy="35004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369219"/>
            <a:ext cx="3775470" cy="35004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p:nvCxnSpPr>
        <p:spPr>
          <a:xfrm flipV="1">
            <a:off x="620316" y="1260872"/>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35224408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40000" y="1260872"/>
            <a:ext cx="3768912" cy="617934"/>
          </a:xfrm>
        </p:spPr>
        <p:txBody>
          <a:bodyPr anchor="b"/>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1878806"/>
            <a:ext cx="3768912" cy="29908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260872"/>
            <a:ext cx="3776661" cy="617934"/>
          </a:xfrm>
        </p:spPr>
        <p:txBody>
          <a:bodyPr vert="horz" lIns="91440" tIns="45720" rIns="91440" bIns="45720" rtlCol="0" anchor="b">
            <a:norm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1878806"/>
            <a:ext cx="3776661" cy="29908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p:nvPr/>
        </p:nvCxnSpPr>
        <p:spPr>
          <a:xfrm flipV="1">
            <a:off x="620316" y="1260872"/>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8388811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cxnSp>
        <p:nvCxnSpPr>
          <p:cNvPr id="6" name="Straight Connector 5"/>
          <p:cNvCxnSpPr/>
          <p:nvPr/>
        </p:nvCxnSpPr>
        <p:spPr>
          <a:xfrm flipV="1">
            <a:off x="620316" y="1260872"/>
            <a:ext cx="7895034" cy="1608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794963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9989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3909857" y="810090"/>
            <a:ext cx="4629150" cy="39929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1543050"/>
            <a:ext cx="2739019" cy="3257551"/>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cxnSp>
        <p:nvCxnSpPr>
          <p:cNvPr id="8" name="Straight Connector 7"/>
          <p:cNvCxnSpPr/>
          <p:nvPr/>
        </p:nvCxnSpPr>
        <p:spPr>
          <a:xfrm>
            <a:off x="620316" y="1538107"/>
            <a:ext cx="2958703" cy="9886"/>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2296304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3887391" y="740569"/>
            <a:ext cx="4629150" cy="4104055"/>
          </a:xfrm>
        </p:spPr>
        <p:txBody>
          <a:bodyPr anchor="t"/>
          <a:lstStyle>
            <a:lvl1pPr marL="0" indent="0">
              <a:buNone/>
              <a:defRPr sz="2400">
                <a:solidFill>
                  <a:schemeClr val="tx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840000" y="1543050"/>
            <a:ext cx="2739019" cy="3321671"/>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cxnSp>
        <p:nvCxnSpPr>
          <p:cNvPr id="8" name="Straight Connector 7"/>
          <p:cNvCxnSpPr/>
          <p:nvPr/>
        </p:nvCxnSpPr>
        <p:spPr>
          <a:xfrm>
            <a:off x="620316" y="1538107"/>
            <a:ext cx="2958703" cy="9886"/>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0549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369219"/>
            <a:ext cx="7675350" cy="35004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357191" y="4733925"/>
            <a:ext cx="429290" cy="273844"/>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B3575804-F645-DB44-9DC0-C97E27A6600F}" type="slidenum">
              <a:rPr lang="en-US" smtClean="0"/>
              <a:pPr>
                <a:defRPr/>
              </a:pPr>
              <a:t>‹#›</a:t>
            </a:fld>
            <a:endParaRPr lang="en-US"/>
          </a:p>
        </p:txBody>
      </p:sp>
    </p:spTree>
    <p:extLst>
      <p:ext uri="{BB962C8B-B14F-4D97-AF65-F5344CB8AC3E}">
        <p14:creationId xmlns:p14="http://schemas.microsoft.com/office/powerpoint/2010/main" val="88623560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hf hdr="0" dt="0"/>
  <p:txStyles>
    <p:titleStyle>
      <a:lvl1pPr algn="l" defTabSz="685800" rtl="0" eaLnBrk="1" latinLnBrk="0" hangingPunct="1">
        <a:lnSpc>
          <a:spcPct val="90000"/>
        </a:lnSpc>
        <a:spcBef>
          <a:spcPct val="0"/>
        </a:spcBef>
        <a:buNone/>
        <a:defRPr sz="4050" b="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normAutofit/>
          </a:bodyPr>
          <a:lstStyle/>
          <a:p>
            <a:r>
              <a:rPr lang="en-US" sz="4800" dirty="0"/>
              <a:t>Agile Software Development</a:t>
            </a:r>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973D278-956A-2946-9CE2-9D3773855556}" type="slidenum">
              <a:rPr lang="en-US" smtClean="0"/>
              <a:pPr>
                <a:defRPr/>
              </a:pPr>
              <a:t>1</a:t>
            </a:fld>
            <a:endParaRPr lang="en-US"/>
          </a:p>
        </p:txBody>
      </p:sp>
      <p:sp>
        <p:nvSpPr>
          <p:cNvPr id="6" name="Rectangle 5"/>
          <p:cNvSpPr>
            <a:spLocks noChangeArrowheads="1"/>
          </p:cNvSpPr>
          <p:nvPr/>
        </p:nvSpPr>
        <p:spPr bwMode="auto">
          <a:xfrm>
            <a:off x="1077088" y="684329"/>
            <a:ext cx="7734300" cy="830997"/>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en-US" sz="2400" dirty="0">
                <a:latin typeface="Times New Roman" charset="0"/>
              </a:rPr>
              <a:t>“</a:t>
            </a:r>
            <a:r>
              <a:rPr lang="en-US" sz="2400" dirty="0"/>
              <a:t>Optimism is an occupational hazard of programming; </a:t>
            </a:r>
          </a:p>
          <a:p>
            <a:r>
              <a:rPr lang="en-US" sz="2400" dirty="0"/>
              <a:t>testing is the treatment.”</a:t>
            </a:r>
          </a:p>
        </p:txBody>
      </p:sp>
      <p:sp>
        <p:nvSpPr>
          <p:cNvPr id="7" name="Rectangle 6"/>
          <p:cNvSpPr>
            <a:spLocks noChangeArrowheads="1"/>
          </p:cNvSpPr>
          <p:nvPr/>
        </p:nvSpPr>
        <p:spPr bwMode="auto">
          <a:xfrm>
            <a:off x="4533901" y="1306554"/>
            <a:ext cx="3140603" cy="830997"/>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2400" dirty="0">
                <a:solidFill>
                  <a:schemeClr val="accent2"/>
                </a:solidFill>
                <a:latin typeface="Times New Roman" charset="0"/>
              </a:rPr>
              <a:t>-- Kent Beck</a:t>
            </a:r>
          </a:p>
          <a:p>
            <a:r>
              <a:rPr lang="en-US" sz="2400" dirty="0">
                <a:solidFill>
                  <a:schemeClr val="accent2"/>
                </a:solidFill>
                <a:latin typeface="Times New Roman" charset="0"/>
              </a:rPr>
              <a:t>Agile Process innovator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lstStyle/>
          <a:p>
            <a:r>
              <a:rPr lang="en-US" dirty="0"/>
              <a:t>Problem: software maintenance</a:t>
            </a:r>
          </a:p>
        </p:txBody>
      </p:sp>
      <p:sp>
        <p:nvSpPr>
          <p:cNvPr id="3" name="Content Placeholder 2"/>
          <p:cNvSpPr>
            <a:spLocks noGrp="1"/>
          </p:cNvSpPr>
          <p:nvPr>
            <p:ph idx="1"/>
          </p:nvPr>
        </p:nvSpPr>
        <p:spPr>
          <a:xfrm>
            <a:off x="840000" y="1369219"/>
            <a:ext cx="7675350" cy="3500438"/>
          </a:xfrm>
        </p:spPr>
        <p:txBody>
          <a:bodyPr>
            <a:normAutofit lnSpcReduction="10000"/>
          </a:bodyPr>
          <a:lstStyle/>
          <a:p>
            <a:r>
              <a:rPr lang="en-US" dirty="0"/>
              <a:t>Most organizations spend more on maintaining existing software than they do on new software development!</a:t>
            </a:r>
          </a:p>
          <a:p>
            <a:r>
              <a:rPr lang="en-US" dirty="0"/>
              <a:t>So, if agile methods are to be successful, they have to support maintenance as well as original development</a:t>
            </a:r>
          </a:p>
          <a:p>
            <a:r>
              <a:rPr lang="en-US" dirty="0"/>
              <a:t>Two key issues:</a:t>
            </a:r>
          </a:p>
          <a:p>
            <a:pPr lvl="1"/>
            <a:r>
              <a:rPr lang="en-GB" dirty="0"/>
              <a:t>Are systems that are developed using an agile approach maintainable, given the emphasis in the development process of minimizing formal documentation?</a:t>
            </a:r>
          </a:p>
          <a:p>
            <a:pPr lvl="1"/>
            <a:r>
              <a:rPr lang="en-GB" dirty="0"/>
              <a:t>Can agile methods be used effectively for evolving a system in response to customer change requests?</a:t>
            </a:r>
          </a:p>
          <a:p>
            <a:r>
              <a:rPr lang="en-GB" dirty="0"/>
              <a:t>Problems will arise if original development team cannot be retained</a:t>
            </a:r>
          </a:p>
          <a:p>
            <a:pPr lvl="1"/>
            <a:endParaRPr lang="en-US" dirty="0"/>
          </a:p>
        </p:txBody>
      </p:sp>
      <p:sp>
        <p:nvSpPr>
          <p:cNvPr id="5" name="Slide Number Placeholder 4"/>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fontScale="90000"/>
          </a:bodyPr>
          <a:lstStyle/>
          <a:p>
            <a:r>
              <a:rPr lang="en-US" dirty="0"/>
              <a:t>Technical, human, organizational issues</a:t>
            </a:r>
          </a:p>
        </p:txBody>
      </p:sp>
      <p:sp>
        <p:nvSpPr>
          <p:cNvPr id="3" name="Content Placeholder 2"/>
          <p:cNvSpPr>
            <a:spLocks noGrp="1"/>
          </p:cNvSpPr>
          <p:nvPr>
            <p:ph idx="1"/>
          </p:nvPr>
        </p:nvSpPr>
        <p:spPr>
          <a:xfrm>
            <a:off x="840000" y="1369219"/>
            <a:ext cx="7675350" cy="3500438"/>
          </a:xfrm>
        </p:spPr>
        <p:txBody>
          <a:bodyPr>
            <a:normAutofit lnSpcReduction="10000"/>
          </a:bodyPr>
          <a:lstStyle/>
          <a:p>
            <a:r>
              <a:rPr lang="en-US" dirty="0"/>
              <a:t>Most projects include elements of plan-driven and agile processes</a:t>
            </a:r>
          </a:p>
          <a:p>
            <a:r>
              <a:rPr lang="en-US" dirty="0"/>
              <a:t>Deciding on the balance depends on:</a:t>
            </a:r>
          </a:p>
          <a:p>
            <a:pPr lvl="1"/>
            <a:r>
              <a:rPr lang="en-GB" dirty="0"/>
              <a:t>Is it important to have a very detailed specification and design before moving to implementation? </a:t>
            </a:r>
          </a:p>
          <a:p>
            <a:pPr lvl="2"/>
            <a:r>
              <a:rPr lang="en-GB" dirty="0"/>
              <a:t>If so, you probably need to use a plan-driven approach.</a:t>
            </a:r>
          </a:p>
          <a:p>
            <a:pPr lvl="1"/>
            <a:r>
              <a:rPr lang="en-GB" dirty="0"/>
              <a:t>Is an incremental delivery strategy, where you deliver the software to customers and get rapid feedback from them, realistic? </a:t>
            </a:r>
          </a:p>
          <a:p>
            <a:pPr lvl="2"/>
            <a:r>
              <a:rPr lang="en-GB" dirty="0"/>
              <a:t>If so, consider using agile methods.</a:t>
            </a:r>
          </a:p>
          <a:p>
            <a:pPr lvl="1"/>
            <a:r>
              <a:rPr lang="en-GB" dirty="0"/>
              <a:t>How large is the system that is being developed? </a:t>
            </a:r>
          </a:p>
          <a:p>
            <a:pPr lvl="2"/>
            <a:r>
              <a:rPr lang="en-GB" dirty="0"/>
              <a:t>Agile methods are most effective when the system can be developed with a small co-located team who can communicate informally. </a:t>
            </a:r>
          </a:p>
          <a:p>
            <a:pPr lvl="2"/>
            <a:r>
              <a:rPr lang="en-GB" dirty="0"/>
              <a:t>This may not be possible for large systems that require larger development teams so a plan-driven approach may have to be used. </a:t>
            </a:r>
          </a:p>
          <a:p>
            <a:pPr lvl="1"/>
            <a:endParaRPr lang="en-US" dirty="0"/>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fontScale="90000"/>
          </a:bodyPr>
          <a:lstStyle/>
          <a:p>
            <a:r>
              <a:rPr lang="en-US" dirty="0"/>
              <a:t>Technical, human, organizational issues</a:t>
            </a:r>
          </a:p>
        </p:txBody>
      </p:sp>
      <p:sp>
        <p:nvSpPr>
          <p:cNvPr id="3" name="Content Placeholder 2"/>
          <p:cNvSpPr>
            <a:spLocks noGrp="1"/>
          </p:cNvSpPr>
          <p:nvPr>
            <p:ph idx="1"/>
          </p:nvPr>
        </p:nvSpPr>
        <p:spPr>
          <a:xfrm>
            <a:off x="840000" y="1369219"/>
            <a:ext cx="7675350" cy="3500438"/>
          </a:xfrm>
        </p:spPr>
        <p:txBody>
          <a:bodyPr>
            <a:normAutofit lnSpcReduction="10000"/>
          </a:bodyPr>
          <a:lstStyle/>
          <a:p>
            <a:pPr lvl="1"/>
            <a:r>
              <a:rPr lang="en-GB" dirty="0"/>
              <a:t>What type of system is being developed? </a:t>
            </a:r>
          </a:p>
          <a:p>
            <a:pPr lvl="2"/>
            <a:r>
              <a:rPr lang="en-GB" dirty="0"/>
              <a:t>Plan-driven approaches may be required for systems that require a lot of analysis before implementation (e.g. real-time system with complex timing requirements).</a:t>
            </a:r>
          </a:p>
          <a:p>
            <a:pPr lvl="1"/>
            <a:r>
              <a:rPr lang="en-GB" dirty="0"/>
              <a:t>What is the expected system lifetime? </a:t>
            </a:r>
          </a:p>
          <a:p>
            <a:pPr lvl="2"/>
            <a:r>
              <a:rPr lang="en-GB" dirty="0"/>
              <a:t>Long-lifetime systems may require more design documentation to communicate the original intentions of the system developers to the support team. </a:t>
            </a:r>
          </a:p>
          <a:p>
            <a:pPr lvl="1"/>
            <a:r>
              <a:rPr lang="en-GB" dirty="0"/>
              <a:t>What technologies are available to support system development? </a:t>
            </a:r>
          </a:p>
          <a:p>
            <a:pPr lvl="2"/>
            <a:r>
              <a:rPr lang="en-GB" dirty="0"/>
              <a:t>Agile methods rely on good tools to keep track of an evolving design</a:t>
            </a:r>
          </a:p>
          <a:p>
            <a:pPr lvl="1"/>
            <a:r>
              <a:rPr lang="en-GB" dirty="0"/>
              <a:t>How is the development team organized? </a:t>
            </a:r>
          </a:p>
          <a:p>
            <a:pPr lvl="2"/>
            <a:r>
              <a:rPr lang="en-GB" dirty="0"/>
              <a:t>If the development team is distributed or if part of the development is being outsourced, then you may need to develop design documents to communicate across the development teams. </a:t>
            </a:r>
          </a:p>
          <a:p>
            <a:pPr lvl="1"/>
            <a:endParaRPr lang="en-GB" dirty="0"/>
          </a:p>
          <a:p>
            <a:pPr lvl="1"/>
            <a:r>
              <a:rPr lang="en-GB" dirty="0"/>
              <a:t> </a:t>
            </a:r>
          </a:p>
          <a:p>
            <a:pPr lvl="1"/>
            <a:endParaRPr lang="en-US" dirty="0"/>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fontScale="90000"/>
          </a:bodyPr>
          <a:lstStyle/>
          <a:p>
            <a:r>
              <a:rPr lang="en-US" dirty="0"/>
              <a:t>Technical, human, organizational issues</a:t>
            </a:r>
          </a:p>
        </p:txBody>
      </p:sp>
      <p:sp>
        <p:nvSpPr>
          <p:cNvPr id="3" name="Content Placeholder 2"/>
          <p:cNvSpPr>
            <a:spLocks noGrp="1"/>
          </p:cNvSpPr>
          <p:nvPr>
            <p:ph idx="1"/>
          </p:nvPr>
        </p:nvSpPr>
        <p:spPr>
          <a:xfrm>
            <a:off x="840000" y="1369219"/>
            <a:ext cx="7675350" cy="3500438"/>
          </a:xfrm>
        </p:spPr>
        <p:txBody>
          <a:bodyPr/>
          <a:lstStyle/>
          <a:p>
            <a:pPr lvl="1"/>
            <a:r>
              <a:rPr lang="en-GB" dirty="0"/>
              <a:t>Are there cultural or organizational issues that may affect the system development? </a:t>
            </a:r>
          </a:p>
          <a:p>
            <a:pPr lvl="2"/>
            <a:r>
              <a:rPr lang="en-GB" dirty="0"/>
              <a:t>Traditional engineering organizations have a culture of plan-based development, as this is the norm in engineering.</a:t>
            </a:r>
          </a:p>
          <a:p>
            <a:pPr lvl="1"/>
            <a:r>
              <a:rPr lang="en-GB" dirty="0"/>
              <a:t>How good are the designers and programmers in the development team?</a:t>
            </a:r>
          </a:p>
          <a:p>
            <a:pPr lvl="2"/>
            <a:r>
              <a:rPr lang="en-GB" dirty="0"/>
              <a:t> It is sometimes argued that agile methods require higher skill levels than plan-based approaches in which programmers simply translate a detailed design into code</a:t>
            </a:r>
          </a:p>
          <a:p>
            <a:pPr lvl="1"/>
            <a:r>
              <a:rPr lang="en-GB" dirty="0"/>
              <a:t>Is the system subject to external regulation? </a:t>
            </a:r>
          </a:p>
          <a:p>
            <a:pPr lvl="2"/>
            <a:r>
              <a:rPr lang="en-GB" dirty="0"/>
              <a:t>If a system has to be approved by an external regulator (e.g. the FAA approve software that is critical to the operation of an aircraft) then you will probably be required to produce detailed documentation as part of the system safety case.</a:t>
            </a:r>
          </a:p>
          <a:p>
            <a:pPr lvl="1"/>
            <a:endParaRPr lang="en-US" dirty="0"/>
          </a:p>
        </p:txBody>
      </p:sp>
      <p:sp>
        <p:nvSpPr>
          <p:cNvPr id="5" name="Slide Number Placeholder 4"/>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11BEF9D-CFCE-4868-BE40-FA75CBA25DC4}"/>
              </a:ext>
            </a:extLst>
          </p:cNvPr>
          <p:cNvSpPr>
            <a:spLocks noGrp="1"/>
          </p:cNvSpPr>
          <p:nvPr>
            <p:ph type="ctrTitle"/>
          </p:nvPr>
        </p:nvSpPr>
        <p:spPr>
          <a:xfrm>
            <a:off x="640899" y="3348021"/>
            <a:ext cx="6858000" cy="1231118"/>
          </a:xfrm>
        </p:spPr>
        <p:txBody>
          <a:bodyPr/>
          <a:lstStyle/>
          <a:p>
            <a:r>
              <a:rPr lang="en-US" dirty="0"/>
              <a:t>Agile Strategies</a:t>
            </a:r>
          </a:p>
        </p:txBody>
      </p:sp>
      <p:sp>
        <p:nvSpPr>
          <p:cNvPr id="3" name="Subtitle 2">
            <a:extLst>
              <a:ext uri="{FF2B5EF4-FFF2-40B4-BE49-F238E27FC236}">
                <a16:creationId xmlns:a16="http://schemas.microsoft.com/office/drawing/2014/main" id="{38331B4F-4133-7D76-D0E1-96B6A0258A61}"/>
              </a:ext>
            </a:extLst>
          </p:cNvPr>
          <p:cNvSpPr>
            <a:spLocks noGrp="1"/>
          </p:cNvSpPr>
          <p:nvPr>
            <p:ph type="subTitle" idx="1"/>
          </p:nvPr>
        </p:nvSpPr>
        <p:spPr/>
        <p:txBody>
          <a:bodyPr/>
          <a:lstStyle/>
          <a:p>
            <a:endParaRPr lang="en-US"/>
          </a:p>
        </p:txBody>
      </p:sp>
      <p:sp>
        <p:nvSpPr>
          <p:cNvPr id="4" name="Footer Placeholder 3">
            <a:extLst>
              <a:ext uri="{FF2B5EF4-FFF2-40B4-BE49-F238E27FC236}">
                <a16:creationId xmlns:a16="http://schemas.microsoft.com/office/drawing/2014/main" id="{52B94ACE-C1FC-4C75-8D70-25233B8083B8}"/>
              </a:ext>
            </a:extLst>
          </p:cNvPr>
          <p:cNvSpPr>
            <a:spLocks noGrp="1"/>
          </p:cNvSpPr>
          <p:nvPr>
            <p:ph type="ftr" sz="quarter" idx="4294967295"/>
          </p:nvPr>
        </p:nvSpPr>
        <p:spPr>
          <a:xfrm>
            <a:off x="0" y="4767263"/>
            <a:ext cx="2895600" cy="274637"/>
          </a:xfrm>
          <a:prstGeom prst="rect">
            <a:avLst/>
          </a:prstGeom>
        </p:spPr>
        <p:txBody>
          <a:bodyPr/>
          <a:lstStyle/>
          <a:p>
            <a:pPr>
              <a:defRPr/>
            </a:pPr>
            <a:r>
              <a:rPr lang="en-US"/>
              <a:t>.</a:t>
            </a:r>
            <a:endParaRPr lang="en-US" dirty="0"/>
          </a:p>
        </p:txBody>
      </p:sp>
      <p:sp>
        <p:nvSpPr>
          <p:cNvPr id="5" name="Slide Number Placeholder 4">
            <a:extLst>
              <a:ext uri="{FF2B5EF4-FFF2-40B4-BE49-F238E27FC236}">
                <a16:creationId xmlns:a16="http://schemas.microsoft.com/office/drawing/2014/main" id="{320081C7-F708-4B1C-A93F-5B39747DCF51}"/>
              </a:ext>
            </a:extLst>
          </p:cNvPr>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14</a:t>
            </a:fld>
            <a:endParaRPr lang="en-US"/>
          </a:p>
        </p:txBody>
      </p:sp>
    </p:spTree>
    <p:extLst>
      <p:ext uri="{BB962C8B-B14F-4D97-AF65-F5344CB8AC3E}">
        <p14:creationId xmlns:p14="http://schemas.microsoft.com/office/powerpoint/2010/main" val="330813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506" name="Rectangle 2"/>
          <p:cNvSpPr>
            <a:spLocks noGrp="1" noChangeArrowheads="1"/>
          </p:cNvSpPr>
          <p:nvPr>
            <p:ph type="title"/>
          </p:nvPr>
        </p:nvSpPr>
        <p:spPr>
          <a:xfrm>
            <a:off x="628650" y="273844"/>
            <a:ext cx="7886700" cy="994172"/>
          </a:xfrm>
        </p:spPr>
        <p:txBody>
          <a:bodyPr/>
          <a:lstStyle/>
          <a:p>
            <a:r>
              <a:rPr lang="en-US"/>
              <a:t>Test-first development</a:t>
            </a:r>
          </a:p>
        </p:txBody>
      </p:sp>
      <p:sp>
        <p:nvSpPr>
          <p:cNvPr id="1173507" name="Rectangle 3"/>
          <p:cNvSpPr>
            <a:spLocks noGrp="1" noChangeArrowheads="1"/>
          </p:cNvSpPr>
          <p:nvPr>
            <p:ph idx="1"/>
          </p:nvPr>
        </p:nvSpPr>
        <p:spPr>
          <a:xfrm>
            <a:off x="840000" y="1369219"/>
            <a:ext cx="7675350" cy="3500438"/>
          </a:xfrm>
        </p:spPr>
        <p:txBody>
          <a:bodyPr/>
          <a:lstStyle/>
          <a:p>
            <a:r>
              <a:rPr lang="en-US" dirty="0"/>
              <a:t>Writing tests before code clarifies the requirements to be implemented</a:t>
            </a:r>
          </a:p>
          <a:p>
            <a:r>
              <a:rPr lang="en-US" dirty="0"/>
              <a:t>Tests are written as programs rather than data so that they can be executed automatically</a:t>
            </a:r>
          </a:p>
          <a:p>
            <a:r>
              <a:rPr lang="en-US" dirty="0"/>
              <a:t>The test includes a check that it has executed correctly</a:t>
            </a:r>
          </a:p>
          <a:p>
            <a:pPr lvl="1"/>
            <a:r>
              <a:rPr lang="en-US" dirty="0"/>
              <a:t>Usually relies on a testing framework such as JUnit</a:t>
            </a:r>
          </a:p>
          <a:p>
            <a:r>
              <a:rPr lang="en-US" dirty="0"/>
              <a:t>All previous and new tests are run automatically when new functionality is added</a:t>
            </a:r>
          </a:p>
          <a:p>
            <a:pPr lvl="1"/>
            <a:r>
              <a:rPr lang="en-US" dirty="0"/>
              <a:t>Thus checking that the new functionality has not introduced errors</a:t>
            </a:r>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lstStyle/>
          <a:p>
            <a:r>
              <a:rPr lang="en-US" dirty="0"/>
              <a:t>Pair programming</a:t>
            </a:r>
          </a:p>
        </p:txBody>
      </p:sp>
      <p:sp>
        <p:nvSpPr>
          <p:cNvPr id="3" name="Content Placeholder 2"/>
          <p:cNvSpPr>
            <a:spLocks noGrp="1"/>
          </p:cNvSpPr>
          <p:nvPr>
            <p:ph idx="1"/>
          </p:nvPr>
        </p:nvSpPr>
        <p:spPr>
          <a:xfrm>
            <a:off x="840000" y="1369219"/>
            <a:ext cx="7675350" cy="3500438"/>
          </a:xfrm>
        </p:spPr>
        <p:txBody>
          <a:bodyPr>
            <a:normAutofit lnSpcReduction="10000"/>
          </a:bodyPr>
          <a:lstStyle/>
          <a:p>
            <a:r>
              <a:rPr lang="en-GB" dirty="0"/>
              <a:t>In pair programming, programmers sit together at the same workstation to develop the software</a:t>
            </a:r>
          </a:p>
          <a:p>
            <a:r>
              <a:rPr lang="en-GB" dirty="0"/>
              <a:t>Pairs are created dynamically so that all team members work with each other during the development process</a:t>
            </a:r>
          </a:p>
          <a:p>
            <a:r>
              <a:rPr lang="en-GB" dirty="0"/>
              <a:t>The sharing of knowledge that happens during pair programming is very important </a:t>
            </a:r>
          </a:p>
          <a:p>
            <a:pPr lvl="1"/>
            <a:r>
              <a:rPr lang="en-GB" dirty="0"/>
              <a:t>It reduces the overall risks to a project when team members leave</a:t>
            </a:r>
          </a:p>
          <a:p>
            <a:r>
              <a:rPr lang="en-GB" dirty="0"/>
              <a:t>Myth Debunked: Pair programming is not necessarily inefficient </a:t>
            </a:r>
          </a:p>
          <a:p>
            <a:pPr lvl="1"/>
            <a:r>
              <a:rPr lang="en-GB" dirty="0"/>
              <a:t>There is evidence that a pair working together is more efficient than 2 programmers working separately</a:t>
            </a:r>
          </a:p>
          <a:p>
            <a:pPr lvl="1"/>
            <a:r>
              <a:rPr lang="en-GB" dirty="0"/>
              <a:t>Why?</a:t>
            </a:r>
            <a:endParaRPr lang="en-US" dirty="0"/>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lstStyle/>
          <a:p>
            <a:r>
              <a:rPr lang="en-US" dirty="0"/>
              <a:t>Advantages of pair programming</a:t>
            </a:r>
          </a:p>
        </p:txBody>
      </p:sp>
      <p:sp>
        <p:nvSpPr>
          <p:cNvPr id="3" name="Content Placeholder 2"/>
          <p:cNvSpPr>
            <a:spLocks noGrp="1"/>
          </p:cNvSpPr>
          <p:nvPr>
            <p:ph idx="1"/>
          </p:nvPr>
        </p:nvSpPr>
        <p:spPr>
          <a:xfrm>
            <a:off x="840000" y="1369219"/>
            <a:ext cx="7675350" cy="3500438"/>
          </a:xfrm>
        </p:spPr>
        <p:txBody>
          <a:bodyPr/>
          <a:lstStyle/>
          <a:p>
            <a:r>
              <a:rPr lang="en-GB" dirty="0"/>
              <a:t>It supports the ideas of </a:t>
            </a:r>
          </a:p>
          <a:p>
            <a:pPr lvl="1"/>
            <a:r>
              <a:rPr lang="en-GB" dirty="0"/>
              <a:t>collective ownership</a:t>
            </a:r>
          </a:p>
          <a:p>
            <a:pPr lvl="1"/>
            <a:r>
              <a:rPr lang="en-GB" dirty="0"/>
              <a:t>responsibility for the system</a:t>
            </a:r>
          </a:p>
          <a:p>
            <a:r>
              <a:rPr lang="en-GB" dirty="0"/>
              <a:t>It acts as an informal review process because each line of code is looked at by at least two people</a:t>
            </a:r>
          </a:p>
          <a:p>
            <a:r>
              <a:rPr lang="en-GB" dirty="0"/>
              <a:t>It helps support refactoring, which is a process of software improvement </a:t>
            </a:r>
          </a:p>
          <a:p>
            <a:pPr lvl="1"/>
            <a:r>
              <a:rPr lang="en-GB" dirty="0"/>
              <a:t>Where pair programming and collective ownership are used, others benefit immediately from the refactoring so they are likely to support the process. </a:t>
            </a:r>
          </a:p>
          <a:p>
            <a:pPr lvl="1"/>
            <a:endParaRPr lang="en-US" dirty="0"/>
          </a:p>
        </p:txBody>
      </p:sp>
      <p:sp>
        <p:nvSpPr>
          <p:cNvPr id="5" name="Slide Number Placeholder 4"/>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Ch. 1: Why Scrum?</a:t>
            </a:r>
          </a:p>
        </p:txBody>
      </p:sp>
      <p:sp>
        <p:nvSpPr>
          <p:cNvPr id="3" name="Content Placeholder 2"/>
          <p:cNvSpPr>
            <a:spLocks noGrp="1"/>
          </p:cNvSpPr>
          <p:nvPr>
            <p:ph idx="1"/>
          </p:nvPr>
        </p:nvSpPr>
        <p:spPr>
          <a:xfrm>
            <a:off x="1773000" y="1369219"/>
            <a:ext cx="5756513" cy="3500438"/>
          </a:xfrm>
        </p:spPr>
        <p:txBody>
          <a:bodyPr>
            <a:normAutofit/>
          </a:bodyPr>
          <a:lstStyle/>
          <a:p>
            <a:r>
              <a:rPr lang="en-US" dirty="0"/>
              <a:t>What does “SCRUM” stand for?</a:t>
            </a:r>
          </a:p>
          <a:p>
            <a:pPr lvl="1"/>
            <a:r>
              <a:rPr lang="en-US" dirty="0"/>
              <a:t>Software collaboration resulting in an undocumented mess?</a:t>
            </a:r>
          </a:p>
          <a:p>
            <a:r>
              <a:rPr lang="en-US" dirty="0"/>
              <a:t>Elevator pitch (Cohn, 2007):</a:t>
            </a:r>
          </a:p>
          <a:p>
            <a:pPr lvl="1"/>
            <a:r>
              <a:rPr lang="en-US" dirty="0"/>
              <a:t>Scrum is an agile framework that allows us to focus on delivering the highest business value in the shortest time.</a:t>
            </a:r>
          </a:p>
        </p:txBody>
      </p:sp>
    </p:spTree>
    <p:extLst>
      <p:ext uri="{BB962C8B-B14F-4D97-AF65-F5344CB8AC3E}">
        <p14:creationId xmlns:p14="http://schemas.microsoft.com/office/powerpoint/2010/main" val="384586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Benefits</a:t>
            </a:r>
          </a:p>
        </p:txBody>
      </p:sp>
      <p:graphicFrame>
        <p:nvGraphicFramePr>
          <p:cNvPr id="4" name="Content Placeholder 3"/>
          <p:cNvGraphicFramePr>
            <a:graphicFrameLocks noGrp="1"/>
          </p:cNvGraphicFramePr>
          <p:nvPr>
            <p:ph idx="1"/>
          </p:nvPr>
        </p:nvGraphicFramePr>
        <p:xfrm>
          <a:off x="1772841" y="1369219"/>
          <a:ext cx="5756672" cy="3500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nvGraphicFramePr>
        <p:xfrm>
          <a:off x="1200150" y="205978"/>
          <a:ext cx="6703574" cy="459462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Line Callout 1 (Accent Bar) 8"/>
          <p:cNvSpPr/>
          <p:nvPr/>
        </p:nvSpPr>
        <p:spPr>
          <a:xfrm>
            <a:off x="1371600" y="4286250"/>
            <a:ext cx="883942" cy="595265"/>
          </a:xfrm>
          <a:prstGeom prst="accentCallout1">
            <a:avLst>
              <a:gd name="adj1" fmla="val 69107"/>
              <a:gd name="adj2" fmla="val 101449"/>
              <a:gd name="adj3" fmla="val 13513"/>
              <a:gd name="adj4" fmla="val 15909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40000"/>
                    <a:lumOff val="60000"/>
                  </a:schemeClr>
                </a:solidFill>
                <a:latin typeface="Segoe Marker" panose="03080602040302020204" pitchFamily="66" charset="0"/>
              </a:rPr>
              <a:t>Scrum Team</a:t>
            </a:r>
          </a:p>
        </p:txBody>
      </p:sp>
      <p:sp>
        <p:nvSpPr>
          <p:cNvPr id="8" name="Line Callout 1 (Accent Bar) 8">
            <a:extLst>
              <a:ext uri="{FF2B5EF4-FFF2-40B4-BE49-F238E27FC236}">
                <a16:creationId xmlns:a16="http://schemas.microsoft.com/office/drawing/2014/main" id="{A19BEBC7-87DB-4C50-8568-505131B08670}"/>
              </a:ext>
            </a:extLst>
          </p:cNvPr>
          <p:cNvSpPr/>
          <p:nvPr/>
        </p:nvSpPr>
        <p:spPr>
          <a:xfrm>
            <a:off x="6686550" y="205978"/>
            <a:ext cx="1143000" cy="595265"/>
          </a:xfrm>
          <a:prstGeom prst="accentCallout1">
            <a:avLst>
              <a:gd name="adj1" fmla="val 57369"/>
              <a:gd name="adj2" fmla="val -16367"/>
              <a:gd name="adj3" fmla="val 100244"/>
              <a:gd name="adj4" fmla="val -1011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40000"/>
                    <a:lumOff val="60000"/>
                  </a:schemeClr>
                </a:solidFill>
                <a:latin typeface="Segoe Marker" panose="03080602040302020204" pitchFamily="66" charset="0"/>
              </a:rPr>
              <a:t>Project</a:t>
            </a:r>
          </a:p>
          <a:p>
            <a:r>
              <a:rPr lang="en-US" dirty="0">
                <a:solidFill>
                  <a:schemeClr val="tx2">
                    <a:lumMod val="40000"/>
                    <a:lumOff val="60000"/>
                  </a:schemeClr>
                </a:solidFill>
                <a:latin typeface="Segoe Marker" panose="03080602040302020204" pitchFamily="66" charset="0"/>
              </a:rPr>
              <a:t>Sponsors</a:t>
            </a:r>
          </a:p>
        </p:txBody>
      </p:sp>
    </p:spTree>
    <p:extLst>
      <p:ext uri="{BB962C8B-B14F-4D97-AF65-F5344CB8AC3E}">
        <p14:creationId xmlns:p14="http://schemas.microsoft.com/office/powerpoint/2010/main" val="1785016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5015D-DB57-BA2F-128E-B5614CC22B25}"/>
              </a:ext>
            </a:extLst>
          </p:cNvPr>
          <p:cNvSpPr>
            <a:spLocks noGrp="1"/>
          </p:cNvSpPr>
          <p:nvPr>
            <p:ph type="title"/>
          </p:nvPr>
        </p:nvSpPr>
        <p:spPr/>
        <p:txBody>
          <a:bodyPr/>
          <a:lstStyle/>
          <a:p>
            <a:r>
              <a:rPr lang="en-US" dirty="0"/>
              <a:t>Traditional vs. Agile Development</a:t>
            </a:r>
          </a:p>
        </p:txBody>
      </p:sp>
      <p:sp>
        <p:nvSpPr>
          <p:cNvPr id="3" name="Content Placeholder 2">
            <a:extLst>
              <a:ext uri="{FF2B5EF4-FFF2-40B4-BE49-F238E27FC236}">
                <a16:creationId xmlns:a16="http://schemas.microsoft.com/office/drawing/2014/main" id="{E801D4CE-52B5-AF8C-5CA5-7AFC87867C99}"/>
              </a:ext>
            </a:extLst>
          </p:cNvPr>
          <p:cNvSpPr>
            <a:spLocks noGrp="1"/>
          </p:cNvSpPr>
          <p:nvPr>
            <p:ph idx="1"/>
          </p:nvPr>
        </p:nvSpPr>
        <p:spPr>
          <a:xfrm>
            <a:off x="4076181" y="1377169"/>
            <a:ext cx="4853134" cy="3640104"/>
          </a:xfrm>
        </p:spPr>
        <p:txBody>
          <a:bodyPr>
            <a:normAutofit/>
          </a:bodyPr>
          <a:lstStyle/>
          <a:p>
            <a:r>
              <a:rPr lang="en-US" dirty="0"/>
              <a:t>Early software development: </a:t>
            </a:r>
            <a:r>
              <a:rPr lang="en-US" dirty="0">
                <a:solidFill>
                  <a:schemeClr val="accent6"/>
                </a:solidFill>
              </a:rPr>
              <a:t>waterfall model</a:t>
            </a:r>
          </a:p>
          <a:p>
            <a:pPr lvl="1"/>
            <a:r>
              <a:rPr lang="en-US" dirty="0"/>
              <a:t>Key insight: have to </a:t>
            </a:r>
            <a:r>
              <a:rPr lang="en-US" i="1" dirty="0"/>
              <a:t>capture requirements </a:t>
            </a:r>
            <a:r>
              <a:rPr lang="en-US" dirty="0"/>
              <a:t>before can write anything!</a:t>
            </a:r>
          </a:p>
          <a:p>
            <a:pPr lvl="1"/>
            <a:r>
              <a:rPr lang="en-US" dirty="0"/>
              <a:t>Just writing code results in a mess; have to </a:t>
            </a:r>
            <a:r>
              <a:rPr lang="en-US" i="1" dirty="0"/>
              <a:t>plan</a:t>
            </a:r>
            <a:r>
              <a:rPr lang="en-US" dirty="0"/>
              <a:t> your design</a:t>
            </a:r>
          </a:p>
          <a:p>
            <a:pPr lvl="1"/>
            <a:r>
              <a:rPr lang="en-US" dirty="0"/>
              <a:t>Untested software just doesn’t work</a:t>
            </a:r>
          </a:p>
          <a:p>
            <a:r>
              <a:rPr lang="en-US" dirty="0"/>
              <a:t>We also discovered: fixing errors is expensive!</a:t>
            </a:r>
          </a:p>
          <a:p>
            <a:pPr lvl="1"/>
            <a:r>
              <a:rPr lang="en-US" dirty="0"/>
              <a:t>1 </a:t>
            </a:r>
            <a:r>
              <a:rPr lang="en-US" dirty="0" err="1"/>
              <a:t>hr</a:t>
            </a:r>
            <a:r>
              <a:rPr lang="en-US" dirty="0"/>
              <a:t> fix early becomes dozens of hours later</a:t>
            </a:r>
          </a:p>
          <a:p>
            <a:pPr lvl="1"/>
            <a:r>
              <a:rPr lang="en-US" dirty="0"/>
              <a:t>Solution? Put more time into requirements</a:t>
            </a:r>
          </a:p>
          <a:p>
            <a:pPr lvl="1"/>
            <a:r>
              <a:rPr lang="en-US" dirty="0"/>
              <a:t>... it didn’t work well</a:t>
            </a:r>
          </a:p>
        </p:txBody>
      </p:sp>
      <p:pic>
        <p:nvPicPr>
          <p:cNvPr id="4" name="Picture 5">
            <a:extLst>
              <a:ext uri="{FF2B5EF4-FFF2-40B4-BE49-F238E27FC236}">
                <a16:creationId xmlns:a16="http://schemas.microsoft.com/office/drawing/2014/main" id="{939D3E7F-9952-19F9-90D3-F032FE562F31}"/>
              </a:ext>
            </a:extLst>
          </p:cNvPr>
          <p:cNvPicPr>
            <a:picLocks noChangeAspect="1" noChangeArrowheads="1"/>
          </p:cNvPicPr>
          <p:nvPr/>
        </p:nvPicPr>
        <p:blipFill>
          <a:blip r:embed="rId2">
            <a:alphaModFix amt="96000"/>
            <a:extLst>
              <a:ext uri="{BEBA8EAE-BF5A-486C-A8C5-ECC9F3942E4B}">
                <a14:imgProps xmlns:a14="http://schemas.microsoft.com/office/drawing/2010/main">
                  <a14:imgLayer r:embed="rId3">
                    <a14:imgEffect>
                      <a14:saturation sat="317000"/>
                    </a14:imgEffect>
                  </a14:imgLayer>
                </a14:imgProps>
              </a:ext>
              <a:ext uri="{28A0092B-C50C-407E-A947-70E740481C1C}">
                <a14:useLocalDpi xmlns:a14="http://schemas.microsoft.com/office/drawing/2010/main" val="0"/>
              </a:ext>
            </a:extLst>
          </a:blip>
          <a:srcRect/>
          <a:stretch>
            <a:fillRect/>
          </a:stretch>
        </p:blipFill>
        <p:spPr bwMode="auto">
          <a:xfrm>
            <a:off x="286246" y="1705098"/>
            <a:ext cx="3625795" cy="2786490"/>
          </a:xfrm>
          <a:prstGeom prst="rect">
            <a:avLst/>
          </a:prstGeom>
          <a:solidFill>
            <a:schemeClr val="bg2"/>
          </a:solidFill>
          <a:ln>
            <a:noFill/>
          </a:ln>
        </p:spPr>
      </p:pic>
      <p:pic>
        <p:nvPicPr>
          <p:cNvPr id="5" name="Picture 2" descr="http://tocodeishuman.com/wp-content/uploads/2013/08/Cost-of-change-gray.png">
            <a:extLst>
              <a:ext uri="{FF2B5EF4-FFF2-40B4-BE49-F238E27FC236}">
                <a16:creationId xmlns:a16="http://schemas.microsoft.com/office/drawing/2014/main" id="{A2A7F59F-DD18-7749-5EFE-ECE9000B5C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068" y="1650076"/>
            <a:ext cx="3862043" cy="2896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657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Benefits</a:t>
            </a:r>
          </a:p>
        </p:txBody>
      </p:sp>
      <p:graphicFrame>
        <p:nvGraphicFramePr>
          <p:cNvPr id="4" name="Content Placeholder 3"/>
          <p:cNvGraphicFramePr>
            <a:graphicFrameLocks noGrp="1"/>
          </p:cNvGraphicFramePr>
          <p:nvPr>
            <p:ph idx="1"/>
          </p:nvPr>
        </p:nvGraphicFramePr>
        <p:xfrm>
          <a:off x="1772841" y="1369219"/>
          <a:ext cx="5756672" cy="3500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nvGraphicFramePr>
        <p:xfrm>
          <a:off x="1200150" y="0"/>
          <a:ext cx="6703574" cy="4800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Line Callout 1 (Accent Bar) 6"/>
          <p:cNvSpPr/>
          <p:nvPr/>
        </p:nvSpPr>
        <p:spPr>
          <a:xfrm>
            <a:off x="1371600" y="4286250"/>
            <a:ext cx="883942" cy="595265"/>
          </a:xfrm>
          <a:prstGeom prst="accentCallout1">
            <a:avLst>
              <a:gd name="adj1" fmla="val 69107"/>
              <a:gd name="adj2" fmla="val 101449"/>
              <a:gd name="adj3" fmla="val 13513"/>
              <a:gd name="adj4" fmla="val 15909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40000"/>
                    <a:lumOff val="60000"/>
                  </a:schemeClr>
                </a:solidFill>
                <a:latin typeface="Segoe Marker" panose="03080602040302020204" pitchFamily="66" charset="0"/>
              </a:rPr>
              <a:t>Scrum Team</a:t>
            </a:r>
          </a:p>
        </p:txBody>
      </p:sp>
      <p:sp>
        <p:nvSpPr>
          <p:cNvPr id="9" name="Line Callout 1 (Accent Bar) 8">
            <a:extLst>
              <a:ext uri="{FF2B5EF4-FFF2-40B4-BE49-F238E27FC236}">
                <a16:creationId xmlns:a16="http://schemas.microsoft.com/office/drawing/2014/main" id="{F4B0E69C-06EE-4880-8856-F6B5A95C2A90}"/>
              </a:ext>
            </a:extLst>
          </p:cNvPr>
          <p:cNvSpPr/>
          <p:nvPr/>
        </p:nvSpPr>
        <p:spPr>
          <a:xfrm>
            <a:off x="6686550" y="205978"/>
            <a:ext cx="1143000" cy="595265"/>
          </a:xfrm>
          <a:prstGeom prst="accentCallout1">
            <a:avLst>
              <a:gd name="adj1" fmla="val 57369"/>
              <a:gd name="adj2" fmla="val -16367"/>
              <a:gd name="adj3" fmla="val 100244"/>
              <a:gd name="adj4" fmla="val -1011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40000"/>
                    <a:lumOff val="60000"/>
                  </a:schemeClr>
                </a:solidFill>
                <a:latin typeface="Segoe Marker" panose="03080602040302020204" pitchFamily="66" charset="0"/>
              </a:rPr>
              <a:t>Project</a:t>
            </a:r>
          </a:p>
          <a:p>
            <a:r>
              <a:rPr lang="en-US" dirty="0">
                <a:solidFill>
                  <a:schemeClr val="tx2">
                    <a:lumMod val="40000"/>
                    <a:lumOff val="60000"/>
                  </a:schemeClr>
                </a:solidFill>
                <a:latin typeface="Segoe Marker" panose="03080602040302020204" pitchFamily="66" charset="0"/>
              </a:rPr>
              <a:t>Sponsors</a:t>
            </a:r>
          </a:p>
        </p:txBody>
      </p:sp>
    </p:spTree>
    <p:extLst>
      <p:ext uri="{BB962C8B-B14F-4D97-AF65-F5344CB8AC3E}">
        <p14:creationId xmlns:p14="http://schemas.microsoft.com/office/powerpoint/2010/main" val="144703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Scrum as a framework</a:t>
            </a:r>
          </a:p>
        </p:txBody>
      </p:sp>
      <p:sp>
        <p:nvSpPr>
          <p:cNvPr id="3" name="Content Placeholder 2"/>
          <p:cNvSpPr>
            <a:spLocks noGrp="1"/>
          </p:cNvSpPr>
          <p:nvPr>
            <p:ph idx="1"/>
          </p:nvPr>
        </p:nvSpPr>
        <p:spPr>
          <a:xfrm>
            <a:off x="1773000" y="1369219"/>
            <a:ext cx="5756513" cy="3500438"/>
          </a:xfrm>
        </p:spPr>
        <p:txBody>
          <a:bodyPr>
            <a:normAutofit fontScale="92500" lnSpcReduction="10000"/>
          </a:bodyPr>
          <a:lstStyle/>
          <a:p>
            <a:r>
              <a:rPr lang="en-US" dirty="0"/>
              <a:t>When is a team not following Scrum?</a:t>
            </a:r>
          </a:p>
          <a:p>
            <a:pPr lvl="1"/>
            <a:r>
              <a:rPr lang="en-US" dirty="0"/>
              <a:t>Are sprints, backlogs, standups, reviews, retros enough?</a:t>
            </a:r>
          </a:p>
          <a:p>
            <a:pPr lvl="1"/>
            <a:r>
              <a:rPr lang="en-US" dirty="0"/>
              <a:t>These are just the framework; need agility…</a:t>
            </a:r>
          </a:p>
          <a:p>
            <a:pPr lvl="1"/>
            <a:r>
              <a:rPr lang="en-US" dirty="0"/>
              <a:t>Core: Agile Manifesto (Beck et al., 2001):</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r>
              <a:rPr lang="en-US" dirty="0"/>
              <a:t>So, no more documentation?</a:t>
            </a:r>
          </a:p>
          <a:p>
            <a:pPr lvl="1"/>
            <a:endParaRPr lang="en-US" dirty="0"/>
          </a:p>
        </p:txBody>
      </p:sp>
      <p:sp>
        <p:nvSpPr>
          <p:cNvPr id="4" name="TextBox 3"/>
          <p:cNvSpPr txBox="1"/>
          <p:nvPr/>
        </p:nvSpPr>
        <p:spPr>
          <a:xfrm>
            <a:off x="6972301" y="205978"/>
            <a:ext cx="930063" cy="300082"/>
          </a:xfrm>
          <a:prstGeom prst="rect">
            <a:avLst/>
          </a:prstGeom>
          <a:noFill/>
        </p:spPr>
        <p:txBody>
          <a:bodyPr wrap="none" rtlCol="0">
            <a:spAutoFit/>
          </a:bodyPr>
          <a:lstStyle/>
          <a:p>
            <a:r>
              <a:rPr lang="en-US" sz="1350" dirty="0">
                <a:solidFill>
                  <a:schemeClr val="tx2">
                    <a:lumMod val="60000"/>
                    <a:lumOff val="40000"/>
                  </a:schemeClr>
                </a:solidFill>
              </a:rPr>
              <a:t>Shortcut 2</a:t>
            </a:r>
          </a:p>
        </p:txBody>
      </p:sp>
      <p:graphicFrame>
        <p:nvGraphicFramePr>
          <p:cNvPr id="5" name="Diagram 4"/>
          <p:cNvGraphicFramePr/>
          <p:nvPr/>
        </p:nvGraphicFramePr>
        <p:xfrm>
          <a:off x="1413097" y="2171700"/>
          <a:ext cx="6317807" cy="23050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1134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Scrum anti-patterns</a:t>
            </a:r>
          </a:p>
        </p:txBody>
      </p:sp>
      <p:sp>
        <p:nvSpPr>
          <p:cNvPr id="3" name="Content Placeholder 2"/>
          <p:cNvSpPr>
            <a:spLocks noGrp="1"/>
          </p:cNvSpPr>
          <p:nvPr>
            <p:ph idx="1"/>
          </p:nvPr>
        </p:nvSpPr>
        <p:spPr>
          <a:xfrm>
            <a:off x="1773000" y="1369219"/>
            <a:ext cx="5756513" cy="3500438"/>
          </a:xfrm>
        </p:spPr>
        <p:txBody>
          <a:bodyPr>
            <a:normAutofit/>
          </a:bodyPr>
          <a:lstStyle/>
          <a:p>
            <a:r>
              <a:rPr lang="en-US" dirty="0"/>
              <a:t>Anti-pattern: common response to a recurring problem that is ineffective, even highly counterproductive</a:t>
            </a:r>
          </a:p>
          <a:p>
            <a:r>
              <a:rPr lang="en-US" dirty="0"/>
              <a:t>What is a test sprint?</a:t>
            </a:r>
          </a:p>
          <a:p>
            <a:r>
              <a:rPr lang="en-US" dirty="0"/>
              <a:t>What is the danger of random-sized sprints?</a:t>
            </a:r>
          </a:p>
          <a:p>
            <a:r>
              <a:rPr lang="en-US" dirty="0"/>
              <a:t>Why not have a senior developer estimate all PBIs?</a:t>
            </a:r>
          </a:p>
          <a:p>
            <a:r>
              <a:rPr lang="en-US" dirty="0"/>
              <a:t>What happens if team begins to rely exclusively on the specification?</a:t>
            </a:r>
          </a:p>
          <a:p>
            <a:r>
              <a:rPr lang="en-US" dirty="0"/>
              <a:t>How to avoid 2-month Sprint Zeros?</a:t>
            </a:r>
          </a:p>
        </p:txBody>
      </p:sp>
      <p:sp>
        <p:nvSpPr>
          <p:cNvPr id="4" name="TextBox 3"/>
          <p:cNvSpPr txBox="1"/>
          <p:nvPr/>
        </p:nvSpPr>
        <p:spPr>
          <a:xfrm>
            <a:off x="6972301" y="205978"/>
            <a:ext cx="930063" cy="300082"/>
          </a:xfrm>
          <a:prstGeom prst="rect">
            <a:avLst/>
          </a:prstGeom>
          <a:noFill/>
        </p:spPr>
        <p:txBody>
          <a:bodyPr wrap="none" rtlCol="0">
            <a:spAutoFit/>
          </a:bodyPr>
          <a:lstStyle/>
          <a:p>
            <a:r>
              <a:rPr lang="en-US" sz="1350" dirty="0">
                <a:solidFill>
                  <a:schemeClr val="tx2">
                    <a:lumMod val="60000"/>
                    <a:lumOff val="40000"/>
                  </a:schemeClr>
                </a:solidFill>
              </a:rPr>
              <a:t>Shortcut 2</a:t>
            </a:r>
          </a:p>
        </p:txBody>
      </p:sp>
      <p:sp>
        <p:nvSpPr>
          <p:cNvPr id="6" name="Rounded Rectangular Callout 5"/>
          <p:cNvSpPr/>
          <p:nvPr/>
        </p:nvSpPr>
        <p:spPr>
          <a:xfrm>
            <a:off x="1200150" y="742950"/>
            <a:ext cx="3257550" cy="2831130"/>
          </a:xfrm>
          <a:prstGeom prst="wedgeRoundRectCallout">
            <a:avLst>
              <a:gd name="adj1" fmla="val 59095"/>
              <a:gd name="adj2" fmla="val 74726"/>
              <a:gd name="adj3" fmla="val 16667"/>
            </a:avLst>
          </a:prstGeom>
          <a:solidFill>
            <a:schemeClr val="bg2">
              <a:lumMod val="10000"/>
              <a:lumOff val="90000"/>
            </a:schemeClr>
          </a:solidFill>
          <a:effectLst>
            <a:outerShdw blurRad="50800" dist="38100" dir="27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75000"/>
                  </a:schemeClr>
                </a:solidFill>
                <a:latin typeface="Segoe Marker" panose="03080602040302020204" pitchFamily="66" charset="0"/>
              </a:rPr>
              <a:t>Include:</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Form team</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Organize physical environment</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Create initial backlog</a:t>
            </a:r>
          </a:p>
          <a:p>
            <a:r>
              <a:rPr lang="en-US" dirty="0">
                <a:solidFill>
                  <a:schemeClr val="tx2">
                    <a:lumMod val="75000"/>
                  </a:schemeClr>
                </a:solidFill>
                <a:latin typeface="Segoe Marker" panose="03080602040302020204" pitchFamily="66" charset="0"/>
              </a:rPr>
              <a:t>Avoid:</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Technical spikes</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Developing framework</a:t>
            </a:r>
          </a:p>
          <a:p>
            <a:pPr marL="214313" indent="-214313">
              <a:buFont typeface="Arial" panose="020B0604020202020204" pitchFamily="34" charset="0"/>
              <a:buChar char="•"/>
            </a:pPr>
            <a:r>
              <a:rPr lang="en-US" dirty="0">
                <a:solidFill>
                  <a:schemeClr val="tx2">
                    <a:lumMod val="75000"/>
                  </a:schemeClr>
                </a:solidFill>
                <a:latin typeface="Segoe Marker" panose="03080602040302020204" pitchFamily="66" charset="0"/>
              </a:rPr>
              <a:t>Designing database</a:t>
            </a:r>
          </a:p>
        </p:txBody>
      </p:sp>
      <p:sp>
        <p:nvSpPr>
          <p:cNvPr id="7" name="Rounded Rectangular Callout 5">
            <a:extLst>
              <a:ext uri="{FF2B5EF4-FFF2-40B4-BE49-F238E27FC236}">
                <a16:creationId xmlns:a16="http://schemas.microsoft.com/office/drawing/2014/main" id="{4575BD12-38A4-4110-82D9-26473D3CA485}"/>
              </a:ext>
            </a:extLst>
          </p:cNvPr>
          <p:cNvSpPr/>
          <p:nvPr/>
        </p:nvSpPr>
        <p:spPr>
          <a:xfrm>
            <a:off x="4171950" y="2620186"/>
            <a:ext cx="2176895" cy="703229"/>
          </a:xfrm>
          <a:prstGeom prst="wedgeRoundRectCallout">
            <a:avLst>
              <a:gd name="adj1" fmla="val -49886"/>
              <a:gd name="adj2" fmla="val 25879"/>
              <a:gd name="adj3" fmla="val 16667"/>
            </a:avLst>
          </a:prstGeom>
          <a:solidFill>
            <a:schemeClr val="bg2">
              <a:lumMod val="10000"/>
              <a:lumOff val="90000"/>
            </a:schemeClr>
          </a:solidFill>
          <a:effectLst>
            <a:outerShdw blurRad="50800" dist="38100" dir="27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2">
                    <a:lumMod val="75000"/>
                  </a:schemeClr>
                </a:solidFill>
                <a:latin typeface="Segoe Marker" panose="03080602040302020204" pitchFamily="66" charset="0"/>
              </a:rPr>
              <a:t>These may need to be done; timebox!</a:t>
            </a:r>
          </a:p>
        </p:txBody>
      </p:sp>
    </p:spTree>
    <p:extLst>
      <p:ext uri="{BB962C8B-B14F-4D97-AF65-F5344CB8AC3E}">
        <p14:creationId xmlns:p14="http://schemas.microsoft.com/office/powerpoint/2010/main" val="554799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dissolv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dissolve">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488" y="273845"/>
            <a:ext cx="5915025" cy="994172"/>
          </a:xfrm>
        </p:spPr>
        <p:txBody>
          <a:bodyPr/>
          <a:lstStyle/>
          <a:p>
            <a:r>
              <a:rPr lang="en-US" dirty="0"/>
              <a:t>Scrum as a framework</a:t>
            </a:r>
          </a:p>
        </p:txBody>
      </p:sp>
      <p:sp>
        <p:nvSpPr>
          <p:cNvPr id="3" name="Content Placeholder 2"/>
          <p:cNvSpPr>
            <a:spLocks noGrp="1"/>
          </p:cNvSpPr>
          <p:nvPr>
            <p:ph idx="1"/>
          </p:nvPr>
        </p:nvSpPr>
        <p:spPr>
          <a:xfrm>
            <a:off x="1773000" y="1369219"/>
            <a:ext cx="5756513" cy="3500438"/>
          </a:xfrm>
        </p:spPr>
        <p:txBody>
          <a:bodyPr>
            <a:normAutofit/>
          </a:bodyPr>
          <a:lstStyle/>
          <a:p>
            <a:endParaRPr lang="en-US" dirty="0"/>
          </a:p>
          <a:p>
            <a:endParaRPr lang="en-US" dirty="0"/>
          </a:p>
          <a:p>
            <a:endParaRPr lang="en-US" dirty="0"/>
          </a:p>
          <a:p>
            <a:endParaRPr lang="en-US" dirty="0"/>
          </a:p>
          <a:p>
            <a:endParaRPr lang="en-US" dirty="0"/>
          </a:p>
          <a:p>
            <a:r>
              <a:rPr lang="en-US" dirty="0"/>
              <a:t>What has to change for SDL?</a:t>
            </a:r>
          </a:p>
          <a:p>
            <a:pPr lvl="1"/>
            <a:r>
              <a:rPr lang="en-US" dirty="0"/>
              <a:t>Is a daily meeting with the PO required?</a:t>
            </a:r>
          </a:p>
          <a:p>
            <a:pPr lvl="1"/>
            <a:r>
              <a:rPr lang="en-US" dirty="0"/>
              <a:t>Can the retrospective occur before the review?</a:t>
            </a:r>
          </a:p>
        </p:txBody>
      </p:sp>
      <p:sp>
        <p:nvSpPr>
          <p:cNvPr id="4" name="TextBox 3"/>
          <p:cNvSpPr txBox="1"/>
          <p:nvPr/>
        </p:nvSpPr>
        <p:spPr>
          <a:xfrm>
            <a:off x="6972301" y="205978"/>
            <a:ext cx="930063" cy="300082"/>
          </a:xfrm>
          <a:prstGeom prst="rect">
            <a:avLst/>
          </a:prstGeom>
          <a:noFill/>
        </p:spPr>
        <p:txBody>
          <a:bodyPr wrap="none" rtlCol="0">
            <a:spAutoFit/>
          </a:bodyPr>
          <a:lstStyle/>
          <a:p>
            <a:r>
              <a:rPr lang="en-US" sz="1350" dirty="0">
                <a:solidFill>
                  <a:schemeClr val="tx2">
                    <a:lumMod val="60000"/>
                    <a:lumOff val="40000"/>
                  </a:schemeClr>
                </a:solidFill>
              </a:rPr>
              <a:t>Shortcut 2</a:t>
            </a:r>
          </a:p>
        </p:txBody>
      </p:sp>
      <p:graphicFrame>
        <p:nvGraphicFramePr>
          <p:cNvPr id="5" name="Diagram 4"/>
          <p:cNvGraphicFramePr/>
          <p:nvPr>
            <p:extLst>
              <p:ext uri="{D42A27DB-BD31-4B8C-83A1-F6EECF244321}">
                <p14:modId xmlns:p14="http://schemas.microsoft.com/office/powerpoint/2010/main" val="28992172"/>
              </p:ext>
            </p:extLst>
          </p:nvPr>
        </p:nvGraphicFramePr>
        <p:xfrm>
          <a:off x="1714500" y="1200150"/>
          <a:ext cx="6103620" cy="2036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5309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55AC4-DE93-F23A-2DFD-CAC0B7BA3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3A67A7-185D-EB12-EC90-5BA66B6FDF16}"/>
              </a:ext>
            </a:extLst>
          </p:cNvPr>
          <p:cNvSpPr>
            <a:spLocks noGrp="1"/>
          </p:cNvSpPr>
          <p:nvPr>
            <p:ph type="title"/>
          </p:nvPr>
        </p:nvSpPr>
        <p:spPr/>
        <p:txBody>
          <a:bodyPr/>
          <a:lstStyle/>
          <a:p>
            <a:r>
              <a:rPr lang="en-US" dirty="0"/>
              <a:t>Traditional vs. Agile Development</a:t>
            </a:r>
          </a:p>
        </p:txBody>
      </p:sp>
      <p:sp>
        <p:nvSpPr>
          <p:cNvPr id="3" name="Content Placeholder 2">
            <a:extLst>
              <a:ext uri="{FF2B5EF4-FFF2-40B4-BE49-F238E27FC236}">
                <a16:creationId xmlns:a16="http://schemas.microsoft.com/office/drawing/2014/main" id="{E011598F-5ACA-3523-A1EB-AA31EB9AE665}"/>
              </a:ext>
            </a:extLst>
          </p:cNvPr>
          <p:cNvSpPr>
            <a:spLocks noGrp="1"/>
          </p:cNvSpPr>
          <p:nvPr>
            <p:ph idx="1"/>
          </p:nvPr>
        </p:nvSpPr>
        <p:spPr>
          <a:xfrm>
            <a:off x="4076181" y="1377169"/>
            <a:ext cx="4853134" cy="3640104"/>
          </a:xfrm>
        </p:spPr>
        <p:txBody>
          <a:bodyPr>
            <a:normAutofit/>
          </a:bodyPr>
          <a:lstStyle/>
          <a:p>
            <a:r>
              <a:rPr lang="en-US" dirty="0"/>
              <a:t>This led to agile methods</a:t>
            </a:r>
          </a:p>
          <a:p>
            <a:pPr lvl="1"/>
            <a:r>
              <a:rPr lang="en-US" dirty="0"/>
              <a:t>Don’t try to find all requirements early</a:t>
            </a:r>
          </a:p>
          <a:p>
            <a:pPr lvl="1"/>
            <a:r>
              <a:rPr lang="en-US" dirty="0"/>
              <a:t>Instead, </a:t>
            </a:r>
            <a:r>
              <a:rPr lang="en-US" dirty="0">
                <a:solidFill>
                  <a:schemeClr val="accent3"/>
                </a:solidFill>
              </a:rPr>
              <a:t>embrace change</a:t>
            </a:r>
          </a:p>
          <a:p>
            <a:pPr lvl="1"/>
            <a:r>
              <a:rPr lang="en-US" dirty="0"/>
              <a:t>Adaptive, light-weight</a:t>
            </a:r>
          </a:p>
          <a:p>
            <a:pPr lvl="1"/>
            <a:r>
              <a:rPr lang="en-US" dirty="0"/>
              <a:t>Minimize up-front planning</a:t>
            </a:r>
          </a:p>
          <a:p>
            <a:r>
              <a:rPr lang="en-US" dirty="0"/>
              <a:t>Many agile methods proposed</a:t>
            </a:r>
          </a:p>
          <a:p>
            <a:pPr lvl="1"/>
            <a:r>
              <a:rPr lang="en-US" dirty="0"/>
              <a:t>This led to debate on what ”agile” means</a:t>
            </a:r>
          </a:p>
          <a:p>
            <a:r>
              <a:rPr lang="en-US" dirty="0"/>
              <a:t>Early 2000’s: thought leaders develop the </a:t>
            </a:r>
            <a:r>
              <a:rPr lang="en-US" i="1" dirty="0">
                <a:solidFill>
                  <a:schemeClr val="accent6"/>
                </a:solidFill>
              </a:rPr>
              <a:t>agile manifesto</a:t>
            </a:r>
          </a:p>
          <a:p>
            <a:endParaRPr lang="en-US" dirty="0"/>
          </a:p>
        </p:txBody>
      </p:sp>
      <p:pic>
        <p:nvPicPr>
          <p:cNvPr id="4" name="Picture 5">
            <a:extLst>
              <a:ext uri="{FF2B5EF4-FFF2-40B4-BE49-F238E27FC236}">
                <a16:creationId xmlns:a16="http://schemas.microsoft.com/office/drawing/2014/main" id="{9B9B07CA-E6A7-D039-77B2-EFFA3EBD9C52}"/>
              </a:ext>
            </a:extLst>
          </p:cNvPr>
          <p:cNvPicPr>
            <a:picLocks noChangeAspect="1" noChangeArrowheads="1"/>
          </p:cNvPicPr>
          <p:nvPr/>
        </p:nvPicPr>
        <p:blipFill>
          <a:blip r:embed="rId2">
            <a:alphaModFix amt="96000"/>
            <a:extLst>
              <a:ext uri="{BEBA8EAE-BF5A-486C-A8C5-ECC9F3942E4B}">
                <a14:imgProps xmlns:a14="http://schemas.microsoft.com/office/drawing/2010/main">
                  <a14:imgLayer r:embed="rId3">
                    <a14:imgEffect>
                      <a14:saturation sat="317000"/>
                    </a14:imgEffect>
                  </a14:imgLayer>
                </a14:imgProps>
              </a:ext>
              <a:ext uri="{28A0092B-C50C-407E-A947-70E740481C1C}">
                <a14:useLocalDpi xmlns:a14="http://schemas.microsoft.com/office/drawing/2010/main" val="0"/>
              </a:ext>
            </a:extLst>
          </a:blip>
          <a:srcRect/>
          <a:stretch>
            <a:fillRect/>
          </a:stretch>
        </p:blipFill>
        <p:spPr bwMode="auto">
          <a:xfrm>
            <a:off x="286246" y="1705098"/>
            <a:ext cx="3625795" cy="2786490"/>
          </a:xfrm>
          <a:prstGeom prst="rect">
            <a:avLst/>
          </a:prstGeom>
          <a:solidFill>
            <a:schemeClr val="bg2"/>
          </a:solidFill>
          <a:ln>
            <a:noFill/>
          </a:ln>
        </p:spPr>
      </p:pic>
      <p:pic>
        <p:nvPicPr>
          <p:cNvPr id="5" name="Picture 2" descr="http://tocodeishuman.com/wp-content/uploads/2013/08/Cost-of-change-gray.png">
            <a:extLst>
              <a:ext uri="{FF2B5EF4-FFF2-40B4-BE49-F238E27FC236}">
                <a16:creationId xmlns:a16="http://schemas.microsoft.com/office/drawing/2014/main" id="{C603DAC2-BA34-0CDD-0446-289BB755E2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068" y="1650076"/>
            <a:ext cx="3862043" cy="2896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223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94975-BA92-98B0-D9BE-4D9A2EC490AF}"/>
              </a:ext>
            </a:extLst>
          </p:cNvPr>
          <p:cNvSpPr>
            <a:spLocks noGrp="1"/>
          </p:cNvSpPr>
          <p:nvPr>
            <p:ph type="title"/>
          </p:nvPr>
        </p:nvSpPr>
        <p:spPr/>
        <p:txBody>
          <a:bodyPr/>
          <a:lstStyle/>
          <a:p>
            <a:r>
              <a:rPr lang="en-US" dirty="0"/>
              <a:t>Agile Manifesto</a:t>
            </a:r>
          </a:p>
        </p:txBody>
      </p:sp>
      <p:sp>
        <p:nvSpPr>
          <p:cNvPr id="3" name="Content Placeholder 2">
            <a:extLst>
              <a:ext uri="{FF2B5EF4-FFF2-40B4-BE49-F238E27FC236}">
                <a16:creationId xmlns:a16="http://schemas.microsoft.com/office/drawing/2014/main" id="{2885CD2A-5835-B5CF-CCD9-A5CBC73315D7}"/>
              </a:ext>
            </a:extLst>
          </p:cNvPr>
          <p:cNvSpPr>
            <a:spLocks noGrp="1"/>
          </p:cNvSpPr>
          <p:nvPr>
            <p:ph idx="1"/>
          </p:nvPr>
        </p:nvSpPr>
        <p:spPr/>
        <p:txBody>
          <a:bodyPr/>
          <a:lstStyle/>
          <a:p>
            <a:r>
              <a:rPr lang="en-US" dirty="0"/>
              <a:t>Core principles: get your priorities right</a:t>
            </a:r>
          </a:p>
          <a:p>
            <a:endParaRPr lang="en-US" dirty="0"/>
          </a:p>
          <a:p>
            <a:endParaRPr lang="en-US" dirty="0"/>
          </a:p>
          <a:p>
            <a:endParaRPr lang="en-US" dirty="0"/>
          </a:p>
          <a:p>
            <a:endParaRPr lang="en-US" dirty="0"/>
          </a:p>
          <a:p>
            <a:endParaRPr lang="en-US" dirty="0"/>
          </a:p>
          <a:p>
            <a:pPr lvl="1"/>
            <a:r>
              <a:rPr lang="en-US" dirty="0"/>
              <a:t>Careful! This does not say no processes, tools, documentation, etc.</a:t>
            </a:r>
          </a:p>
          <a:p>
            <a:pPr lvl="1"/>
            <a:r>
              <a:rPr lang="en-US" dirty="0"/>
              <a:t>Key: </a:t>
            </a:r>
            <a:r>
              <a:rPr lang="en-US" i="1" dirty="0">
                <a:solidFill>
                  <a:schemeClr val="accent3"/>
                </a:solidFill>
              </a:rPr>
              <a:t>the second is pointless if don’t have the first</a:t>
            </a:r>
          </a:p>
          <a:p>
            <a:pPr lvl="2"/>
            <a:r>
              <a:rPr lang="en-US" dirty="0"/>
              <a:t>What is the impact of no documentation?</a:t>
            </a:r>
          </a:p>
          <a:p>
            <a:pPr lvl="2"/>
            <a:r>
              <a:rPr lang="en-US" dirty="0"/>
              <a:t>Future teams will simply rewrite your project!! </a:t>
            </a:r>
            <a:r>
              <a:rPr lang="en-US" i="1" dirty="0">
                <a:solidFill>
                  <a:schemeClr val="accent3"/>
                </a:solidFill>
              </a:rPr>
              <a:t>– documentation </a:t>
            </a:r>
            <a:r>
              <a:rPr lang="en-US" i="1" u="sng" dirty="0">
                <a:solidFill>
                  <a:schemeClr val="accent3"/>
                </a:solidFill>
              </a:rPr>
              <a:t>is</a:t>
            </a:r>
            <a:r>
              <a:rPr lang="en-US" i="1" dirty="0">
                <a:solidFill>
                  <a:schemeClr val="accent3"/>
                </a:solidFill>
              </a:rPr>
              <a:t> important</a:t>
            </a:r>
          </a:p>
          <a:p>
            <a:pPr lvl="1"/>
            <a:endParaRPr lang="en-US" dirty="0">
              <a:solidFill>
                <a:schemeClr val="accent3"/>
              </a:solidFill>
            </a:endParaRPr>
          </a:p>
        </p:txBody>
      </p:sp>
      <p:graphicFrame>
        <p:nvGraphicFramePr>
          <p:cNvPr id="4" name="Diagram 3">
            <a:extLst>
              <a:ext uri="{FF2B5EF4-FFF2-40B4-BE49-F238E27FC236}">
                <a16:creationId xmlns:a16="http://schemas.microsoft.com/office/drawing/2014/main" id="{E4020D38-CAFE-E014-30E0-7D86FBF7AE50}"/>
              </a:ext>
            </a:extLst>
          </p:cNvPr>
          <p:cNvGraphicFramePr/>
          <p:nvPr>
            <p:extLst>
              <p:ext uri="{D42A27DB-BD31-4B8C-83A1-F6EECF244321}">
                <p14:modId xmlns:p14="http://schemas.microsoft.com/office/powerpoint/2010/main" val="3375798632"/>
              </p:ext>
            </p:extLst>
          </p:nvPr>
        </p:nvGraphicFramePr>
        <p:xfrm>
          <a:off x="1714500" y="1620774"/>
          <a:ext cx="6103620" cy="2036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5502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fontScale="90000"/>
          </a:bodyPr>
          <a:lstStyle/>
          <a:p>
            <a:r>
              <a:rPr lang="en-US" dirty="0"/>
              <a:t>Rapid software development motivation</a:t>
            </a:r>
          </a:p>
        </p:txBody>
      </p:sp>
      <p:sp>
        <p:nvSpPr>
          <p:cNvPr id="3" name="Content Placeholder 2"/>
          <p:cNvSpPr>
            <a:spLocks noGrp="1"/>
          </p:cNvSpPr>
          <p:nvPr>
            <p:ph idx="1"/>
          </p:nvPr>
        </p:nvSpPr>
        <p:spPr>
          <a:xfrm>
            <a:off x="840000" y="1369219"/>
            <a:ext cx="7675350" cy="3500438"/>
          </a:xfrm>
        </p:spPr>
        <p:txBody>
          <a:bodyPr/>
          <a:lstStyle/>
          <a:p>
            <a:r>
              <a:rPr lang="en-US" dirty="0"/>
              <a:t>Rapid development and delivery is now often the most important requirement for software systems</a:t>
            </a:r>
          </a:p>
          <a:p>
            <a:pPr lvl="1"/>
            <a:r>
              <a:rPr lang="en-US" dirty="0"/>
              <a:t>Businesses operate in a fast–changing environment</a:t>
            </a:r>
          </a:p>
          <a:p>
            <a:pPr lvl="2"/>
            <a:r>
              <a:rPr lang="en-US" dirty="0"/>
              <a:t>It is time consuming to produce a set of stable software requirements</a:t>
            </a:r>
          </a:p>
          <a:p>
            <a:pPr lvl="1"/>
            <a:r>
              <a:rPr lang="en-US" dirty="0"/>
              <a:t>Software has to evolve quickly to reflect changing business needs</a:t>
            </a:r>
          </a:p>
          <a:p>
            <a:r>
              <a:rPr lang="en-US" dirty="0"/>
              <a:t>Rapid software development</a:t>
            </a:r>
          </a:p>
          <a:p>
            <a:pPr lvl="1"/>
            <a:r>
              <a:rPr lang="en-US" dirty="0"/>
              <a:t>System is developed as a series of versions with stakeholders involved in version evaluation</a:t>
            </a:r>
          </a:p>
          <a:p>
            <a:pPr lvl="1"/>
            <a:r>
              <a:rPr lang="en-US" dirty="0"/>
              <a:t>User interfaces are often developed involving users</a:t>
            </a:r>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lstStyle/>
          <a:p>
            <a:r>
              <a:rPr lang="en-US" dirty="0"/>
              <a:t>Agile Development</a:t>
            </a:r>
          </a:p>
        </p:txBody>
      </p:sp>
      <p:sp>
        <p:nvSpPr>
          <p:cNvPr id="3" name="Content Placeholder 2"/>
          <p:cNvSpPr>
            <a:spLocks noGrp="1"/>
          </p:cNvSpPr>
          <p:nvPr>
            <p:ph idx="1"/>
          </p:nvPr>
        </p:nvSpPr>
        <p:spPr>
          <a:xfrm>
            <a:off x="839788" y="1370013"/>
            <a:ext cx="3573182" cy="3585164"/>
          </a:xfrm>
        </p:spPr>
        <p:txBody>
          <a:bodyPr/>
          <a:lstStyle/>
          <a:p>
            <a:r>
              <a:rPr lang="en-US" dirty="0"/>
              <a:t>February 2001 –17 thought leaders met </a:t>
            </a:r>
          </a:p>
          <a:p>
            <a:pPr lvl="1"/>
            <a:r>
              <a:rPr lang="en-US" dirty="0"/>
              <a:t>To see if they had anything in common</a:t>
            </a:r>
          </a:p>
          <a:p>
            <a:r>
              <a:rPr lang="en-US" dirty="0"/>
              <a:t>Together they wrote the Agile Manifesto and its supporting principles</a:t>
            </a:r>
          </a:p>
          <a:p>
            <a:endParaRPr lang="en-US" dirty="0"/>
          </a:p>
        </p:txBody>
      </p:sp>
      <p:pic>
        <p:nvPicPr>
          <p:cNvPr id="1026" name="Picture 2" descr="Image result for rainbow umbrella">
            <a:extLst>
              <a:ext uri="{FF2B5EF4-FFF2-40B4-BE49-F238E27FC236}">
                <a16:creationId xmlns:a16="http://schemas.microsoft.com/office/drawing/2014/main" id="{C226FF52-362A-4C43-954A-66F35663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8807" y="132219"/>
            <a:ext cx="2828925" cy="2857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5AF2AB9-A85B-43B6-801C-C48344D1985A}"/>
              </a:ext>
            </a:extLst>
          </p:cNvPr>
          <p:cNvSpPr txBox="1"/>
          <p:nvPr/>
        </p:nvSpPr>
        <p:spPr>
          <a:xfrm>
            <a:off x="4966555" y="2297519"/>
            <a:ext cx="482204" cy="338554"/>
          </a:xfrm>
          <a:prstGeom prst="rect">
            <a:avLst/>
          </a:prstGeom>
          <a:noFill/>
        </p:spPr>
        <p:txBody>
          <a:bodyPr wrap="square" rtlCol="0">
            <a:spAutoFit/>
          </a:bodyPr>
          <a:lstStyle/>
          <a:p>
            <a:pPr algn="ctr"/>
            <a:r>
              <a:rPr lang="en-US" sz="1600" dirty="0"/>
              <a:t>XP</a:t>
            </a:r>
            <a:endParaRPr lang="en-US" dirty="0"/>
          </a:p>
        </p:txBody>
      </p:sp>
      <p:sp>
        <p:nvSpPr>
          <p:cNvPr id="5" name="TextBox 4">
            <a:extLst>
              <a:ext uri="{FF2B5EF4-FFF2-40B4-BE49-F238E27FC236}">
                <a16:creationId xmlns:a16="http://schemas.microsoft.com/office/drawing/2014/main" id="{8B94771F-6FCF-41B4-97B7-9BEC83F2707E}"/>
              </a:ext>
            </a:extLst>
          </p:cNvPr>
          <p:cNvSpPr txBox="1"/>
          <p:nvPr/>
        </p:nvSpPr>
        <p:spPr>
          <a:xfrm>
            <a:off x="4412970" y="2866251"/>
            <a:ext cx="1154830" cy="369332"/>
          </a:xfrm>
          <a:prstGeom prst="rect">
            <a:avLst/>
          </a:prstGeom>
          <a:noFill/>
        </p:spPr>
        <p:txBody>
          <a:bodyPr wrap="square" rtlCol="0">
            <a:spAutoFit/>
          </a:bodyPr>
          <a:lstStyle/>
          <a:p>
            <a:r>
              <a:rPr lang="en-US" dirty="0"/>
              <a:t>Scrum</a:t>
            </a:r>
          </a:p>
        </p:txBody>
      </p:sp>
      <p:sp>
        <p:nvSpPr>
          <p:cNvPr id="6" name="TextBox 5">
            <a:extLst>
              <a:ext uri="{FF2B5EF4-FFF2-40B4-BE49-F238E27FC236}">
                <a16:creationId xmlns:a16="http://schemas.microsoft.com/office/drawing/2014/main" id="{ADCF1FD7-C3DA-4E99-815E-2D6158DCD902}"/>
              </a:ext>
            </a:extLst>
          </p:cNvPr>
          <p:cNvSpPr txBox="1"/>
          <p:nvPr/>
        </p:nvSpPr>
        <p:spPr>
          <a:xfrm>
            <a:off x="5131080" y="2620387"/>
            <a:ext cx="804621" cy="369332"/>
          </a:xfrm>
          <a:prstGeom prst="rect">
            <a:avLst/>
          </a:prstGeom>
          <a:noFill/>
        </p:spPr>
        <p:txBody>
          <a:bodyPr wrap="square" rtlCol="0">
            <a:spAutoFit/>
          </a:bodyPr>
          <a:lstStyle/>
          <a:p>
            <a:r>
              <a:rPr lang="en-US" dirty="0"/>
              <a:t>Lean</a:t>
            </a:r>
          </a:p>
        </p:txBody>
      </p:sp>
      <p:sp>
        <p:nvSpPr>
          <p:cNvPr id="7" name="TextBox 6">
            <a:extLst>
              <a:ext uri="{FF2B5EF4-FFF2-40B4-BE49-F238E27FC236}">
                <a16:creationId xmlns:a16="http://schemas.microsoft.com/office/drawing/2014/main" id="{461FDDDE-7FD5-43D2-89A0-35F668D21286}"/>
              </a:ext>
            </a:extLst>
          </p:cNvPr>
          <p:cNvSpPr txBox="1"/>
          <p:nvPr/>
        </p:nvSpPr>
        <p:spPr>
          <a:xfrm>
            <a:off x="6809861" y="2472512"/>
            <a:ext cx="1064651" cy="369332"/>
          </a:xfrm>
          <a:prstGeom prst="rect">
            <a:avLst/>
          </a:prstGeom>
          <a:noFill/>
        </p:spPr>
        <p:txBody>
          <a:bodyPr wrap="square" rtlCol="0">
            <a:spAutoFit/>
          </a:bodyPr>
          <a:lstStyle/>
          <a:p>
            <a:r>
              <a:rPr lang="en-US" dirty="0"/>
              <a:t>DSDM</a:t>
            </a:r>
          </a:p>
        </p:txBody>
      </p:sp>
      <p:sp>
        <p:nvSpPr>
          <p:cNvPr id="8" name="TextBox 7">
            <a:extLst>
              <a:ext uri="{FF2B5EF4-FFF2-40B4-BE49-F238E27FC236}">
                <a16:creationId xmlns:a16="http://schemas.microsoft.com/office/drawing/2014/main" id="{2C9476AF-1510-4624-AECA-0D5502398E5F}"/>
              </a:ext>
            </a:extLst>
          </p:cNvPr>
          <p:cNvSpPr txBox="1"/>
          <p:nvPr/>
        </p:nvSpPr>
        <p:spPr>
          <a:xfrm>
            <a:off x="6002383" y="2741876"/>
            <a:ext cx="1064651" cy="369332"/>
          </a:xfrm>
          <a:prstGeom prst="rect">
            <a:avLst/>
          </a:prstGeom>
          <a:noFill/>
        </p:spPr>
        <p:txBody>
          <a:bodyPr wrap="square" rtlCol="0">
            <a:spAutoFit/>
          </a:bodyPr>
          <a:lstStyle/>
          <a:p>
            <a:r>
              <a:rPr lang="en-US" dirty="0"/>
              <a:t>Crystal</a:t>
            </a:r>
          </a:p>
        </p:txBody>
      </p:sp>
      <p:sp>
        <p:nvSpPr>
          <p:cNvPr id="10" name="TextBox 9">
            <a:extLst>
              <a:ext uri="{FF2B5EF4-FFF2-40B4-BE49-F238E27FC236}">
                <a16:creationId xmlns:a16="http://schemas.microsoft.com/office/drawing/2014/main" id="{4AC68D65-4EC3-42D0-9FAD-7F5371A62224}"/>
              </a:ext>
            </a:extLst>
          </p:cNvPr>
          <p:cNvSpPr txBox="1"/>
          <p:nvPr/>
        </p:nvSpPr>
        <p:spPr>
          <a:xfrm>
            <a:off x="6320283" y="3220447"/>
            <a:ext cx="1064651" cy="369332"/>
          </a:xfrm>
          <a:prstGeom prst="rect">
            <a:avLst/>
          </a:prstGeom>
          <a:noFill/>
        </p:spPr>
        <p:txBody>
          <a:bodyPr wrap="square" rtlCol="0">
            <a:spAutoFit/>
          </a:bodyPr>
          <a:lstStyle/>
          <a:p>
            <a:r>
              <a:rPr lang="en-US" dirty="0"/>
              <a:t>Kanban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a:bodyPr>
          <a:lstStyle/>
          <a:p>
            <a:r>
              <a:rPr lang="en-US" dirty="0"/>
              <a:t>12 Principles behind the Manifesto</a:t>
            </a:r>
          </a:p>
        </p:txBody>
      </p:sp>
      <p:sp>
        <p:nvSpPr>
          <p:cNvPr id="3" name="Content Placeholder 2"/>
          <p:cNvSpPr>
            <a:spLocks noGrp="1"/>
          </p:cNvSpPr>
          <p:nvPr>
            <p:ph idx="1"/>
          </p:nvPr>
        </p:nvSpPr>
        <p:spPr>
          <a:xfrm>
            <a:off x="840000" y="1369219"/>
            <a:ext cx="7675350" cy="3500438"/>
          </a:xfrm>
        </p:spPr>
        <p:txBody>
          <a:bodyPr>
            <a:noAutofit/>
          </a:bodyPr>
          <a:lstStyle/>
          <a:p>
            <a:r>
              <a:rPr lang="en-US" sz="1600" dirty="0"/>
              <a:t>Customer satisfaction through early and continuous software delivery – Customers are happier when they receive working product at regular intervals than waiting extended periods of time between releases.</a:t>
            </a:r>
          </a:p>
          <a:p>
            <a:r>
              <a:rPr lang="en-US" sz="1600" dirty="0"/>
              <a:t>Accommodate changing requirements throughout the development process – The ability to avoid delays when a requirement or feature request changes enhance competitiveness of customer.</a:t>
            </a:r>
          </a:p>
          <a:p>
            <a:r>
              <a:rPr lang="en-US" sz="1600" dirty="0"/>
              <a:t>Frequent delivery of working software – Team operates in regular sprints or iterations that ensure continuous delivery of working software.</a:t>
            </a:r>
          </a:p>
          <a:p>
            <a:r>
              <a:rPr lang="en-US" sz="1600" dirty="0"/>
              <a:t>Collaboration between the business stakeholders and developers throughout the project – Better decisions are made when the business and technical team are aligned.</a:t>
            </a:r>
          </a:p>
          <a:p>
            <a:r>
              <a:rPr lang="en-US" sz="1600" dirty="0"/>
              <a:t>Support, trust, and motivate the people involved – Motivated teams are more likely to deliver their best work than unhappy teams.</a:t>
            </a:r>
          </a:p>
          <a:p>
            <a:r>
              <a:rPr lang="en-US" sz="1600" dirty="0"/>
              <a:t>Enable face-to-face interactions – Communication is more successful when development teams work under the same virtual roof.</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p:spPr>
        <p:txBody>
          <a:bodyPr>
            <a:normAutofit/>
          </a:bodyPr>
          <a:lstStyle/>
          <a:p>
            <a:r>
              <a:rPr lang="en-US" dirty="0"/>
              <a:t>Agile Principles Cont’d</a:t>
            </a:r>
          </a:p>
        </p:txBody>
      </p:sp>
      <p:sp>
        <p:nvSpPr>
          <p:cNvPr id="3" name="Content Placeholder 2"/>
          <p:cNvSpPr>
            <a:spLocks noGrp="1"/>
          </p:cNvSpPr>
          <p:nvPr>
            <p:ph idx="1"/>
          </p:nvPr>
        </p:nvSpPr>
        <p:spPr>
          <a:xfrm>
            <a:off x="840000" y="1369219"/>
            <a:ext cx="7675350" cy="3500438"/>
          </a:xfrm>
        </p:spPr>
        <p:txBody>
          <a:bodyPr>
            <a:normAutofit fontScale="77500" lnSpcReduction="20000"/>
          </a:bodyPr>
          <a:lstStyle/>
          <a:p>
            <a:r>
              <a:rPr lang="en-US" dirty="0"/>
              <a:t>Working software is the primary measure of progress – Delivering functional software to the customer is the ultimate factor that measures progress.</a:t>
            </a:r>
          </a:p>
          <a:p>
            <a:r>
              <a:rPr lang="en-US" dirty="0"/>
              <a:t>Agile processes to support a consistent development pace – Teams establish a repeatable and maintainable speed at which they can deliver working software, and they repeat it with each release.</a:t>
            </a:r>
          </a:p>
          <a:p>
            <a:r>
              <a:rPr lang="en-US" dirty="0"/>
              <a:t>Attention to technical detail and design enhances agility – The right skills and good design ensures the team can maintain the pace, constantly improve the product, and sustain change.</a:t>
            </a:r>
          </a:p>
          <a:p>
            <a:r>
              <a:rPr lang="en-US" dirty="0"/>
              <a:t>Simplicity – Develop just enough to get the job done for right now.</a:t>
            </a:r>
          </a:p>
          <a:p>
            <a:r>
              <a:rPr lang="en-US" dirty="0"/>
              <a:t>Self-organizing teams encourage great architectures, requirements, and designs – Skilled and motivated team members who have decision-making power, take ownership, communicate regularly with other team members, and share ideas that deliver quality products.</a:t>
            </a:r>
          </a:p>
          <a:p>
            <a:r>
              <a:rPr lang="en-US" dirty="0"/>
              <a:t>Regular reflections on how to become more effective – Self-improvement, process improvement, advancing skills, and techniques help team members work more efficiently.</a:t>
            </a:r>
          </a:p>
        </p:txBody>
      </p:sp>
      <p:sp>
        <p:nvSpPr>
          <p:cNvPr id="4" name="TextBox 3">
            <a:extLst>
              <a:ext uri="{FF2B5EF4-FFF2-40B4-BE49-F238E27FC236}">
                <a16:creationId xmlns:a16="http://schemas.microsoft.com/office/drawing/2014/main" id="{F33463AC-AA09-64CD-8434-106A233EEE3A}"/>
              </a:ext>
            </a:extLst>
          </p:cNvPr>
          <p:cNvSpPr txBox="1"/>
          <p:nvPr/>
        </p:nvSpPr>
        <p:spPr>
          <a:xfrm>
            <a:off x="1921466" y="2407158"/>
            <a:ext cx="5301067" cy="923330"/>
          </a:xfrm>
          <a:prstGeom prst="rect">
            <a:avLst/>
          </a:prstGeom>
        </p:spPr>
        <p:style>
          <a:lnRef idx="1">
            <a:schemeClr val="accent6"/>
          </a:lnRef>
          <a:fillRef idx="2">
            <a:schemeClr val="accent6"/>
          </a:fillRef>
          <a:effectRef idx="1">
            <a:schemeClr val="accent6"/>
          </a:effectRef>
          <a:fontRef idx="minor">
            <a:schemeClr val="dk1"/>
          </a:fontRef>
        </p:style>
        <p:txBody>
          <a:bodyPr wrap="none" rtlCol="0">
            <a:spAutoFit/>
          </a:bodyPr>
          <a:lstStyle/>
          <a:p>
            <a:pPr marL="285750" indent="-285750">
              <a:buFont typeface="Arial" panose="020B0604020202020204" pitchFamily="34" charset="0"/>
              <a:buChar char="•"/>
            </a:pPr>
            <a:r>
              <a:rPr lang="en-US" dirty="0"/>
              <a:t>You won’t be expected to know these 12 principles </a:t>
            </a:r>
          </a:p>
          <a:p>
            <a:pPr marL="285750" indent="-285750">
              <a:buFont typeface="Arial" panose="020B0604020202020204" pitchFamily="34" charset="0"/>
              <a:buChar char="•"/>
            </a:pPr>
            <a:r>
              <a:rPr lang="en-US" dirty="0"/>
              <a:t>Just know they exist!</a:t>
            </a:r>
          </a:p>
          <a:p>
            <a:pPr marL="285750" indent="-285750">
              <a:buFont typeface="Arial" panose="020B0604020202020204" pitchFamily="34" charset="0"/>
              <a:buChar char="•"/>
            </a:pPr>
            <a:r>
              <a:rPr lang="en-US" dirty="0"/>
              <a:t>Focus on the four main 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62" name="Rectangle 2"/>
          <p:cNvSpPr>
            <a:spLocks noGrp="1" noChangeArrowheads="1"/>
          </p:cNvSpPr>
          <p:nvPr>
            <p:ph type="title"/>
          </p:nvPr>
        </p:nvSpPr>
        <p:spPr>
          <a:xfrm>
            <a:off x="628650" y="273844"/>
            <a:ext cx="7886700" cy="994172"/>
          </a:xfrm>
        </p:spPr>
        <p:txBody>
          <a:bodyPr/>
          <a:lstStyle/>
          <a:p>
            <a:r>
              <a:rPr lang="en-US"/>
              <a:t>Problems with agile methods</a:t>
            </a:r>
          </a:p>
        </p:txBody>
      </p:sp>
      <p:sp>
        <p:nvSpPr>
          <p:cNvPr id="1167363" name="Rectangle 3"/>
          <p:cNvSpPr>
            <a:spLocks noGrp="1" noChangeArrowheads="1"/>
          </p:cNvSpPr>
          <p:nvPr>
            <p:ph idx="1"/>
          </p:nvPr>
        </p:nvSpPr>
        <p:spPr>
          <a:xfrm>
            <a:off x="840000" y="1369219"/>
            <a:ext cx="7675350" cy="3500438"/>
          </a:xfrm>
        </p:spPr>
        <p:txBody>
          <a:bodyPr/>
          <a:lstStyle/>
          <a:p>
            <a:r>
              <a:rPr lang="en-US" dirty="0"/>
              <a:t>It can be difficult to keep the interest of customers who are involved in the process</a:t>
            </a:r>
          </a:p>
          <a:p>
            <a:r>
              <a:rPr lang="en-US" dirty="0"/>
              <a:t>Team members may be unsuited to the intense involvement that characterizes agile methods</a:t>
            </a:r>
          </a:p>
          <a:p>
            <a:r>
              <a:rPr lang="en-US" dirty="0"/>
              <a:t>Prioritizing changes can be difficult where there are multiple stakeholders</a:t>
            </a:r>
          </a:p>
          <a:p>
            <a:r>
              <a:rPr lang="en-US" dirty="0"/>
              <a:t>Maintaining simplicity requires extra work</a:t>
            </a:r>
          </a:p>
          <a:p>
            <a:r>
              <a:rPr lang="en-US" dirty="0"/>
              <a:t>Contracts may be a problem as with other approaches to iterative development</a:t>
            </a:r>
          </a:p>
        </p:txBody>
      </p:sp>
      <p:sp>
        <p:nvSpPr>
          <p:cNvPr id="4" name="Slide Number Placeholder 3"/>
          <p:cNvSpPr>
            <a:spLocks noGrp="1"/>
          </p:cNvSpPr>
          <p:nvPr>
            <p:ph type="sldNum" sz="quarter" idx="4294967295"/>
          </p:nvPr>
        </p:nvSpPr>
        <p:spPr>
          <a:xfrm>
            <a:off x="7010400" y="4767263"/>
            <a:ext cx="2133600" cy="274637"/>
          </a:xfrm>
        </p:spPr>
        <p:txBody>
          <a:bodyPr/>
          <a:lstStyle/>
          <a:p>
            <a:pPr>
              <a:defRPr/>
            </a:pPr>
            <a:fld id="{EAB5BBF0-B782-3644-AFE1-10103AC25370}"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rk-background-hasker-presentation" id="{1577FF19-119C-D341-8420-453FB74959AD}" vid="{F6E06238-5418-F24E-ADE0-7239319DCD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swe2710-presentation</Template>
  <TotalTime>1589</TotalTime>
  <Words>1926</Words>
  <Application>Microsoft Macintosh PowerPoint</Application>
  <PresentationFormat>On-screen Show (16:9)</PresentationFormat>
  <Paragraphs>269</Paragraphs>
  <Slides>23</Slides>
  <Notes>6</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Corbel</vt:lpstr>
      <vt:lpstr>Segoe Marker</vt:lpstr>
      <vt:lpstr>Times New Roman</vt:lpstr>
      <vt:lpstr>Depth</vt:lpstr>
      <vt:lpstr>Agile Software Development</vt:lpstr>
      <vt:lpstr>Traditional vs. Agile Development</vt:lpstr>
      <vt:lpstr>Traditional vs. Agile Development</vt:lpstr>
      <vt:lpstr>Agile Manifesto</vt:lpstr>
      <vt:lpstr>Rapid software development motivation</vt:lpstr>
      <vt:lpstr>Agile Development</vt:lpstr>
      <vt:lpstr>12 Principles behind the Manifesto</vt:lpstr>
      <vt:lpstr>Agile Principles Cont’d</vt:lpstr>
      <vt:lpstr>Problems with agile methods</vt:lpstr>
      <vt:lpstr>Problem: software maintenance</vt:lpstr>
      <vt:lpstr>Technical, human, organizational issues</vt:lpstr>
      <vt:lpstr>Technical, human, organizational issues</vt:lpstr>
      <vt:lpstr>Technical, human, organizational issues</vt:lpstr>
      <vt:lpstr>Agile Strategies</vt:lpstr>
      <vt:lpstr>Test-first development</vt:lpstr>
      <vt:lpstr>Pair programming</vt:lpstr>
      <vt:lpstr>Advantages of pair programming</vt:lpstr>
      <vt:lpstr>Ch. 1: Why Scrum?</vt:lpstr>
      <vt:lpstr>Benefits</vt:lpstr>
      <vt:lpstr>Benefits</vt:lpstr>
      <vt:lpstr>Scrum as a framework</vt:lpstr>
      <vt:lpstr>Scrum anti-patterns</vt:lpstr>
      <vt:lpstr>Scrum as a framework</vt:lpstr>
    </vt:vector>
  </TitlesOfParts>
  <Company>St Andrews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3</dc:title>
  <dc:creator>Ian Sommerville</dc:creator>
  <cp:lastModifiedBy>Rob Hasker</cp:lastModifiedBy>
  <cp:revision>52</cp:revision>
  <dcterms:created xsi:type="dcterms:W3CDTF">2010-01-06T20:28:26Z</dcterms:created>
  <dcterms:modified xsi:type="dcterms:W3CDTF">2026-03-30T03:45:41Z</dcterms:modified>
</cp:coreProperties>
</file>