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0" y="3509963"/>
            <a:ext cx="9144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43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3AF8B-C053-411D-816A-15572079C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530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8582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884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94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49"/>
            <a:ext cx="2927350" cy="3921125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921124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49"/>
            <a:ext cx="2932113" cy="392112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9643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9119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301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8724900" y="365125"/>
            <a:ext cx="0" cy="5811838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946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000" y="1825625"/>
            <a:ext cx="1023380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759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20738" y="456802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667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277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987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16470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27088" y="1681163"/>
            <a:ext cx="10526712" cy="2144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561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20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3142" y="1080120"/>
            <a:ext cx="6172200" cy="532399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343401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9775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5472073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399"/>
            <a:ext cx="3652025" cy="4428895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827088" y="2050809"/>
            <a:ext cx="3944937" cy="13181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12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2921" y="6311900"/>
            <a:ext cx="5723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0D3AF8B-C053-411D-816A-15572079C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999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security-bounty/" TargetMode="External"/><Relationship Id="rId2" Type="http://schemas.openxmlformats.org/officeDocument/2006/relationships/hyperlink" Target="https://bughunters.google.com/leaderboar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acebook.com/whiteha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639CC-79F4-40FD-8F9C-6E943EE1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4464050"/>
            <a:ext cx="9144000" cy="1641475"/>
          </a:xfrm>
        </p:spPr>
        <p:txBody>
          <a:bodyPr>
            <a:normAutofit/>
          </a:bodyPr>
          <a:lstStyle/>
          <a:p>
            <a:r>
              <a:rPr lang="en-US" dirty="0"/>
              <a:t>Bug Bounty Activity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73A8EED-9BAF-7ED4-7740-72C4A184FD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Google Online Security Blog: Expanding bug bounties on Google Play">
            <a:extLst>
              <a:ext uri="{FF2B5EF4-FFF2-40B4-BE49-F238E27FC236}">
                <a16:creationId xmlns:a16="http://schemas.microsoft.com/office/drawing/2014/main" id="{15865A34-3AD1-4A42-9477-F69DAAC31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934" y="129397"/>
            <a:ext cx="4884475" cy="3684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7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38E6-6ADA-4B79-805B-55947AB0E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 Bounties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40B93-938B-4588-B2EF-6F17DE4AC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Bugs (defects) exist in every non-trivial software system</a:t>
            </a:r>
          </a:p>
          <a:p>
            <a:r>
              <a:rPr lang="en-US" dirty="0"/>
              <a:t>Many organizations want to encourage users to report bugs</a:t>
            </a:r>
          </a:p>
          <a:p>
            <a:pPr lvl="1"/>
            <a:r>
              <a:rPr lang="en-US" dirty="0"/>
              <a:t>So they offer rewards</a:t>
            </a:r>
          </a:p>
          <a:p>
            <a:r>
              <a:rPr lang="en-US" dirty="0">
                <a:hlinkClick r:id="rId2"/>
              </a:rPr>
              <a:t>https://bughunters.google.com/leaderboard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https://developer.apple.com/security-bounty/</a:t>
            </a:r>
            <a:endParaRPr lang="en-US" dirty="0"/>
          </a:p>
          <a:p>
            <a:r>
              <a:rPr lang="en-US" dirty="0">
                <a:hlinkClick r:id="rId4"/>
              </a:rPr>
              <a:t>https://www.facebook.com/whitehat</a:t>
            </a:r>
            <a:endParaRPr lang="en-US" dirty="0"/>
          </a:p>
          <a:p>
            <a:r>
              <a:rPr lang="en-US" dirty="0"/>
              <a:t>The first bug bounty programs were started by internet browser companies</a:t>
            </a:r>
          </a:p>
          <a:p>
            <a:pPr lvl="1"/>
            <a:r>
              <a:rPr lang="en-US" dirty="0"/>
              <a:t>Netscape started in 1995</a:t>
            </a:r>
          </a:p>
          <a:p>
            <a:r>
              <a:rPr lang="en-US" dirty="0"/>
              <a:t>2018- Hacker Report tracked more than $23 Million paid out to 166,000 individuals who reported a total of 72,000 vulnerabilities</a:t>
            </a:r>
          </a:p>
        </p:txBody>
      </p:sp>
    </p:spTree>
    <p:extLst>
      <p:ext uri="{BB962C8B-B14F-4D97-AF65-F5344CB8AC3E}">
        <p14:creationId xmlns:p14="http://schemas.microsoft.com/office/powerpoint/2010/main" val="105463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585ED-C223-4D59-8A32-D20FD9F0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3D274-FF97-4CFF-86BE-01FB3BCCA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FBDA5C-5B94-4AFF-B55A-71C7B1157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377" y="294126"/>
            <a:ext cx="10261246" cy="6563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3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9411C-5510-4152-A9E6-1D1996A56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Bug Bounty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BC91D-8658-4D0A-8524-D6F56B28E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3" y="1402672"/>
            <a:ext cx="11665258" cy="537986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Each team is given an initial bug (defect) budget in candy</a:t>
            </a:r>
          </a:p>
          <a:p>
            <a:pPr lvl="1"/>
            <a:r>
              <a:rPr lang="en-US" dirty="0"/>
              <a:t>1 piece for each feature in “closed”</a:t>
            </a:r>
          </a:p>
          <a:p>
            <a:pPr lvl="1"/>
            <a:r>
              <a:rPr lang="en-US" dirty="0"/>
              <a:t>Your goal is to maximize your budget</a:t>
            </a:r>
          </a:p>
          <a:p>
            <a:r>
              <a:rPr lang="en-US" dirty="0"/>
              <a:t>You are going to download and test other teams’ jars in this class</a:t>
            </a:r>
          </a:p>
          <a:p>
            <a:pPr lvl="1"/>
            <a:r>
              <a:rPr lang="en-US" dirty="0"/>
              <a:t>Features completed and known defects are in the corresponding readme</a:t>
            </a:r>
          </a:p>
          <a:p>
            <a:pPr lvl="1"/>
            <a:r>
              <a:rPr lang="en-US" dirty="0"/>
              <a:t>Only teams that are part of this section are part of this activity</a:t>
            </a:r>
          </a:p>
          <a:p>
            <a:r>
              <a:rPr lang="en-US" dirty="0"/>
              <a:t>When you discover an issue (potential bug/defect)</a:t>
            </a:r>
          </a:p>
          <a:p>
            <a:pPr lvl="1"/>
            <a:r>
              <a:rPr lang="en-US" dirty="0"/>
              <a:t>Report it to the team by posting about it in the General channel and flagging the team (Team A New Issue:)</a:t>
            </a:r>
          </a:p>
          <a:p>
            <a:pPr lvl="1"/>
            <a:r>
              <a:rPr lang="en-US" dirty="0"/>
              <a:t>You must include information that enables the team to recreate the issue</a:t>
            </a:r>
          </a:p>
          <a:p>
            <a:pPr lvl="1"/>
            <a:r>
              <a:rPr lang="en-US" dirty="0"/>
              <a:t>The team will confirm your issue is reproducible and is an unknown defect (or not) </a:t>
            </a:r>
          </a:p>
          <a:p>
            <a:pPr lvl="2"/>
            <a:r>
              <a:rPr lang="en-US" dirty="0"/>
              <a:t>The individual who reports an unknown </a:t>
            </a:r>
            <a:r>
              <a:rPr lang="en-US" b="1" dirty="0"/>
              <a:t>defect</a:t>
            </a:r>
            <a:r>
              <a:rPr lang="en-US" dirty="0"/>
              <a:t> earns a piece of their candy for their team</a:t>
            </a:r>
          </a:p>
          <a:p>
            <a:r>
              <a:rPr lang="en-US" dirty="0"/>
              <a:t>When someone reports an issue with your code</a:t>
            </a:r>
          </a:p>
          <a:p>
            <a:pPr lvl="1"/>
            <a:r>
              <a:rPr lang="en-US" dirty="0"/>
              <a:t>Someone from your team must attempt to reproduce the issue using the Teams message description</a:t>
            </a:r>
          </a:p>
          <a:p>
            <a:pPr lvl="1"/>
            <a:r>
              <a:rPr lang="en-US" dirty="0"/>
              <a:t>If you can’t reproduce the issue, reply to the message on Teams indicating as such</a:t>
            </a:r>
          </a:p>
          <a:p>
            <a:pPr lvl="2"/>
            <a:r>
              <a:rPr lang="en-US" dirty="0"/>
              <a:t>No candy</a:t>
            </a:r>
          </a:p>
          <a:p>
            <a:pPr lvl="1"/>
            <a:r>
              <a:rPr lang="en-US" dirty="0"/>
              <a:t>Else, if it a known defect that has been previously reported, reply to the Teams message indicating as such</a:t>
            </a:r>
          </a:p>
          <a:p>
            <a:pPr lvl="2"/>
            <a:r>
              <a:rPr lang="en-US" dirty="0"/>
              <a:t>No candy</a:t>
            </a:r>
          </a:p>
          <a:p>
            <a:pPr lvl="1"/>
            <a:r>
              <a:rPr lang="en-US" dirty="0"/>
              <a:t>Else it is a new defect, and you should respond the confirmation in Teams as such</a:t>
            </a:r>
          </a:p>
          <a:p>
            <a:pPr lvl="2"/>
            <a:r>
              <a:rPr lang="en-US" dirty="0"/>
              <a:t>You also need to deliver one piece of candy to the individual and it will enter their team pool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CD783B-6DA4-4662-9730-4671DEF54D45}"/>
              </a:ext>
            </a:extLst>
          </p:cNvPr>
          <p:cNvSpPr txBox="1"/>
          <p:nvPr/>
        </p:nvSpPr>
        <p:spPr>
          <a:xfrm>
            <a:off x="9250532" y="1811045"/>
            <a:ext cx="1713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Issue vs. defect?</a:t>
            </a:r>
          </a:p>
        </p:txBody>
      </p:sp>
    </p:spTree>
    <p:extLst>
      <p:ext uri="{BB962C8B-B14F-4D97-AF65-F5344CB8AC3E}">
        <p14:creationId xmlns:p14="http://schemas.microsoft.com/office/powerpoint/2010/main" val="2619153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AC495-9C71-4216-841A-78D27686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defect?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96440A-B317-42F8-8BC7-1544469ED9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a defect for this exercise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482A62-2F91-4272-8E73-853FD23E59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Something that doesn’t operate according to the team’s interpretation of the user story</a:t>
            </a:r>
          </a:p>
          <a:p>
            <a:pPr lvl="1"/>
            <a:r>
              <a:rPr lang="en-US" dirty="0"/>
              <a:t>Note that you need to describe how you interpreted the user story in Teams if you are rejecting a reported issue on these grounds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01FD2E6-268F-419A-BBC3-5D62E9EE350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Typo</a:t>
            </a:r>
          </a:p>
          <a:p>
            <a:r>
              <a:rPr lang="en-US" dirty="0"/>
              <a:t>User error</a:t>
            </a:r>
          </a:p>
          <a:p>
            <a:r>
              <a:rPr lang="en-US" dirty="0"/>
              <a:t>A defect caused by an underlying condition related to another previously-confirmed issue</a:t>
            </a:r>
          </a:p>
          <a:p>
            <a:pPr lvl="1"/>
            <a:r>
              <a:rPr lang="en-US" dirty="0"/>
              <a:t>i.e. data structure defect that creates two similar but distinct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848368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100</TotalTime>
  <Words>423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Depth</vt:lpstr>
      <vt:lpstr>Bug Bounty Activity</vt:lpstr>
      <vt:lpstr>Bug Bounties</vt:lpstr>
      <vt:lpstr>PowerPoint Presentation</vt:lpstr>
      <vt:lpstr>Our Bug Bounty Activity</vt:lpstr>
      <vt:lpstr>What is a defect?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 Bounty Activity</dc:title>
  <dc:creator>Riley, Derek</dc:creator>
  <cp:lastModifiedBy>Hasker, Robert</cp:lastModifiedBy>
  <cp:revision>7</cp:revision>
  <dcterms:created xsi:type="dcterms:W3CDTF">2022-03-23T19:14:07Z</dcterms:created>
  <dcterms:modified xsi:type="dcterms:W3CDTF">2026-03-27T16:45:48Z</dcterms:modified>
</cp:coreProperties>
</file>