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13"/>
  </p:notesMasterIdLst>
  <p:handoutMasterIdLst>
    <p:handoutMasterId r:id="rId14"/>
  </p:handoutMasterIdLst>
  <p:sldIdLst>
    <p:sldId id="262" r:id="rId2"/>
    <p:sldId id="258" r:id="rId3"/>
    <p:sldId id="263" r:id="rId4"/>
    <p:sldId id="269" r:id="rId5"/>
    <p:sldId id="267" r:id="rId6"/>
    <p:sldId id="270" r:id="rId7"/>
    <p:sldId id="261" r:id="rId8"/>
    <p:sldId id="264" r:id="rId9"/>
    <p:sldId id="265" r:id="rId10"/>
    <p:sldId id="271" r:id="rId11"/>
    <p:sldId id="266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5714"/>
  </p:normalViewPr>
  <p:slideViewPr>
    <p:cSldViewPr showGuides="1">
      <p:cViewPr varScale="1">
        <p:scale>
          <a:sx n="119" d="100"/>
          <a:sy n="119" d="100"/>
        </p:scale>
        <p:origin x="108" y="324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FC7D5-5908-4DF1-B3A5-B11C25F45887}" type="doc">
      <dgm:prSet loTypeId="urn:microsoft.com/office/officeart/2005/8/layout/venn2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6CAA45D-BE7B-49E1-BAEA-324D5960CB5F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Product Vision</a:t>
          </a:r>
        </a:p>
      </dgm:t>
    </dgm:pt>
    <dgm:pt modelId="{1DE56134-76A9-44A1-B1A0-4958C2B76B48}" type="parTrans" cxnId="{CD442110-2799-41FF-A19E-FE9C38FA801A}">
      <dgm:prSet/>
      <dgm:spPr/>
      <dgm:t>
        <a:bodyPr/>
        <a:lstStyle/>
        <a:p>
          <a:endParaRPr lang="en-US"/>
        </a:p>
      </dgm:t>
    </dgm:pt>
    <dgm:pt modelId="{FE42EEE5-2BF5-4B0E-B571-847CC4CA21CF}" type="sibTrans" cxnId="{CD442110-2799-41FF-A19E-FE9C38FA801A}">
      <dgm:prSet/>
      <dgm:spPr/>
      <dgm:t>
        <a:bodyPr/>
        <a:lstStyle/>
        <a:p>
          <a:endParaRPr lang="en-US"/>
        </a:p>
      </dgm:t>
    </dgm:pt>
    <dgm:pt modelId="{1E96BD19-5C5B-4AD8-9919-4431DAB56CB5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Roadmap</a:t>
          </a:r>
        </a:p>
      </dgm:t>
    </dgm:pt>
    <dgm:pt modelId="{5347ED0C-1B82-4D77-90BB-CD45A2784A85}" type="parTrans" cxnId="{0DCD2C1A-48C3-417A-A66E-22D7A00D86EA}">
      <dgm:prSet/>
      <dgm:spPr/>
      <dgm:t>
        <a:bodyPr/>
        <a:lstStyle/>
        <a:p>
          <a:endParaRPr lang="en-US"/>
        </a:p>
      </dgm:t>
    </dgm:pt>
    <dgm:pt modelId="{1FA7843B-40DB-43BB-BCB2-0470248CE725}" type="sibTrans" cxnId="{0DCD2C1A-48C3-417A-A66E-22D7A00D86EA}">
      <dgm:prSet/>
      <dgm:spPr/>
      <dgm:t>
        <a:bodyPr/>
        <a:lstStyle/>
        <a:p>
          <a:endParaRPr lang="en-US"/>
        </a:p>
      </dgm:t>
    </dgm:pt>
    <dgm:pt modelId="{7CB35E79-43A1-47C0-B6AA-1A2AD81AE40C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Release Plan</a:t>
          </a:r>
        </a:p>
      </dgm:t>
    </dgm:pt>
    <dgm:pt modelId="{CF2AD5F9-28BA-49C4-A596-DFBB1DABE160}" type="parTrans" cxnId="{A6FCC62D-3B8A-4A36-81F0-0A1ED82E1A2B}">
      <dgm:prSet/>
      <dgm:spPr/>
      <dgm:t>
        <a:bodyPr/>
        <a:lstStyle/>
        <a:p>
          <a:endParaRPr lang="en-US"/>
        </a:p>
      </dgm:t>
    </dgm:pt>
    <dgm:pt modelId="{7EDAE170-4673-4010-9166-6FBE69A00797}" type="sibTrans" cxnId="{A6FCC62D-3B8A-4A36-81F0-0A1ED82E1A2B}">
      <dgm:prSet/>
      <dgm:spPr/>
      <dgm:t>
        <a:bodyPr/>
        <a:lstStyle/>
        <a:p>
          <a:endParaRPr lang="en-US"/>
        </a:p>
      </dgm:t>
    </dgm:pt>
    <dgm:pt modelId="{338B168D-682B-4DB9-B791-297002F2A37A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Sprint Plan</a:t>
          </a:r>
        </a:p>
      </dgm:t>
    </dgm:pt>
    <dgm:pt modelId="{41C1F48D-B3EE-4ADE-94F7-3157EC12540D}" type="parTrans" cxnId="{16700976-6A1A-43D0-8388-192715DDDC1F}">
      <dgm:prSet/>
      <dgm:spPr/>
      <dgm:t>
        <a:bodyPr/>
        <a:lstStyle/>
        <a:p>
          <a:endParaRPr lang="en-US"/>
        </a:p>
      </dgm:t>
    </dgm:pt>
    <dgm:pt modelId="{6424A3E5-8C23-4179-A8F1-F4160A3D8BC3}" type="sibTrans" cxnId="{16700976-6A1A-43D0-8388-192715DDDC1F}">
      <dgm:prSet/>
      <dgm:spPr/>
      <dgm:t>
        <a:bodyPr/>
        <a:lstStyle/>
        <a:p>
          <a:endParaRPr lang="en-US"/>
        </a:p>
      </dgm:t>
    </dgm:pt>
    <dgm:pt modelId="{44B96CA1-13A1-4649-BF4B-C67BE89C0F8E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Day Plan</a:t>
          </a:r>
        </a:p>
      </dgm:t>
    </dgm:pt>
    <dgm:pt modelId="{D89AE006-99CF-46F4-99CF-174FD1FB35A4}" type="parTrans" cxnId="{94CBB5DF-0900-4C4B-B0F3-8FA14291B2E8}">
      <dgm:prSet/>
      <dgm:spPr/>
      <dgm:t>
        <a:bodyPr/>
        <a:lstStyle/>
        <a:p>
          <a:endParaRPr lang="en-US"/>
        </a:p>
      </dgm:t>
    </dgm:pt>
    <dgm:pt modelId="{C297ABCF-D452-4F14-8D74-312524F9C854}" type="sibTrans" cxnId="{94CBB5DF-0900-4C4B-B0F3-8FA14291B2E8}">
      <dgm:prSet/>
      <dgm:spPr/>
      <dgm:t>
        <a:bodyPr/>
        <a:lstStyle/>
        <a:p>
          <a:endParaRPr lang="en-US"/>
        </a:p>
      </dgm:t>
    </dgm:pt>
    <dgm:pt modelId="{B1B18303-DDD1-4083-BF7C-B34A776AF705}" type="pres">
      <dgm:prSet presAssocID="{C65FC7D5-5908-4DF1-B3A5-B11C25F45887}" presName="Name0" presStyleCnt="0">
        <dgm:presLayoutVars>
          <dgm:chMax val="7"/>
          <dgm:resizeHandles val="exact"/>
        </dgm:presLayoutVars>
      </dgm:prSet>
      <dgm:spPr/>
    </dgm:pt>
    <dgm:pt modelId="{E7884AE8-FBF9-4008-AC97-8307614A6F4E}" type="pres">
      <dgm:prSet presAssocID="{C65FC7D5-5908-4DF1-B3A5-B11C25F45887}" presName="comp1" presStyleCnt="0"/>
      <dgm:spPr/>
    </dgm:pt>
    <dgm:pt modelId="{745C944A-9648-4C08-8FAA-A49237875E31}" type="pres">
      <dgm:prSet presAssocID="{C65FC7D5-5908-4DF1-B3A5-B11C25F45887}" presName="circle1" presStyleLbl="node1" presStyleIdx="0" presStyleCnt="5"/>
      <dgm:spPr/>
    </dgm:pt>
    <dgm:pt modelId="{ADEEDDF9-20C0-44B8-B859-0CA230A9BFAF}" type="pres">
      <dgm:prSet presAssocID="{C65FC7D5-5908-4DF1-B3A5-B11C25F45887}" presName="c1text" presStyleLbl="node1" presStyleIdx="0" presStyleCnt="5">
        <dgm:presLayoutVars>
          <dgm:bulletEnabled val="1"/>
        </dgm:presLayoutVars>
      </dgm:prSet>
      <dgm:spPr/>
    </dgm:pt>
    <dgm:pt modelId="{D0248B1F-60FA-46B9-98FE-F269EBFCDBF1}" type="pres">
      <dgm:prSet presAssocID="{C65FC7D5-5908-4DF1-B3A5-B11C25F45887}" presName="comp2" presStyleCnt="0"/>
      <dgm:spPr/>
    </dgm:pt>
    <dgm:pt modelId="{D12A3A39-B882-4BAF-99C7-95BBC318166D}" type="pres">
      <dgm:prSet presAssocID="{C65FC7D5-5908-4DF1-B3A5-B11C25F45887}" presName="circle2" presStyleLbl="node1" presStyleIdx="1" presStyleCnt="5"/>
      <dgm:spPr/>
    </dgm:pt>
    <dgm:pt modelId="{AE256A79-8928-4835-B278-402A5B5385F9}" type="pres">
      <dgm:prSet presAssocID="{C65FC7D5-5908-4DF1-B3A5-B11C25F45887}" presName="c2text" presStyleLbl="node1" presStyleIdx="1" presStyleCnt="5">
        <dgm:presLayoutVars>
          <dgm:bulletEnabled val="1"/>
        </dgm:presLayoutVars>
      </dgm:prSet>
      <dgm:spPr/>
    </dgm:pt>
    <dgm:pt modelId="{B5016B90-AB8F-4FB9-971E-FCBE437543CD}" type="pres">
      <dgm:prSet presAssocID="{C65FC7D5-5908-4DF1-B3A5-B11C25F45887}" presName="comp3" presStyleCnt="0"/>
      <dgm:spPr/>
    </dgm:pt>
    <dgm:pt modelId="{DC323044-1974-4541-BD0F-AC66D8481135}" type="pres">
      <dgm:prSet presAssocID="{C65FC7D5-5908-4DF1-B3A5-B11C25F45887}" presName="circle3" presStyleLbl="node1" presStyleIdx="2" presStyleCnt="5"/>
      <dgm:spPr/>
    </dgm:pt>
    <dgm:pt modelId="{0C87CCAF-EF4B-4D0A-A180-468785D98CD7}" type="pres">
      <dgm:prSet presAssocID="{C65FC7D5-5908-4DF1-B3A5-B11C25F45887}" presName="c3text" presStyleLbl="node1" presStyleIdx="2" presStyleCnt="5">
        <dgm:presLayoutVars>
          <dgm:bulletEnabled val="1"/>
        </dgm:presLayoutVars>
      </dgm:prSet>
      <dgm:spPr/>
    </dgm:pt>
    <dgm:pt modelId="{C4B1B692-D376-453B-A281-A2763D66C4B0}" type="pres">
      <dgm:prSet presAssocID="{C65FC7D5-5908-4DF1-B3A5-B11C25F45887}" presName="comp4" presStyleCnt="0"/>
      <dgm:spPr/>
    </dgm:pt>
    <dgm:pt modelId="{C21CB143-8E7E-4F46-AB38-20551E016409}" type="pres">
      <dgm:prSet presAssocID="{C65FC7D5-5908-4DF1-B3A5-B11C25F45887}" presName="circle4" presStyleLbl="node1" presStyleIdx="3" presStyleCnt="5"/>
      <dgm:spPr/>
    </dgm:pt>
    <dgm:pt modelId="{F1402A8B-6EFE-4582-BFCD-22E51E98D526}" type="pres">
      <dgm:prSet presAssocID="{C65FC7D5-5908-4DF1-B3A5-B11C25F45887}" presName="c4text" presStyleLbl="node1" presStyleIdx="3" presStyleCnt="5">
        <dgm:presLayoutVars>
          <dgm:bulletEnabled val="1"/>
        </dgm:presLayoutVars>
      </dgm:prSet>
      <dgm:spPr/>
    </dgm:pt>
    <dgm:pt modelId="{CD4C099E-F7F5-4A55-849E-286EDD67CEE9}" type="pres">
      <dgm:prSet presAssocID="{C65FC7D5-5908-4DF1-B3A5-B11C25F45887}" presName="comp5" presStyleCnt="0"/>
      <dgm:spPr/>
    </dgm:pt>
    <dgm:pt modelId="{84F56BC8-4424-4AFF-A983-351E5E4DD9C0}" type="pres">
      <dgm:prSet presAssocID="{C65FC7D5-5908-4DF1-B3A5-B11C25F45887}" presName="circle5" presStyleLbl="node1" presStyleIdx="4" presStyleCnt="5"/>
      <dgm:spPr/>
    </dgm:pt>
    <dgm:pt modelId="{D7E77B88-618C-4801-8966-C174A6DD5F09}" type="pres">
      <dgm:prSet presAssocID="{C65FC7D5-5908-4DF1-B3A5-B11C25F45887}" presName="c5text" presStyleLbl="node1" presStyleIdx="4" presStyleCnt="5">
        <dgm:presLayoutVars>
          <dgm:bulletEnabled val="1"/>
        </dgm:presLayoutVars>
      </dgm:prSet>
      <dgm:spPr/>
    </dgm:pt>
  </dgm:ptLst>
  <dgm:cxnLst>
    <dgm:cxn modelId="{EDBE4C07-95CE-4E33-9769-1D3B47B662DC}" type="presOf" srcId="{C65FC7D5-5908-4DF1-B3A5-B11C25F45887}" destId="{B1B18303-DDD1-4083-BF7C-B34A776AF705}" srcOrd="0" destOrd="0" presId="urn:microsoft.com/office/officeart/2005/8/layout/venn2"/>
    <dgm:cxn modelId="{CD442110-2799-41FF-A19E-FE9C38FA801A}" srcId="{C65FC7D5-5908-4DF1-B3A5-B11C25F45887}" destId="{26CAA45D-BE7B-49E1-BAEA-324D5960CB5F}" srcOrd="0" destOrd="0" parTransId="{1DE56134-76A9-44A1-B1A0-4958C2B76B48}" sibTransId="{FE42EEE5-2BF5-4B0E-B571-847CC4CA21CF}"/>
    <dgm:cxn modelId="{0DCD2C1A-48C3-417A-A66E-22D7A00D86EA}" srcId="{C65FC7D5-5908-4DF1-B3A5-B11C25F45887}" destId="{1E96BD19-5C5B-4AD8-9919-4431DAB56CB5}" srcOrd="1" destOrd="0" parTransId="{5347ED0C-1B82-4D77-90BB-CD45A2784A85}" sibTransId="{1FA7843B-40DB-43BB-BCB2-0470248CE725}"/>
    <dgm:cxn modelId="{A6FCC62D-3B8A-4A36-81F0-0A1ED82E1A2B}" srcId="{C65FC7D5-5908-4DF1-B3A5-B11C25F45887}" destId="{7CB35E79-43A1-47C0-B6AA-1A2AD81AE40C}" srcOrd="2" destOrd="0" parTransId="{CF2AD5F9-28BA-49C4-A596-DFBB1DABE160}" sibTransId="{7EDAE170-4673-4010-9166-6FBE69A00797}"/>
    <dgm:cxn modelId="{5D884B3A-F70E-4CB2-87EF-5C4E563F1F63}" type="presOf" srcId="{44B96CA1-13A1-4649-BF4B-C67BE89C0F8E}" destId="{84F56BC8-4424-4AFF-A983-351E5E4DD9C0}" srcOrd="0" destOrd="0" presId="urn:microsoft.com/office/officeart/2005/8/layout/venn2"/>
    <dgm:cxn modelId="{7706E63D-C26E-4104-A403-524DDB20F50D}" type="presOf" srcId="{338B168D-682B-4DB9-B791-297002F2A37A}" destId="{C21CB143-8E7E-4F46-AB38-20551E016409}" srcOrd="0" destOrd="0" presId="urn:microsoft.com/office/officeart/2005/8/layout/venn2"/>
    <dgm:cxn modelId="{330D5765-C846-4ABF-A04F-F01F0B670D4F}" type="presOf" srcId="{7CB35E79-43A1-47C0-B6AA-1A2AD81AE40C}" destId="{0C87CCAF-EF4B-4D0A-A180-468785D98CD7}" srcOrd="1" destOrd="0" presId="urn:microsoft.com/office/officeart/2005/8/layout/venn2"/>
    <dgm:cxn modelId="{0E0EF469-E31E-478B-BBC7-6E5F5D9C4877}" type="presOf" srcId="{338B168D-682B-4DB9-B791-297002F2A37A}" destId="{F1402A8B-6EFE-4582-BFCD-22E51E98D526}" srcOrd="1" destOrd="0" presId="urn:microsoft.com/office/officeart/2005/8/layout/venn2"/>
    <dgm:cxn modelId="{7F0CF66E-AD70-47F2-9479-588DF20BF8BB}" type="presOf" srcId="{1E96BD19-5C5B-4AD8-9919-4431DAB56CB5}" destId="{D12A3A39-B882-4BAF-99C7-95BBC318166D}" srcOrd="0" destOrd="0" presId="urn:microsoft.com/office/officeart/2005/8/layout/venn2"/>
    <dgm:cxn modelId="{62BCC950-0729-45E3-8E3B-2F595486C7F4}" type="presOf" srcId="{7CB35E79-43A1-47C0-B6AA-1A2AD81AE40C}" destId="{DC323044-1974-4541-BD0F-AC66D8481135}" srcOrd="0" destOrd="0" presId="urn:microsoft.com/office/officeart/2005/8/layout/venn2"/>
    <dgm:cxn modelId="{6F055B52-0D9A-42FC-AF12-14C5729BA1BA}" type="presOf" srcId="{1E96BD19-5C5B-4AD8-9919-4431DAB56CB5}" destId="{AE256A79-8928-4835-B278-402A5B5385F9}" srcOrd="1" destOrd="0" presId="urn:microsoft.com/office/officeart/2005/8/layout/venn2"/>
    <dgm:cxn modelId="{16700976-6A1A-43D0-8388-192715DDDC1F}" srcId="{C65FC7D5-5908-4DF1-B3A5-B11C25F45887}" destId="{338B168D-682B-4DB9-B791-297002F2A37A}" srcOrd="3" destOrd="0" parTransId="{41C1F48D-B3EE-4ADE-94F7-3157EC12540D}" sibTransId="{6424A3E5-8C23-4179-A8F1-F4160A3D8BC3}"/>
    <dgm:cxn modelId="{DD30A8BA-BB7A-4668-8DC1-B7595273F583}" type="presOf" srcId="{26CAA45D-BE7B-49E1-BAEA-324D5960CB5F}" destId="{745C944A-9648-4C08-8FAA-A49237875E31}" srcOrd="0" destOrd="0" presId="urn:microsoft.com/office/officeart/2005/8/layout/venn2"/>
    <dgm:cxn modelId="{24C22DC7-9F4A-4AEB-BFD9-4177A41C720A}" type="presOf" srcId="{44B96CA1-13A1-4649-BF4B-C67BE89C0F8E}" destId="{D7E77B88-618C-4801-8966-C174A6DD5F09}" srcOrd="1" destOrd="0" presId="urn:microsoft.com/office/officeart/2005/8/layout/venn2"/>
    <dgm:cxn modelId="{269410D2-1132-4425-B995-F6856F6669B3}" type="presOf" srcId="{26CAA45D-BE7B-49E1-BAEA-324D5960CB5F}" destId="{ADEEDDF9-20C0-44B8-B859-0CA230A9BFAF}" srcOrd="1" destOrd="0" presId="urn:microsoft.com/office/officeart/2005/8/layout/venn2"/>
    <dgm:cxn modelId="{94CBB5DF-0900-4C4B-B0F3-8FA14291B2E8}" srcId="{C65FC7D5-5908-4DF1-B3A5-B11C25F45887}" destId="{44B96CA1-13A1-4649-BF4B-C67BE89C0F8E}" srcOrd="4" destOrd="0" parTransId="{D89AE006-99CF-46F4-99CF-174FD1FB35A4}" sibTransId="{C297ABCF-D452-4F14-8D74-312524F9C854}"/>
    <dgm:cxn modelId="{91C9184C-A224-4B20-8414-9A6C3FFCC98B}" type="presParOf" srcId="{B1B18303-DDD1-4083-BF7C-B34A776AF705}" destId="{E7884AE8-FBF9-4008-AC97-8307614A6F4E}" srcOrd="0" destOrd="0" presId="urn:microsoft.com/office/officeart/2005/8/layout/venn2"/>
    <dgm:cxn modelId="{C08F47AD-7CFC-437E-8171-E3F84D201DA3}" type="presParOf" srcId="{E7884AE8-FBF9-4008-AC97-8307614A6F4E}" destId="{745C944A-9648-4C08-8FAA-A49237875E31}" srcOrd="0" destOrd="0" presId="urn:microsoft.com/office/officeart/2005/8/layout/venn2"/>
    <dgm:cxn modelId="{B821DA98-CCCF-4B2A-B87E-4D9206901592}" type="presParOf" srcId="{E7884AE8-FBF9-4008-AC97-8307614A6F4E}" destId="{ADEEDDF9-20C0-44B8-B859-0CA230A9BFAF}" srcOrd="1" destOrd="0" presId="urn:microsoft.com/office/officeart/2005/8/layout/venn2"/>
    <dgm:cxn modelId="{7FA2A3AA-905B-4981-B2B3-78C44BC3D41D}" type="presParOf" srcId="{B1B18303-DDD1-4083-BF7C-B34A776AF705}" destId="{D0248B1F-60FA-46B9-98FE-F269EBFCDBF1}" srcOrd="1" destOrd="0" presId="urn:microsoft.com/office/officeart/2005/8/layout/venn2"/>
    <dgm:cxn modelId="{E5907F92-B8C4-4D56-99F9-EAD5BB2F0748}" type="presParOf" srcId="{D0248B1F-60FA-46B9-98FE-F269EBFCDBF1}" destId="{D12A3A39-B882-4BAF-99C7-95BBC318166D}" srcOrd="0" destOrd="0" presId="urn:microsoft.com/office/officeart/2005/8/layout/venn2"/>
    <dgm:cxn modelId="{7AD15ED9-8842-4438-8C09-FD5A3527529A}" type="presParOf" srcId="{D0248B1F-60FA-46B9-98FE-F269EBFCDBF1}" destId="{AE256A79-8928-4835-B278-402A5B5385F9}" srcOrd="1" destOrd="0" presId="urn:microsoft.com/office/officeart/2005/8/layout/venn2"/>
    <dgm:cxn modelId="{FFBEEE9B-D3E1-405C-B213-E9CFB349049B}" type="presParOf" srcId="{B1B18303-DDD1-4083-BF7C-B34A776AF705}" destId="{B5016B90-AB8F-4FB9-971E-FCBE437543CD}" srcOrd="2" destOrd="0" presId="urn:microsoft.com/office/officeart/2005/8/layout/venn2"/>
    <dgm:cxn modelId="{6E9776EE-C067-4696-9A4C-4FC0C6E6DC83}" type="presParOf" srcId="{B5016B90-AB8F-4FB9-971E-FCBE437543CD}" destId="{DC323044-1974-4541-BD0F-AC66D8481135}" srcOrd="0" destOrd="0" presId="urn:microsoft.com/office/officeart/2005/8/layout/venn2"/>
    <dgm:cxn modelId="{8D59BDA5-F816-4D98-9D13-CDA5F5965E7D}" type="presParOf" srcId="{B5016B90-AB8F-4FB9-971E-FCBE437543CD}" destId="{0C87CCAF-EF4B-4D0A-A180-468785D98CD7}" srcOrd="1" destOrd="0" presId="urn:microsoft.com/office/officeart/2005/8/layout/venn2"/>
    <dgm:cxn modelId="{241B02DD-663E-4E5D-BA26-8BC9D5A807CF}" type="presParOf" srcId="{B1B18303-DDD1-4083-BF7C-B34A776AF705}" destId="{C4B1B692-D376-453B-A281-A2763D66C4B0}" srcOrd="3" destOrd="0" presId="urn:microsoft.com/office/officeart/2005/8/layout/venn2"/>
    <dgm:cxn modelId="{52D6D943-5CD6-46A7-B400-B52D304604AE}" type="presParOf" srcId="{C4B1B692-D376-453B-A281-A2763D66C4B0}" destId="{C21CB143-8E7E-4F46-AB38-20551E016409}" srcOrd="0" destOrd="0" presId="urn:microsoft.com/office/officeart/2005/8/layout/venn2"/>
    <dgm:cxn modelId="{C96D9936-2564-4F42-9339-E4DDAF14566A}" type="presParOf" srcId="{C4B1B692-D376-453B-A281-A2763D66C4B0}" destId="{F1402A8B-6EFE-4582-BFCD-22E51E98D526}" srcOrd="1" destOrd="0" presId="urn:microsoft.com/office/officeart/2005/8/layout/venn2"/>
    <dgm:cxn modelId="{9DA4878A-1373-4B81-A8EA-8CBB8719DE6B}" type="presParOf" srcId="{B1B18303-DDD1-4083-BF7C-B34A776AF705}" destId="{CD4C099E-F7F5-4A55-849E-286EDD67CEE9}" srcOrd="4" destOrd="0" presId="urn:microsoft.com/office/officeart/2005/8/layout/venn2"/>
    <dgm:cxn modelId="{C648E18F-C891-462D-84A4-FEE3F4D2E73B}" type="presParOf" srcId="{CD4C099E-F7F5-4A55-849E-286EDD67CEE9}" destId="{84F56BC8-4424-4AFF-A983-351E5E4DD9C0}" srcOrd="0" destOrd="0" presId="urn:microsoft.com/office/officeart/2005/8/layout/venn2"/>
    <dgm:cxn modelId="{2B455D5F-0C82-4FC1-B47A-6F7CC9BA3223}" type="presParOf" srcId="{CD4C099E-F7F5-4A55-849E-286EDD67CEE9}" destId="{D7E77B88-618C-4801-8966-C174A6DD5F0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5FC7D5-5908-4DF1-B3A5-B11C25F45887}" type="doc">
      <dgm:prSet loTypeId="urn:microsoft.com/office/officeart/2005/8/layout/venn2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6CAA45D-BE7B-49E1-BAEA-324D5960CB5F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Product Vision</a:t>
          </a:r>
        </a:p>
      </dgm:t>
    </dgm:pt>
    <dgm:pt modelId="{1DE56134-76A9-44A1-B1A0-4958C2B76B48}" type="parTrans" cxnId="{CD442110-2799-41FF-A19E-FE9C38FA801A}">
      <dgm:prSet/>
      <dgm:spPr/>
      <dgm:t>
        <a:bodyPr/>
        <a:lstStyle/>
        <a:p>
          <a:endParaRPr lang="en-US"/>
        </a:p>
      </dgm:t>
    </dgm:pt>
    <dgm:pt modelId="{FE42EEE5-2BF5-4B0E-B571-847CC4CA21CF}" type="sibTrans" cxnId="{CD442110-2799-41FF-A19E-FE9C38FA801A}">
      <dgm:prSet/>
      <dgm:spPr/>
      <dgm:t>
        <a:bodyPr/>
        <a:lstStyle/>
        <a:p>
          <a:endParaRPr lang="en-US"/>
        </a:p>
      </dgm:t>
    </dgm:pt>
    <dgm:pt modelId="{1E96BD19-5C5B-4AD8-9919-4431DAB56CB5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Roadmap</a:t>
          </a:r>
        </a:p>
      </dgm:t>
    </dgm:pt>
    <dgm:pt modelId="{5347ED0C-1B82-4D77-90BB-CD45A2784A85}" type="parTrans" cxnId="{0DCD2C1A-48C3-417A-A66E-22D7A00D86EA}">
      <dgm:prSet/>
      <dgm:spPr/>
      <dgm:t>
        <a:bodyPr/>
        <a:lstStyle/>
        <a:p>
          <a:endParaRPr lang="en-US"/>
        </a:p>
      </dgm:t>
    </dgm:pt>
    <dgm:pt modelId="{1FA7843B-40DB-43BB-BCB2-0470248CE725}" type="sibTrans" cxnId="{0DCD2C1A-48C3-417A-A66E-22D7A00D86EA}">
      <dgm:prSet/>
      <dgm:spPr/>
      <dgm:t>
        <a:bodyPr/>
        <a:lstStyle/>
        <a:p>
          <a:endParaRPr lang="en-US"/>
        </a:p>
      </dgm:t>
    </dgm:pt>
    <dgm:pt modelId="{7CB35E79-43A1-47C0-B6AA-1A2AD81AE40C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Release Plan</a:t>
          </a:r>
        </a:p>
      </dgm:t>
    </dgm:pt>
    <dgm:pt modelId="{CF2AD5F9-28BA-49C4-A596-DFBB1DABE160}" type="parTrans" cxnId="{A6FCC62D-3B8A-4A36-81F0-0A1ED82E1A2B}">
      <dgm:prSet/>
      <dgm:spPr/>
      <dgm:t>
        <a:bodyPr/>
        <a:lstStyle/>
        <a:p>
          <a:endParaRPr lang="en-US"/>
        </a:p>
      </dgm:t>
    </dgm:pt>
    <dgm:pt modelId="{7EDAE170-4673-4010-9166-6FBE69A00797}" type="sibTrans" cxnId="{A6FCC62D-3B8A-4A36-81F0-0A1ED82E1A2B}">
      <dgm:prSet/>
      <dgm:spPr/>
      <dgm:t>
        <a:bodyPr/>
        <a:lstStyle/>
        <a:p>
          <a:endParaRPr lang="en-US"/>
        </a:p>
      </dgm:t>
    </dgm:pt>
    <dgm:pt modelId="{338B168D-682B-4DB9-B791-297002F2A37A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Sprint Plan</a:t>
          </a:r>
        </a:p>
      </dgm:t>
    </dgm:pt>
    <dgm:pt modelId="{41C1F48D-B3EE-4ADE-94F7-3157EC12540D}" type="parTrans" cxnId="{16700976-6A1A-43D0-8388-192715DDDC1F}">
      <dgm:prSet/>
      <dgm:spPr/>
      <dgm:t>
        <a:bodyPr/>
        <a:lstStyle/>
        <a:p>
          <a:endParaRPr lang="en-US"/>
        </a:p>
      </dgm:t>
    </dgm:pt>
    <dgm:pt modelId="{6424A3E5-8C23-4179-A8F1-F4160A3D8BC3}" type="sibTrans" cxnId="{16700976-6A1A-43D0-8388-192715DDDC1F}">
      <dgm:prSet/>
      <dgm:spPr/>
      <dgm:t>
        <a:bodyPr/>
        <a:lstStyle/>
        <a:p>
          <a:endParaRPr lang="en-US"/>
        </a:p>
      </dgm:t>
    </dgm:pt>
    <dgm:pt modelId="{44B96CA1-13A1-4649-BF4B-C67BE89C0F8E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Day Plan</a:t>
          </a:r>
        </a:p>
      </dgm:t>
    </dgm:pt>
    <dgm:pt modelId="{D89AE006-99CF-46F4-99CF-174FD1FB35A4}" type="parTrans" cxnId="{94CBB5DF-0900-4C4B-B0F3-8FA14291B2E8}">
      <dgm:prSet/>
      <dgm:spPr/>
      <dgm:t>
        <a:bodyPr/>
        <a:lstStyle/>
        <a:p>
          <a:endParaRPr lang="en-US"/>
        </a:p>
      </dgm:t>
    </dgm:pt>
    <dgm:pt modelId="{C297ABCF-D452-4F14-8D74-312524F9C854}" type="sibTrans" cxnId="{94CBB5DF-0900-4C4B-B0F3-8FA14291B2E8}">
      <dgm:prSet/>
      <dgm:spPr/>
      <dgm:t>
        <a:bodyPr/>
        <a:lstStyle/>
        <a:p>
          <a:endParaRPr lang="en-US"/>
        </a:p>
      </dgm:t>
    </dgm:pt>
    <dgm:pt modelId="{B1B18303-DDD1-4083-BF7C-B34A776AF705}" type="pres">
      <dgm:prSet presAssocID="{C65FC7D5-5908-4DF1-B3A5-B11C25F45887}" presName="Name0" presStyleCnt="0">
        <dgm:presLayoutVars>
          <dgm:chMax val="7"/>
          <dgm:resizeHandles val="exact"/>
        </dgm:presLayoutVars>
      </dgm:prSet>
      <dgm:spPr/>
    </dgm:pt>
    <dgm:pt modelId="{E7884AE8-FBF9-4008-AC97-8307614A6F4E}" type="pres">
      <dgm:prSet presAssocID="{C65FC7D5-5908-4DF1-B3A5-B11C25F45887}" presName="comp1" presStyleCnt="0"/>
      <dgm:spPr/>
    </dgm:pt>
    <dgm:pt modelId="{745C944A-9648-4C08-8FAA-A49237875E31}" type="pres">
      <dgm:prSet presAssocID="{C65FC7D5-5908-4DF1-B3A5-B11C25F45887}" presName="circle1" presStyleLbl="node1" presStyleIdx="0" presStyleCnt="5"/>
      <dgm:spPr/>
    </dgm:pt>
    <dgm:pt modelId="{ADEEDDF9-20C0-44B8-B859-0CA230A9BFAF}" type="pres">
      <dgm:prSet presAssocID="{C65FC7D5-5908-4DF1-B3A5-B11C25F45887}" presName="c1text" presStyleLbl="node1" presStyleIdx="0" presStyleCnt="5">
        <dgm:presLayoutVars>
          <dgm:bulletEnabled val="1"/>
        </dgm:presLayoutVars>
      </dgm:prSet>
      <dgm:spPr/>
    </dgm:pt>
    <dgm:pt modelId="{D0248B1F-60FA-46B9-98FE-F269EBFCDBF1}" type="pres">
      <dgm:prSet presAssocID="{C65FC7D5-5908-4DF1-B3A5-B11C25F45887}" presName="comp2" presStyleCnt="0"/>
      <dgm:spPr/>
    </dgm:pt>
    <dgm:pt modelId="{D12A3A39-B882-4BAF-99C7-95BBC318166D}" type="pres">
      <dgm:prSet presAssocID="{C65FC7D5-5908-4DF1-B3A5-B11C25F45887}" presName="circle2" presStyleLbl="node1" presStyleIdx="1" presStyleCnt="5"/>
      <dgm:spPr/>
    </dgm:pt>
    <dgm:pt modelId="{AE256A79-8928-4835-B278-402A5B5385F9}" type="pres">
      <dgm:prSet presAssocID="{C65FC7D5-5908-4DF1-B3A5-B11C25F45887}" presName="c2text" presStyleLbl="node1" presStyleIdx="1" presStyleCnt="5">
        <dgm:presLayoutVars>
          <dgm:bulletEnabled val="1"/>
        </dgm:presLayoutVars>
      </dgm:prSet>
      <dgm:spPr/>
    </dgm:pt>
    <dgm:pt modelId="{B5016B90-AB8F-4FB9-971E-FCBE437543CD}" type="pres">
      <dgm:prSet presAssocID="{C65FC7D5-5908-4DF1-B3A5-B11C25F45887}" presName="comp3" presStyleCnt="0"/>
      <dgm:spPr/>
    </dgm:pt>
    <dgm:pt modelId="{DC323044-1974-4541-BD0F-AC66D8481135}" type="pres">
      <dgm:prSet presAssocID="{C65FC7D5-5908-4DF1-B3A5-B11C25F45887}" presName="circle3" presStyleLbl="node1" presStyleIdx="2" presStyleCnt="5"/>
      <dgm:spPr/>
    </dgm:pt>
    <dgm:pt modelId="{0C87CCAF-EF4B-4D0A-A180-468785D98CD7}" type="pres">
      <dgm:prSet presAssocID="{C65FC7D5-5908-4DF1-B3A5-B11C25F45887}" presName="c3text" presStyleLbl="node1" presStyleIdx="2" presStyleCnt="5">
        <dgm:presLayoutVars>
          <dgm:bulletEnabled val="1"/>
        </dgm:presLayoutVars>
      </dgm:prSet>
      <dgm:spPr/>
    </dgm:pt>
    <dgm:pt modelId="{C4B1B692-D376-453B-A281-A2763D66C4B0}" type="pres">
      <dgm:prSet presAssocID="{C65FC7D5-5908-4DF1-B3A5-B11C25F45887}" presName="comp4" presStyleCnt="0"/>
      <dgm:spPr/>
    </dgm:pt>
    <dgm:pt modelId="{C21CB143-8E7E-4F46-AB38-20551E016409}" type="pres">
      <dgm:prSet presAssocID="{C65FC7D5-5908-4DF1-B3A5-B11C25F45887}" presName="circle4" presStyleLbl="node1" presStyleIdx="3" presStyleCnt="5"/>
      <dgm:spPr/>
    </dgm:pt>
    <dgm:pt modelId="{F1402A8B-6EFE-4582-BFCD-22E51E98D526}" type="pres">
      <dgm:prSet presAssocID="{C65FC7D5-5908-4DF1-B3A5-B11C25F45887}" presName="c4text" presStyleLbl="node1" presStyleIdx="3" presStyleCnt="5">
        <dgm:presLayoutVars>
          <dgm:bulletEnabled val="1"/>
        </dgm:presLayoutVars>
      </dgm:prSet>
      <dgm:spPr/>
    </dgm:pt>
    <dgm:pt modelId="{CD4C099E-F7F5-4A55-849E-286EDD67CEE9}" type="pres">
      <dgm:prSet presAssocID="{C65FC7D5-5908-4DF1-B3A5-B11C25F45887}" presName="comp5" presStyleCnt="0"/>
      <dgm:spPr/>
    </dgm:pt>
    <dgm:pt modelId="{84F56BC8-4424-4AFF-A983-351E5E4DD9C0}" type="pres">
      <dgm:prSet presAssocID="{C65FC7D5-5908-4DF1-B3A5-B11C25F45887}" presName="circle5" presStyleLbl="node1" presStyleIdx="4" presStyleCnt="5"/>
      <dgm:spPr/>
    </dgm:pt>
    <dgm:pt modelId="{D7E77B88-618C-4801-8966-C174A6DD5F09}" type="pres">
      <dgm:prSet presAssocID="{C65FC7D5-5908-4DF1-B3A5-B11C25F45887}" presName="c5text" presStyleLbl="node1" presStyleIdx="4" presStyleCnt="5">
        <dgm:presLayoutVars>
          <dgm:bulletEnabled val="1"/>
        </dgm:presLayoutVars>
      </dgm:prSet>
      <dgm:spPr/>
    </dgm:pt>
  </dgm:ptLst>
  <dgm:cxnLst>
    <dgm:cxn modelId="{EDBE4C07-95CE-4E33-9769-1D3B47B662DC}" type="presOf" srcId="{C65FC7D5-5908-4DF1-B3A5-B11C25F45887}" destId="{B1B18303-DDD1-4083-BF7C-B34A776AF705}" srcOrd="0" destOrd="0" presId="urn:microsoft.com/office/officeart/2005/8/layout/venn2"/>
    <dgm:cxn modelId="{CD442110-2799-41FF-A19E-FE9C38FA801A}" srcId="{C65FC7D5-5908-4DF1-B3A5-B11C25F45887}" destId="{26CAA45D-BE7B-49E1-BAEA-324D5960CB5F}" srcOrd="0" destOrd="0" parTransId="{1DE56134-76A9-44A1-B1A0-4958C2B76B48}" sibTransId="{FE42EEE5-2BF5-4B0E-B571-847CC4CA21CF}"/>
    <dgm:cxn modelId="{0DCD2C1A-48C3-417A-A66E-22D7A00D86EA}" srcId="{C65FC7D5-5908-4DF1-B3A5-B11C25F45887}" destId="{1E96BD19-5C5B-4AD8-9919-4431DAB56CB5}" srcOrd="1" destOrd="0" parTransId="{5347ED0C-1B82-4D77-90BB-CD45A2784A85}" sibTransId="{1FA7843B-40DB-43BB-BCB2-0470248CE725}"/>
    <dgm:cxn modelId="{A6FCC62D-3B8A-4A36-81F0-0A1ED82E1A2B}" srcId="{C65FC7D5-5908-4DF1-B3A5-B11C25F45887}" destId="{7CB35E79-43A1-47C0-B6AA-1A2AD81AE40C}" srcOrd="2" destOrd="0" parTransId="{CF2AD5F9-28BA-49C4-A596-DFBB1DABE160}" sibTransId="{7EDAE170-4673-4010-9166-6FBE69A00797}"/>
    <dgm:cxn modelId="{5D884B3A-F70E-4CB2-87EF-5C4E563F1F63}" type="presOf" srcId="{44B96CA1-13A1-4649-BF4B-C67BE89C0F8E}" destId="{84F56BC8-4424-4AFF-A983-351E5E4DD9C0}" srcOrd="0" destOrd="0" presId="urn:microsoft.com/office/officeart/2005/8/layout/venn2"/>
    <dgm:cxn modelId="{7706E63D-C26E-4104-A403-524DDB20F50D}" type="presOf" srcId="{338B168D-682B-4DB9-B791-297002F2A37A}" destId="{C21CB143-8E7E-4F46-AB38-20551E016409}" srcOrd="0" destOrd="0" presId="urn:microsoft.com/office/officeart/2005/8/layout/venn2"/>
    <dgm:cxn modelId="{330D5765-C846-4ABF-A04F-F01F0B670D4F}" type="presOf" srcId="{7CB35E79-43A1-47C0-B6AA-1A2AD81AE40C}" destId="{0C87CCAF-EF4B-4D0A-A180-468785D98CD7}" srcOrd="1" destOrd="0" presId="urn:microsoft.com/office/officeart/2005/8/layout/venn2"/>
    <dgm:cxn modelId="{0E0EF469-E31E-478B-BBC7-6E5F5D9C4877}" type="presOf" srcId="{338B168D-682B-4DB9-B791-297002F2A37A}" destId="{F1402A8B-6EFE-4582-BFCD-22E51E98D526}" srcOrd="1" destOrd="0" presId="urn:microsoft.com/office/officeart/2005/8/layout/venn2"/>
    <dgm:cxn modelId="{7F0CF66E-AD70-47F2-9479-588DF20BF8BB}" type="presOf" srcId="{1E96BD19-5C5B-4AD8-9919-4431DAB56CB5}" destId="{D12A3A39-B882-4BAF-99C7-95BBC318166D}" srcOrd="0" destOrd="0" presId="urn:microsoft.com/office/officeart/2005/8/layout/venn2"/>
    <dgm:cxn modelId="{62BCC950-0729-45E3-8E3B-2F595486C7F4}" type="presOf" srcId="{7CB35E79-43A1-47C0-B6AA-1A2AD81AE40C}" destId="{DC323044-1974-4541-BD0F-AC66D8481135}" srcOrd="0" destOrd="0" presId="urn:microsoft.com/office/officeart/2005/8/layout/venn2"/>
    <dgm:cxn modelId="{6F055B52-0D9A-42FC-AF12-14C5729BA1BA}" type="presOf" srcId="{1E96BD19-5C5B-4AD8-9919-4431DAB56CB5}" destId="{AE256A79-8928-4835-B278-402A5B5385F9}" srcOrd="1" destOrd="0" presId="urn:microsoft.com/office/officeart/2005/8/layout/venn2"/>
    <dgm:cxn modelId="{16700976-6A1A-43D0-8388-192715DDDC1F}" srcId="{C65FC7D5-5908-4DF1-B3A5-B11C25F45887}" destId="{338B168D-682B-4DB9-B791-297002F2A37A}" srcOrd="3" destOrd="0" parTransId="{41C1F48D-B3EE-4ADE-94F7-3157EC12540D}" sibTransId="{6424A3E5-8C23-4179-A8F1-F4160A3D8BC3}"/>
    <dgm:cxn modelId="{DD30A8BA-BB7A-4668-8DC1-B7595273F583}" type="presOf" srcId="{26CAA45D-BE7B-49E1-BAEA-324D5960CB5F}" destId="{745C944A-9648-4C08-8FAA-A49237875E31}" srcOrd="0" destOrd="0" presId="urn:microsoft.com/office/officeart/2005/8/layout/venn2"/>
    <dgm:cxn modelId="{24C22DC7-9F4A-4AEB-BFD9-4177A41C720A}" type="presOf" srcId="{44B96CA1-13A1-4649-BF4B-C67BE89C0F8E}" destId="{D7E77B88-618C-4801-8966-C174A6DD5F09}" srcOrd="1" destOrd="0" presId="urn:microsoft.com/office/officeart/2005/8/layout/venn2"/>
    <dgm:cxn modelId="{269410D2-1132-4425-B995-F6856F6669B3}" type="presOf" srcId="{26CAA45D-BE7B-49E1-BAEA-324D5960CB5F}" destId="{ADEEDDF9-20C0-44B8-B859-0CA230A9BFAF}" srcOrd="1" destOrd="0" presId="urn:microsoft.com/office/officeart/2005/8/layout/venn2"/>
    <dgm:cxn modelId="{94CBB5DF-0900-4C4B-B0F3-8FA14291B2E8}" srcId="{C65FC7D5-5908-4DF1-B3A5-B11C25F45887}" destId="{44B96CA1-13A1-4649-BF4B-C67BE89C0F8E}" srcOrd="4" destOrd="0" parTransId="{D89AE006-99CF-46F4-99CF-174FD1FB35A4}" sibTransId="{C297ABCF-D452-4F14-8D74-312524F9C854}"/>
    <dgm:cxn modelId="{91C9184C-A224-4B20-8414-9A6C3FFCC98B}" type="presParOf" srcId="{B1B18303-DDD1-4083-BF7C-B34A776AF705}" destId="{E7884AE8-FBF9-4008-AC97-8307614A6F4E}" srcOrd="0" destOrd="0" presId="urn:microsoft.com/office/officeart/2005/8/layout/venn2"/>
    <dgm:cxn modelId="{C08F47AD-7CFC-437E-8171-E3F84D201DA3}" type="presParOf" srcId="{E7884AE8-FBF9-4008-AC97-8307614A6F4E}" destId="{745C944A-9648-4C08-8FAA-A49237875E31}" srcOrd="0" destOrd="0" presId="urn:microsoft.com/office/officeart/2005/8/layout/venn2"/>
    <dgm:cxn modelId="{B821DA98-CCCF-4B2A-B87E-4D9206901592}" type="presParOf" srcId="{E7884AE8-FBF9-4008-AC97-8307614A6F4E}" destId="{ADEEDDF9-20C0-44B8-B859-0CA230A9BFAF}" srcOrd="1" destOrd="0" presId="urn:microsoft.com/office/officeart/2005/8/layout/venn2"/>
    <dgm:cxn modelId="{7FA2A3AA-905B-4981-B2B3-78C44BC3D41D}" type="presParOf" srcId="{B1B18303-DDD1-4083-BF7C-B34A776AF705}" destId="{D0248B1F-60FA-46B9-98FE-F269EBFCDBF1}" srcOrd="1" destOrd="0" presId="urn:microsoft.com/office/officeart/2005/8/layout/venn2"/>
    <dgm:cxn modelId="{E5907F92-B8C4-4D56-99F9-EAD5BB2F0748}" type="presParOf" srcId="{D0248B1F-60FA-46B9-98FE-F269EBFCDBF1}" destId="{D12A3A39-B882-4BAF-99C7-95BBC318166D}" srcOrd="0" destOrd="0" presId="urn:microsoft.com/office/officeart/2005/8/layout/venn2"/>
    <dgm:cxn modelId="{7AD15ED9-8842-4438-8C09-FD5A3527529A}" type="presParOf" srcId="{D0248B1F-60FA-46B9-98FE-F269EBFCDBF1}" destId="{AE256A79-8928-4835-B278-402A5B5385F9}" srcOrd="1" destOrd="0" presId="urn:microsoft.com/office/officeart/2005/8/layout/venn2"/>
    <dgm:cxn modelId="{FFBEEE9B-D3E1-405C-B213-E9CFB349049B}" type="presParOf" srcId="{B1B18303-DDD1-4083-BF7C-B34A776AF705}" destId="{B5016B90-AB8F-4FB9-971E-FCBE437543CD}" srcOrd="2" destOrd="0" presId="urn:microsoft.com/office/officeart/2005/8/layout/venn2"/>
    <dgm:cxn modelId="{6E9776EE-C067-4696-9A4C-4FC0C6E6DC83}" type="presParOf" srcId="{B5016B90-AB8F-4FB9-971E-FCBE437543CD}" destId="{DC323044-1974-4541-BD0F-AC66D8481135}" srcOrd="0" destOrd="0" presId="urn:microsoft.com/office/officeart/2005/8/layout/venn2"/>
    <dgm:cxn modelId="{8D59BDA5-F816-4D98-9D13-CDA5F5965E7D}" type="presParOf" srcId="{B5016B90-AB8F-4FB9-971E-FCBE437543CD}" destId="{0C87CCAF-EF4B-4D0A-A180-468785D98CD7}" srcOrd="1" destOrd="0" presId="urn:microsoft.com/office/officeart/2005/8/layout/venn2"/>
    <dgm:cxn modelId="{241B02DD-663E-4E5D-BA26-8BC9D5A807CF}" type="presParOf" srcId="{B1B18303-DDD1-4083-BF7C-B34A776AF705}" destId="{C4B1B692-D376-453B-A281-A2763D66C4B0}" srcOrd="3" destOrd="0" presId="urn:microsoft.com/office/officeart/2005/8/layout/venn2"/>
    <dgm:cxn modelId="{52D6D943-5CD6-46A7-B400-B52D304604AE}" type="presParOf" srcId="{C4B1B692-D376-453B-A281-A2763D66C4B0}" destId="{C21CB143-8E7E-4F46-AB38-20551E016409}" srcOrd="0" destOrd="0" presId="urn:microsoft.com/office/officeart/2005/8/layout/venn2"/>
    <dgm:cxn modelId="{C96D9936-2564-4F42-9339-E4DDAF14566A}" type="presParOf" srcId="{C4B1B692-D376-453B-A281-A2763D66C4B0}" destId="{F1402A8B-6EFE-4582-BFCD-22E51E98D526}" srcOrd="1" destOrd="0" presId="urn:microsoft.com/office/officeart/2005/8/layout/venn2"/>
    <dgm:cxn modelId="{9DA4878A-1373-4B81-A8EA-8CBB8719DE6B}" type="presParOf" srcId="{B1B18303-DDD1-4083-BF7C-B34A776AF705}" destId="{CD4C099E-F7F5-4A55-849E-286EDD67CEE9}" srcOrd="4" destOrd="0" presId="urn:microsoft.com/office/officeart/2005/8/layout/venn2"/>
    <dgm:cxn modelId="{C648E18F-C891-462D-84A4-FEE3F4D2E73B}" type="presParOf" srcId="{CD4C099E-F7F5-4A55-849E-286EDD67CEE9}" destId="{84F56BC8-4424-4AFF-A983-351E5E4DD9C0}" srcOrd="0" destOrd="0" presId="urn:microsoft.com/office/officeart/2005/8/layout/venn2"/>
    <dgm:cxn modelId="{2B455D5F-0C82-4FC1-B47A-6F7CC9BA3223}" type="presParOf" srcId="{CD4C099E-F7F5-4A55-849E-286EDD67CEE9}" destId="{D7E77B88-618C-4801-8966-C174A6DD5F0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9813C-AC0A-4BF0-B66D-9EEA7E56E98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026F4A-6C26-4DB5-923B-00FA7A2D3CF2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4DFE9F37-4929-4F50-95E4-7B1CD235D40F}" type="parTrans" cxnId="{A85A36A8-BDEB-422A-A61E-314E81F57DDD}">
      <dgm:prSet/>
      <dgm:spPr/>
      <dgm:t>
        <a:bodyPr/>
        <a:lstStyle/>
        <a:p>
          <a:endParaRPr lang="en-US"/>
        </a:p>
      </dgm:t>
    </dgm:pt>
    <dgm:pt modelId="{B20FECCD-2B8E-4452-8EE0-21EFC19C6325}" type="sibTrans" cxnId="{A85A36A8-BDEB-422A-A61E-314E81F57DDD}">
      <dgm:prSet/>
      <dgm:spPr/>
      <dgm:t>
        <a:bodyPr/>
        <a:lstStyle/>
        <a:p>
          <a:endParaRPr lang="en-US"/>
        </a:p>
      </dgm:t>
    </dgm:pt>
    <dgm:pt modelId="{2A054C3B-606C-4961-9033-59CC4191CEEE}" type="asst">
      <dgm:prSet phldrT="[Text]"/>
      <dgm:spPr/>
      <dgm:t>
        <a:bodyPr/>
        <a:lstStyle/>
        <a:p>
          <a:r>
            <a:rPr lang="en-US" dirty="0"/>
            <a:t>Roadmap</a:t>
          </a:r>
        </a:p>
      </dgm:t>
    </dgm:pt>
    <dgm:pt modelId="{A71AF921-0556-48F0-95E3-8C0F5B195F5A}" type="parTrans" cxnId="{737E1A79-F1C7-4646-894D-E5FF7643988F}">
      <dgm:prSet/>
      <dgm:spPr/>
      <dgm:t>
        <a:bodyPr/>
        <a:lstStyle/>
        <a:p>
          <a:endParaRPr lang="en-US"/>
        </a:p>
      </dgm:t>
    </dgm:pt>
    <dgm:pt modelId="{C0210BED-3BDF-431B-B950-A8E5AD3088AF}" type="sibTrans" cxnId="{737E1A79-F1C7-4646-894D-E5FF7643988F}">
      <dgm:prSet/>
      <dgm:spPr/>
      <dgm:t>
        <a:bodyPr/>
        <a:lstStyle/>
        <a:p>
          <a:endParaRPr lang="en-US"/>
        </a:p>
      </dgm:t>
    </dgm:pt>
    <dgm:pt modelId="{CCCEB891-5754-4AF9-9E98-E9597F1D701D}">
      <dgm:prSet phldrT="[Text]"/>
      <dgm:spPr/>
      <dgm:t>
        <a:bodyPr/>
        <a:lstStyle/>
        <a:p>
          <a:r>
            <a:rPr lang="en-US" dirty="0"/>
            <a:t>Release 1</a:t>
          </a:r>
        </a:p>
      </dgm:t>
    </dgm:pt>
    <dgm:pt modelId="{A5476167-E9CA-4672-A1E8-38EF3BA63386}" type="parTrans" cxnId="{AF40B0BB-26C1-4297-BC0A-D52F43A43937}">
      <dgm:prSet/>
      <dgm:spPr/>
      <dgm:t>
        <a:bodyPr/>
        <a:lstStyle/>
        <a:p>
          <a:endParaRPr lang="en-US"/>
        </a:p>
      </dgm:t>
    </dgm:pt>
    <dgm:pt modelId="{F95CCA7A-2B11-4139-A3CC-F5E3DB2DBAC6}" type="sibTrans" cxnId="{AF40B0BB-26C1-4297-BC0A-D52F43A43937}">
      <dgm:prSet/>
      <dgm:spPr/>
      <dgm:t>
        <a:bodyPr/>
        <a:lstStyle/>
        <a:p>
          <a:endParaRPr lang="en-US"/>
        </a:p>
      </dgm:t>
    </dgm:pt>
    <dgm:pt modelId="{65EC229E-B370-4B02-A126-B851882D9262}">
      <dgm:prSet phldrT="[Text]"/>
      <dgm:spPr/>
      <dgm:t>
        <a:bodyPr/>
        <a:lstStyle/>
        <a:p>
          <a:r>
            <a:rPr lang="en-US" dirty="0"/>
            <a:t>Release 2</a:t>
          </a:r>
        </a:p>
      </dgm:t>
    </dgm:pt>
    <dgm:pt modelId="{614CB987-C8E3-46A9-8611-A3D598EAC7FE}" type="parTrans" cxnId="{EEE2F5E2-9457-4568-BB13-93E8D8703C56}">
      <dgm:prSet/>
      <dgm:spPr/>
      <dgm:t>
        <a:bodyPr/>
        <a:lstStyle/>
        <a:p>
          <a:endParaRPr lang="en-US"/>
        </a:p>
      </dgm:t>
    </dgm:pt>
    <dgm:pt modelId="{D0172162-950E-45CE-8FDE-6D0187182F28}" type="sibTrans" cxnId="{EEE2F5E2-9457-4568-BB13-93E8D8703C56}">
      <dgm:prSet/>
      <dgm:spPr/>
      <dgm:t>
        <a:bodyPr/>
        <a:lstStyle/>
        <a:p>
          <a:endParaRPr lang="en-US"/>
        </a:p>
      </dgm:t>
    </dgm:pt>
    <dgm:pt modelId="{F8420B7D-7C79-4C08-A4DF-219C8966AE5F}">
      <dgm:prSet phldrT="[Text]"/>
      <dgm:spPr/>
      <dgm:t>
        <a:bodyPr/>
        <a:lstStyle/>
        <a:p>
          <a:r>
            <a:rPr lang="en-US" dirty="0"/>
            <a:t>Sprint 1</a:t>
          </a:r>
        </a:p>
      </dgm:t>
    </dgm:pt>
    <dgm:pt modelId="{36278124-0555-4604-98A3-312453616295}" type="parTrans" cxnId="{4FCF4DB8-2FDD-45DC-AC77-9CB750D31F43}">
      <dgm:prSet/>
      <dgm:spPr/>
      <dgm:t>
        <a:bodyPr/>
        <a:lstStyle/>
        <a:p>
          <a:endParaRPr lang="en-US"/>
        </a:p>
      </dgm:t>
    </dgm:pt>
    <dgm:pt modelId="{274F34F2-5B60-45DC-B659-605852DDF260}" type="sibTrans" cxnId="{4FCF4DB8-2FDD-45DC-AC77-9CB750D31F43}">
      <dgm:prSet/>
      <dgm:spPr/>
      <dgm:t>
        <a:bodyPr/>
        <a:lstStyle/>
        <a:p>
          <a:endParaRPr lang="en-US"/>
        </a:p>
      </dgm:t>
    </dgm:pt>
    <dgm:pt modelId="{A5D26E2E-0668-407E-9C1C-9C70BD7D4D36}">
      <dgm:prSet phldrT="[Text]"/>
      <dgm:spPr/>
      <dgm:t>
        <a:bodyPr/>
        <a:lstStyle/>
        <a:p>
          <a:r>
            <a:rPr lang="en-US" dirty="0"/>
            <a:t>Sprint 2</a:t>
          </a:r>
        </a:p>
      </dgm:t>
    </dgm:pt>
    <dgm:pt modelId="{5AFDF1C0-63A7-459D-A6B0-52D164BE79A0}" type="parTrans" cxnId="{F6F336F4-0155-4BC2-A0B7-D6C4FEB48996}">
      <dgm:prSet/>
      <dgm:spPr/>
      <dgm:t>
        <a:bodyPr/>
        <a:lstStyle/>
        <a:p>
          <a:endParaRPr lang="en-US"/>
        </a:p>
      </dgm:t>
    </dgm:pt>
    <dgm:pt modelId="{33EA0409-EDF8-4221-BC1A-64F2A3B01910}" type="sibTrans" cxnId="{F6F336F4-0155-4BC2-A0B7-D6C4FEB48996}">
      <dgm:prSet/>
      <dgm:spPr/>
      <dgm:t>
        <a:bodyPr/>
        <a:lstStyle/>
        <a:p>
          <a:endParaRPr lang="en-US"/>
        </a:p>
      </dgm:t>
    </dgm:pt>
    <dgm:pt modelId="{9C138C76-0328-427B-B992-01A388648F31}">
      <dgm:prSet phldrT="[Text]"/>
      <dgm:spPr/>
      <dgm:t>
        <a:bodyPr/>
        <a:lstStyle/>
        <a:p>
          <a:r>
            <a:rPr lang="en-US" dirty="0"/>
            <a:t>Story 1</a:t>
          </a:r>
        </a:p>
      </dgm:t>
    </dgm:pt>
    <dgm:pt modelId="{85C4B7B2-FDEB-488A-BACA-85C96D66E3BC}" type="parTrans" cxnId="{689017BA-A58F-40FC-AEF6-423CBB22987E}">
      <dgm:prSet/>
      <dgm:spPr/>
      <dgm:t>
        <a:bodyPr/>
        <a:lstStyle/>
        <a:p>
          <a:endParaRPr lang="en-US"/>
        </a:p>
      </dgm:t>
    </dgm:pt>
    <dgm:pt modelId="{0FEFE6CA-7021-4FF3-B08F-477EDD675954}" type="sibTrans" cxnId="{689017BA-A58F-40FC-AEF6-423CBB22987E}">
      <dgm:prSet/>
      <dgm:spPr/>
      <dgm:t>
        <a:bodyPr/>
        <a:lstStyle/>
        <a:p>
          <a:endParaRPr lang="en-US"/>
        </a:p>
      </dgm:t>
    </dgm:pt>
    <dgm:pt modelId="{AD507812-1626-4DE6-8217-5006799C78AD}">
      <dgm:prSet phldrT="[Text]"/>
      <dgm:spPr/>
      <dgm:t>
        <a:bodyPr/>
        <a:lstStyle/>
        <a:p>
          <a:r>
            <a:rPr lang="en-US" dirty="0"/>
            <a:t>Story 2</a:t>
          </a:r>
        </a:p>
      </dgm:t>
    </dgm:pt>
    <dgm:pt modelId="{E7C615C2-B427-4B69-8A52-E8F8BCA993F7}" type="parTrans" cxnId="{8BAF529C-25BD-478B-A113-8E3A19219728}">
      <dgm:prSet/>
      <dgm:spPr/>
      <dgm:t>
        <a:bodyPr/>
        <a:lstStyle/>
        <a:p>
          <a:endParaRPr lang="en-US"/>
        </a:p>
      </dgm:t>
    </dgm:pt>
    <dgm:pt modelId="{3059C36D-39B7-4572-A4FC-C5710B6DC977}" type="sibTrans" cxnId="{8BAF529C-25BD-478B-A113-8E3A19219728}">
      <dgm:prSet/>
      <dgm:spPr/>
      <dgm:t>
        <a:bodyPr/>
        <a:lstStyle/>
        <a:p>
          <a:endParaRPr lang="en-US"/>
        </a:p>
      </dgm:t>
    </dgm:pt>
    <dgm:pt modelId="{F0AE5C9E-6F93-4FFE-8D39-68934178CC6C}">
      <dgm:prSet phldrT="[Text]"/>
      <dgm:spPr/>
      <dgm:t>
        <a:bodyPr/>
        <a:lstStyle/>
        <a:p>
          <a:r>
            <a:rPr lang="en-US" dirty="0"/>
            <a:t>Story 1</a:t>
          </a:r>
        </a:p>
      </dgm:t>
    </dgm:pt>
    <dgm:pt modelId="{C1CDF104-36E5-4542-9C58-0A44CBC48301}" type="parTrans" cxnId="{43E5CACC-77E1-4480-AC40-1C9953F30373}">
      <dgm:prSet/>
      <dgm:spPr/>
      <dgm:t>
        <a:bodyPr/>
        <a:lstStyle/>
        <a:p>
          <a:endParaRPr lang="en-US"/>
        </a:p>
      </dgm:t>
    </dgm:pt>
    <dgm:pt modelId="{372FD6D4-CBBF-4E9C-A26A-41B0F4308472}" type="sibTrans" cxnId="{43E5CACC-77E1-4480-AC40-1C9953F30373}">
      <dgm:prSet/>
      <dgm:spPr/>
      <dgm:t>
        <a:bodyPr/>
        <a:lstStyle/>
        <a:p>
          <a:endParaRPr lang="en-US"/>
        </a:p>
      </dgm:t>
    </dgm:pt>
    <dgm:pt modelId="{900181F7-3EED-4640-B149-2327775723B9}">
      <dgm:prSet phldrT="[Text]"/>
      <dgm:spPr/>
      <dgm:t>
        <a:bodyPr/>
        <a:lstStyle/>
        <a:p>
          <a:r>
            <a:rPr lang="en-US" dirty="0"/>
            <a:t>Story 3</a:t>
          </a:r>
        </a:p>
      </dgm:t>
    </dgm:pt>
    <dgm:pt modelId="{9F6C21F1-9C54-4A53-B42A-3B2AC2784A49}" type="parTrans" cxnId="{19CB3E96-CF04-4F02-A5E6-598D5CA064DC}">
      <dgm:prSet/>
      <dgm:spPr/>
      <dgm:t>
        <a:bodyPr/>
        <a:lstStyle/>
        <a:p>
          <a:endParaRPr lang="en-US"/>
        </a:p>
      </dgm:t>
    </dgm:pt>
    <dgm:pt modelId="{97537455-3043-40B3-A0D0-A9A0311998D3}" type="sibTrans" cxnId="{19CB3E96-CF04-4F02-A5E6-598D5CA064DC}">
      <dgm:prSet/>
      <dgm:spPr/>
      <dgm:t>
        <a:bodyPr/>
        <a:lstStyle/>
        <a:p>
          <a:endParaRPr lang="en-US"/>
        </a:p>
      </dgm:t>
    </dgm:pt>
    <dgm:pt modelId="{3DE32219-A037-486C-86F5-00DCE6E88BA6}" type="pres">
      <dgm:prSet presAssocID="{3EB9813C-AC0A-4BF0-B66D-9EEA7E56E98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B861D0-04E2-4E15-A227-4550411F6680}" type="pres">
      <dgm:prSet presAssocID="{1B026F4A-6C26-4DB5-923B-00FA7A2D3CF2}" presName="hierRoot1" presStyleCnt="0">
        <dgm:presLayoutVars>
          <dgm:hierBranch val="init"/>
        </dgm:presLayoutVars>
      </dgm:prSet>
      <dgm:spPr/>
    </dgm:pt>
    <dgm:pt modelId="{CF52BA53-F7EA-4F12-9522-4EB1AE76118C}" type="pres">
      <dgm:prSet presAssocID="{1B026F4A-6C26-4DB5-923B-00FA7A2D3CF2}" presName="rootComposite1" presStyleCnt="0"/>
      <dgm:spPr/>
    </dgm:pt>
    <dgm:pt modelId="{CF1496AF-05CB-445D-B65E-7B3B259F5233}" type="pres">
      <dgm:prSet presAssocID="{1B026F4A-6C26-4DB5-923B-00FA7A2D3CF2}" presName="rootText1" presStyleLbl="alignAcc1" presStyleIdx="0" presStyleCnt="0">
        <dgm:presLayoutVars>
          <dgm:chPref val="3"/>
        </dgm:presLayoutVars>
      </dgm:prSet>
      <dgm:spPr/>
    </dgm:pt>
    <dgm:pt modelId="{69BB0B48-040C-4EB9-BA8E-CA7F916F19CD}" type="pres">
      <dgm:prSet presAssocID="{1B026F4A-6C26-4DB5-923B-00FA7A2D3CF2}" presName="topArc1" presStyleLbl="parChTrans1D1" presStyleIdx="0" presStyleCnt="20"/>
      <dgm:spPr/>
    </dgm:pt>
    <dgm:pt modelId="{1A6BE6DC-A64E-4AB9-A368-D3A64A487AC8}" type="pres">
      <dgm:prSet presAssocID="{1B026F4A-6C26-4DB5-923B-00FA7A2D3CF2}" presName="bottomArc1" presStyleLbl="parChTrans1D1" presStyleIdx="1" presStyleCnt="20"/>
      <dgm:spPr/>
    </dgm:pt>
    <dgm:pt modelId="{2ED844A2-E4B0-4DB2-BC3E-055E2F37E28F}" type="pres">
      <dgm:prSet presAssocID="{1B026F4A-6C26-4DB5-923B-00FA7A2D3CF2}" presName="topConnNode1" presStyleLbl="node1" presStyleIdx="0" presStyleCnt="0"/>
      <dgm:spPr/>
    </dgm:pt>
    <dgm:pt modelId="{A7D032C3-16DB-49E2-BC05-F5D2244CCF6C}" type="pres">
      <dgm:prSet presAssocID="{1B026F4A-6C26-4DB5-923B-00FA7A2D3CF2}" presName="hierChild2" presStyleCnt="0"/>
      <dgm:spPr/>
    </dgm:pt>
    <dgm:pt modelId="{CE64BB6A-6339-4ACF-BB65-806A8D831B4D}" type="pres">
      <dgm:prSet presAssocID="{A5476167-E9CA-4672-A1E8-38EF3BA63386}" presName="Name28" presStyleLbl="parChTrans1D2" presStyleIdx="0" presStyleCnt="3"/>
      <dgm:spPr/>
    </dgm:pt>
    <dgm:pt modelId="{D40D0C25-5B83-4BD8-BBC7-7B74F34EB510}" type="pres">
      <dgm:prSet presAssocID="{CCCEB891-5754-4AF9-9E98-E9597F1D701D}" presName="hierRoot2" presStyleCnt="0">
        <dgm:presLayoutVars>
          <dgm:hierBranch val="init"/>
        </dgm:presLayoutVars>
      </dgm:prSet>
      <dgm:spPr/>
    </dgm:pt>
    <dgm:pt modelId="{BC3EF340-1AFF-4FC6-86D0-2B65CB4EFA08}" type="pres">
      <dgm:prSet presAssocID="{CCCEB891-5754-4AF9-9E98-E9597F1D701D}" presName="rootComposite2" presStyleCnt="0"/>
      <dgm:spPr/>
    </dgm:pt>
    <dgm:pt modelId="{7D1B6E76-8D1C-4A9B-982F-87AA88207001}" type="pres">
      <dgm:prSet presAssocID="{CCCEB891-5754-4AF9-9E98-E9597F1D701D}" presName="rootText2" presStyleLbl="alignAcc1" presStyleIdx="0" presStyleCnt="0">
        <dgm:presLayoutVars>
          <dgm:chPref val="3"/>
        </dgm:presLayoutVars>
      </dgm:prSet>
      <dgm:spPr/>
    </dgm:pt>
    <dgm:pt modelId="{8CDC895F-772D-479F-95CD-A666C92848D9}" type="pres">
      <dgm:prSet presAssocID="{CCCEB891-5754-4AF9-9E98-E9597F1D701D}" presName="topArc2" presStyleLbl="parChTrans1D1" presStyleIdx="2" presStyleCnt="20"/>
      <dgm:spPr/>
    </dgm:pt>
    <dgm:pt modelId="{E4076954-FE23-4D54-8A11-73D840D9A904}" type="pres">
      <dgm:prSet presAssocID="{CCCEB891-5754-4AF9-9E98-E9597F1D701D}" presName="bottomArc2" presStyleLbl="parChTrans1D1" presStyleIdx="3" presStyleCnt="20"/>
      <dgm:spPr/>
    </dgm:pt>
    <dgm:pt modelId="{D3852D88-2B7E-4EB0-AB39-FB6C5D2C841E}" type="pres">
      <dgm:prSet presAssocID="{CCCEB891-5754-4AF9-9E98-E9597F1D701D}" presName="topConnNode2" presStyleLbl="node2" presStyleIdx="0" presStyleCnt="0"/>
      <dgm:spPr/>
    </dgm:pt>
    <dgm:pt modelId="{4F8B7412-5FEB-41F8-ADA6-31A8EA62A7FC}" type="pres">
      <dgm:prSet presAssocID="{CCCEB891-5754-4AF9-9E98-E9597F1D701D}" presName="hierChild4" presStyleCnt="0"/>
      <dgm:spPr/>
    </dgm:pt>
    <dgm:pt modelId="{E7F2FA47-4BF7-490A-A0EC-94E9343D988F}" type="pres">
      <dgm:prSet presAssocID="{36278124-0555-4604-98A3-312453616295}" presName="Name28" presStyleLbl="parChTrans1D3" presStyleIdx="0" presStyleCnt="2"/>
      <dgm:spPr/>
    </dgm:pt>
    <dgm:pt modelId="{4FC8F24A-9B30-4727-A40A-F54537F13569}" type="pres">
      <dgm:prSet presAssocID="{F8420B7D-7C79-4C08-A4DF-219C8966AE5F}" presName="hierRoot2" presStyleCnt="0">
        <dgm:presLayoutVars>
          <dgm:hierBranch val="init"/>
        </dgm:presLayoutVars>
      </dgm:prSet>
      <dgm:spPr/>
    </dgm:pt>
    <dgm:pt modelId="{2BA99058-DD85-4A9C-AAE7-FACE08C30712}" type="pres">
      <dgm:prSet presAssocID="{F8420B7D-7C79-4C08-A4DF-219C8966AE5F}" presName="rootComposite2" presStyleCnt="0"/>
      <dgm:spPr/>
    </dgm:pt>
    <dgm:pt modelId="{239A3835-F23A-4554-BE99-EE9617AB8F13}" type="pres">
      <dgm:prSet presAssocID="{F8420B7D-7C79-4C08-A4DF-219C8966AE5F}" presName="rootText2" presStyleLbl="alignAcc1" presStyleIdx="0" presStyleCnt="0">
        <dgm:presLayoutVars>
          <dgm:chPref val="3"/>
        </dgm:presLayoutVars>
      </dgm:prSet>
      <dgm:spPr/>
    </dgm:pt>
    <dgm:pt modelId="{1A185F44-5CBD-4C4D-ABDB-C3332B317F7D}" type="pres">
      <dgm:prSet presAssocID="{F8420B7D-7C79-4C08-A4DF-219C8966AE5F}" presName="topArc2" presStyleLbl="parChTrans1D1" presStyleIdx="4" presStyleCnt="20"/>
      <dgm:spPr/>
    </dgm:pt>
    <dgm:pt modelId="{B1557406-84A8-4B69-A2CA-F77B0E4AFFA0}" type="pres">
      <dgm:prSet presAssocID="{F8420B7D-7C79-4C08-A4DF-219C8966AE5F}" presName="bottomArc2" presStyleLbl="parChTrans1D1" presStyleIdx="5" presStyleCnt="20"/>
      <dgm:spPr/>
    </dgm:pt>
    <dgm:pt modelId="{4975A484-8C37-47F7-9898-C57DDA1BE06A}" type="pres">
      <dgm:prSet presAssocID="{F8420B7D-7C79-4C08-A4DF-219C8966AE5F}" presName="topConnNode2" presStyleLbl="node3" presStyleIdx="0" presStyleCnt="0"/>
      <dgm:spPr/>
    </dgm:pt>
    <dgm:pt modelId="{E82A7830-94B0-4197-B5B8-693C056A1AD9}" type="pres">
      <dgm:prSet presAssocID="{F8420B7D-7C79-4C08-A4DF-219C8966AE5F}" presName="hierChild4" presStyleCnt="0"/>
      <dgm:spPr/>
    </dgm:pt>
    <dgm:pt modelId="{A409BA35-37F0-4F5C-B85A-3150D078B276}" type="pres">
      <dgm:prSet presAssocID="{C1CDF104-36E5-4542-9C58-0A44CBC48301}" presName="Name28" presStyleLbl="parChTrans1D4" presStyleIdx="0" presStyleCnt="4"/>
      <dgm:spPr/>
    </dgm:pt>
    <dgm:pt modelId="{AFC0DCBA-CE70-4A28-B239-6431992C3DAF}" type="pres">
      <dgm:prSet presAssocID="{F0AE5C9E-6F93-4FFE-8D39-68934178CC6C}" presName="hierRoot2" presStyleCnt="0">
        <dgm:presLayoutVars>
          <dgm:hierBranch val="init"/>
        </dgm:presLayoutVars>
      </dgm:prSet>
      <dgm:spPr/>
    </dgm:pt>
    <dgm:pt modelId="{9B946276-9932-4379-84E2-48AB62C58734}" type="pres">
      <dgm:prSet presAssocID="{F0AE5C9E-6F93-4FFE-8D39-68934178CC6C}" presName="rootComposite2" presStyleCnt="0"/>
      <dgm:spPr/>
    </dgm:pt>
    <dgm:pt modelId="{BA82A7C7-BB06-43C4-B6DD-880AA6F69AA4}" type="pres">
      <dgm:prSet presAssocID="{F0AE5C9E-6F93-4FFE-8D39-68934178CC6C}" presName="rootText2" presStyleLbl="alignAcc1" presStyleIdx="0" presStyleCnt="0">
        <dgm:presLayoutVars>
          <dgm:chPref val="3"/>
        </dgm:presLayoutVars>
      </dgm:prSet>
      <dgm:spPr/>
    </dgm:pt>
    <dgm:pt modelId="{4C5BD71E-ACB9-477D-82C1-39499D00BCC0}" type="pres">
      <dgm:prSet presAssocID="{F0AE5C9E-6F93-4FFE-8D39-68934178CC6C}" presName="topArc2" presStyleLbl="parChTrans1D1" presStyleIdx="6" presStyleCnt="20"/>
      <dgm:spPr/>
    </dgm:pt>
    <dgm:pt modelId="{F7687C13-67FC-4307-AAEB-66081F7512E8}" type="pres">
      <dgm:prSet presAssocID="{F0AE5C9E-6F93-4FFE-8D39-68934178CC6C}" presName="bottomArc2" presStyleLbl="parChTrans1D1" presStyleIdx="7" presStyleCnt="20"/>
      <dgm:spPr/>
    </dgm:pt>
    <dgm:pt modelId="{E8455F34-D3B5-4B9C-AB8E-22554F4EA9C5}" type="pres">
      <dgm:prSet presAssocID="{F0AE5C9E-6F93-4FFE-8D39-68934178CC6C}" presName="topConnNode2" presStyleLbl="node4" presStyleIdx="0" presStyleCnt="0"/>
      <dgm:spPr/>
    </dgm:pt>
    <dgm:pt modelId="{E90304FD-7C82-4D43-8484-6B3CD20540EC}" type="pres">
      <dgm:prSet presAssocID="{F0AE5C9E-6F93-4FFE-8D39-68934178CC6C}" presName="hierChild4" presStyleCnt="0"/>
      <dgm:spPr/>
    </dgm:pt>
    <dgm:pt modelId="{E064D874-C74C-4F2A-B812-6259DB36E55B}" type="pres">
      <dgm:prSet presAssocID="{F0AE5C9E-6F93-4FFE-8D39-68934178CC6C}" presName="hierChild5" presStyleCnt="0"/>
      <dgm:spPr/>
    </dgm:pt>
    <dgm:pt modelId="{E96B4B05-9420-4DE5-A185-FEA9F84A2B0F}" type="pres">
      <dgm:prSet presAssocID="{9F6C21F1-9C54-4A53-B42A-3B2AC2784A49}" presName="Name28" presStyleLbl="parChTrans1D4" presStyleIdx="1" presStyleCnt="4"/>
      <dgm:spPr/>
    </dgm:pt>
    <dgm:pt modelId="{3DD5C048-6F01-407D-8089-C85AA58FF939}" type="pres">
      <dgm:prSet presAssocID="{900181F7-3EED-4640-B149-2327775723B9}" presName="hierRoot2" presStyleCnt="0">
        <dgm:presLayoutVars>
          <dgm:hierBranch val="init"/>
        </dgm:presLayoutVars>
      </dgm:prSet>
      <dgm:spPr/>
    </dgm:pt>
    <dgm:pt modelId="{206B3958-3CCE-4DA1-B7A7-80BB35680426}" type="pres">
      <dgm:prSet presAssocID="{900181F7-3EED-4640-B149-2327775723B9}" presName="rootComposite2" presStyleCnt="0"/>
      <dgm:spPr/>
    </dgm:pt>
    <dgm:pt modelId="{C643A133-245F-4949-8DB9-36330B43EC69}" type="pres">
      <dgm:prSet presAssocID="{900181F7-3EED-4640-B149-2327775723B9}" presName="rootText2" presStyleLbl="alignAcc1" presStyleIdx="0" presStyleCnt="0">
        <dgm:presLayoutVars>
          <dgm:chPref val="3"/>
        </dgm:presLayoutVars>
      </dgm:prSet>
      <dgm:spPr/>
    </dgm:pt>
    <dgm:pt modelId="{1A3A675E-4EAD-46D1-AAE2-948F1A3A8A0B}" type="pres">
      <dgm:prSet presAssocID="{900181F7-3EED-4640-B149-2327775723B9}" presName="topArc2" presStyleLbl="parChTrans1D1" presStyleIdx="8" presStyleCnt="20"/>
      <dgm:spPr/>
    </dgm:pt>
    <dgm:pt modelId="{6F1067C6-62F5-4685-8DA3-FE56299FF9C8}" type="pres">
      <dgm:prSet presAssocID="{900181F7-3EED-4640-B149-2327775723B9}" presName="bottomArc2" presStyleLbl="parChTrans1D1" presStyleIdx="9" presStyleCnt="20"/>
      <dgm:spPr/>
    </dgm:pt>
    <dgm:pt modelId="{A6FA6E68-1ED7-4412-9DD0-5EF32EF0DA9E}" type="pres">
      <dgm:prSet presAssocID="{900181F7-3EED-4640-B149-2327775723B9}" presName="topConnNode2" presStyleLbl="node4" presStyleIdx="0" presStyleCnt="0"/>
      <dgm:spPr/>
    </dgm:pt>
    <dgm:pt modelId="{AE413596-85F4-4666-A17A-EEB281381B2C}" type="pres">
      <dgm:prSet presAssocID="{900181F7-3EED-4640-B149-2327775723B9}" presName="hierChild4" presStyleCnt="0"/>
      <dgm:spPr/>
    </dgm:pt>
    <dgm:pt modelId="{8038B06E-1975-4A8F-88A0-39540BDFE7A7}" type="pres">
      <dgm:prSet presAssocID="{900181F7-3EED-4640-B149-2327775723B9}" presName="hierChild5" presStyleCnt="0"/>
      <dgm:spPr/>
    </dgm:pt>
    <dgm:pt modelId="{7C52C3FE-F5B2-446B-A9DC-34751E870D4F}" type="pres">
      <dgm:prSet presAssocID="{F8420B7D-7C79-4C08-A4DF-219C8966AE5F}" presName="hierChild5" presStyleCnt="0"/>
      <dgm:spPr/>
    </dgm:pt>
    <dgm:pt modelId="{F246F233-01B4-49DF-BEBE-5C1509A7C643}" type="pres">
      <dgm:prSet presAssocID="{5AFDF1C0-63A7-459D-A6B0-52D164BE79A0}" presName="Name28" presStyleLbl="parChTrans1D3" presStyleIdx="1" presStyleCnt="2"/>
      <dgm:spPr/>
    </dgm:pt>
    <dgm:pt modelId="{FB73C567-7F25-4748-AD38-5F43E4D7B14D}" type="pres">
      <dgm:prSet presAssocID="{A5D26E2E-0668-407E-9C1C-9C70BD7D4D36}" presName="hierRoot2" presStyleCnt="0">
        <dgm:presLayoutVars>
          <dgm:hierBranch val="init"/>
        </dgm:presLayoutVars>
      </dgm:prSet>
      <dgm:spPr/>
    </dgm:pt>
    <dgm:pt modelId="{33FF857F-C0C4-45E2-88F6-D8C1563AD92E}" type="pres">
      <dgm:prSet presAssocID="{A5D26E2E-0668-407E-9C1C-9C70BD7D4D36}" presName="rootComposite2" presStyleCnt="0"/>
      <dgm:spPr/>
    </dgm:pt>
    <dgm:pt modelId="{D4FBA0C3-8CAC-4C89-9493-820CA18D2BCD}" type="pres">
      <dgm:prSet presAssocID="{A5D26E2E-0668-407E-9C1C-9C70BD7D4D36}" presName="rootText2" presStyleLbl="alignAcc1" presStyleIdx="0" presStyleCnt="0">
        <dgm:presLayoutVars>
          <dgm:chPref val="3"/>
        </dgm:presLayoutVars>
      </dgm:prSet>
      <dgm:spPr/>
    </dgm:pt>
    <dgm:pt modelId="{DA023A48-0C88-4EEC-B182-AB6300D4BB38}" type="pres">
      <dgm:prSet presAssocID="{A5D26E2E-0668-407E-9C1C-9C70BD7D4D36}" presName="topArc2" presStyleLbl="parChTrans1D1" presStyleIdx="10" presStyleCnt="20"/>
      <dgm:spPr/>
    </dgm:pt>
    <dgm:pt modelId="{5E1124ED-456F-4803-9608-B830EACF51BD}" type="pres">
      <dgm:prSet presAssocID="{A5D26E2E-0668-407E-9C1C-9C70BD7D4D36}" presName="bottomArc2" presStyleLbl="parChTrans1D1" presStyleIdx="11" presStyleCnt="20"/>
      <dgm:spPr/>
    </dgm:pt>
    <dgm:pt modelId="{315DF773-80C8-41D7-86EE-B670259EA4DD}" type="pres">
      <dgm:prSet presAssocID="{A5D26E2E-0668-407E-9C1C-9C70BD7D4D36}" presName="topConnNode2" presStyleLbl="node3" presStyleIdx="0" presStyleCnt="0"/>
      <dgm:spPr/>
    </dgm:pt>
    <dgm:pt modelId="{C1BFBF67-3D9E-4F5A-9E52-10CF7D74EC6B}" type="pres">
      <dgm:prSet presAssocID="{A5D26E2E-0668-407E-9C1C-9C70BD7D4D36}" presName="hierChild4" presStyleCnt="0"/>
      <dgm:spPr/>
    </dgm:pt>
    <dgm:pt modelId="{1097B460-76A9-42E2-9370-B88FEFB907E0}" type="pres">
      <dgm:prSet presAssocID="{85C4B7B2-FDEB-488A-BACA-85C96D66E3BC}" presName="Name28" presStyleLbl="parChTrans1D4" presStyleIdx="2" presStyleCnt="4"/>
      <dgm:spPr/>
    </dgm:pt>
    <dgm:pt modelId="{ABF7A1E0-DD99-458D-BB85-717256BB0AD7}" type="pres">
      <dgm:prSet presAssocID="{9C138C76-0328-427B-B992-01A388648F31}" presName="hierRoot2" presStyleCnt="0">
        <dgm:presLayoutVars>
          <dgm:hierBranch val="init"/>
        </dgm:presLayoutVars>
      </dgm:prSet>
      <dgm:spPr/>
    </dgm:pt>
    <dgm:pt modelId="{CC42EAB0-9AA7-4676-A111-1C6E0C791BC3}" type="pres">
      <dgm:prSet presAssocID="{9C138C76-0328-427B-B992-01A388648F31}" presName="rootComposite2" presStyleCnt="0"/>
      <dgm:spPr/>
    </dgm:pt>
    <dgm:pt modelId="{AC1BBB6C-4116-4785-B168-762AC28B3D96}" type="pres">
      <dgm:prSet presAssocID="{9C138C76-0328-427B-B992-01A388648F31}" presName="rootText2" presStyleLbl="alignAcc1" presStyleIdx="0" presStyleCnt="0">
        <dgm:presLayoutVars>
          <dgm:chPref val="3"/>
        </dgm:presLayoutVars>
      </dgm:prSet>
      <dgm:spPr/>
    </dgm:pt>
    <dgm:pt modelId="{D8145EB3-BCA5-47E9-8BAB-6078FBEA7F5D}" type="pres">
      <dgm:prSet presAssocID="{9C138C76-0328-427B-B992-01A388648F31}" presName="topArc2" presStyleLbl="parChTrans1D1" presStyleIdx="12" presStyleCnt="20"/>
      <dgm:spPr/>
    </dgm:pt>
    <dgm:pt modelId="{2F55E85B-F93A-41A6-9773-389A0BDC0483}" type="pres">
      <dgm:prSet presAssocID="{9C138C76-0328-427B-B992-01A388648F31}" presName="bottomArc2" presStyleLbl="parChTrans1D1" presStyleIdx="13" presStyleCnt="20"/>
      <dgm:spPr/>
    </dgm:pt>
    <dgm:pt modelId="{5C65125E-E738-475A-97B4-BC1E2576006B}" type="pres">
      <dgm:prSet presAssocID="{9C138C76-0328-427B-B992-01A388648F31}" presName="topConnNode2" presStyleLbl="node4" presStyleIdx="0" presStyleCnt="0"/>
      <dgm:spPr/>
    </dgm:pt>
    <dgm:pt modelId="{3A55704B-DCA8-4EEA-80C1-3A6E2B932B53}" type="pres">
      <dgm:prSet presAssocID="{9C138C76-0328-427B-B992-01A388648F31}" presName="hierChild4" presStyleCnt="0"/>
      <dgm:spPr/>
    </dgm:pt>
    <dgm:pt modelId="{6374225C-F4DC-476A-AC61-C0FAEAC6C96D}" type="pres">
      <dgm:prSet presAssocID="{9C138C76-0328-427B-B992-01A388648F31}" presName="hierChild5" presStyleCnt="0"/>
      <dgm:spPr/>
    </dgm:pt>
    <dgm:pt modelId="{F7AA7EA4-2D0D-4A36-9AD1-55D27195B3D8}" type="pres">
      <dgm:prSet presAssocID="{E7C615C2-B427-4B69-8A52-E8F8BCA993F7}" presName="Name28" presStyleLbl="parChTrans1D4" presStyleIdx="3" presStyleCnt="4"/>
      <dgm:spPr/>
    </dgm:pt>
    <dgm:pt modelId="{20E6C3CF-4BB4-455D-ACED-67EAA638CF99}" type="pres">
      <dgm:prSet presAssocID="{AD507812-1626-4DE6-8217-5006799C78AD}" presName="hierRoot2" presStyleCnt="0">
        <dgm:presLayoutVars>
          <dgm:hierBranch val="init"/>
        </dgm:presLayoutVars>
      </dgm:prSet>
      <dgm:spPr/>
    </dgm:pt>
    <dgm:pt modelId="{20E2D48A-75C7-4E8C-B101-493BD3520B59}" type="pres">
      <dgm:prSet presAssocID="{AD507812-1626-4DE6-8217-5006799C78AD}" presName="rootComposite2" presStyleCnt="0"/>
      <dgm:spPr/>
    </dgm:pt>
    <dgm:pt modelId="{AA450348-778B-4C72-84E0-8D5066619951}" type="pres">
      <dgm:prSet presAssocID="{AD507812-1626-4DE6-8217-5006799C78AD}" presName="rootText2" presStyleLbl="alignAcc1" presStyleIdx="0" presStyleCnt="0">
        <dgm:presLayoutVars>
          <dgm:chPref val="3"/>
        </dgm:presLayoutVars>
      </dgm:prSet>
      <dgm:spPr/>
    </dgm:pt>
    <dgm:pt modelId="{FC993BF2-C943-4C70-BCC7-8C04660DFF5A}" type="pres">
      <dgm:prSet presAssocID="{AD507812-1626-4DE6-8217-5006799C78AD}" presName="topArc2" presStyleLbl="parChTrans1D1" presStyleIdx="14" presStyleCnt="20"/>
      <dgm:spPr/>
    </dgm:pt>
    <dgm:pt modelId="{2B45F127-5676-4C7A-AE89-978F4DE4470D}" type="pres">
      <dgm:prSet presAssocID="{AD507812-1626-4DE6-8217-5006799C78AD}" presName="bottomArc2" presStyleLbl="parChTrans1D1" presStyleIdx="15" presStyleCnt="20"/>
      <dgm:spPr/>
    </dgm:pt>
    <dgm:pt modelId="{BDF4C8A3-8E59-4679-B09B-5FE5CDB5DC60}" type="pres">
      <dgm:prSet presAssocID="{AD507812-1626-4DE6-8217-5006799C78AD}" presName="topConnNode2" presStyleLbl="node4" presStyleIdx="0" presStyleCnt="0"/>
      <dgm:spPr/>
    </dgm:pt>
    <dgm:pt modelId="{6CBE6E50-4E25-482A-A513-51931CD66BEF}" type="pres">
      <dgm:prSet presAssocID="{AD507812-1626-4DE6-8217-5006799C78AD}" presName="hierChild4" presStyleCnt="0"/>
      <dgm:spPr/>
    </dgm:pt>
    <dgm:pt modelId="{52E015B0-490E-46D4-A263-C9CA7227D5CE}" type="pres">
      <dgm:prSet presAssocID="{AD507812-1626-4DE6-8217-5006799C78AD}" presName="hierChild5" presStyleCnt="0"/>
      <dgm:spPr/>
    </dgm:pt>
    <dgm:pt modelId="{834B2147-2254-4CE2-B0D7-A87C58E7823A}" type="pres">
      <dgm:prSet presAssocID="{A5D26E2E-0668-407E-9C1C-9C70BD7D4D36}" presName="hierChild5" presStyleCnt="0"/>
      <dgm:spPr/>
    </dgm:pt>
    <dgm:pt modelId="{49F49E20-2B75-4BD1-B4D7-B1FDF72E2631}" type="pres">
      <dgm:prSet presAssocID="{CCCEB891-5754-4AF9-9E98-E9597F1D701D}" presName="hierChild5" presStyleCnt="0"/>
      <dgm:spPr/>
    </dgm:pt>
    <dgm:pt modelId="{D443751D-9E6B-4EF6-9893-9E5BD35F3B53}" type="pres">
      <dgm:prSet presAssocID="{614CB987-C8E3-46A9-8611-A3D598EAC7FE}" presName="Name28" presStyleLbl="parChTrans1D2" presStyleIdx="1" presStyleCnt="3"/>
      <dgm:spPr/>
    </dgm:pt>
    <dgm:pt modelId="{7A75AEF4-E9D0-41BB-8DA5-F1C694C97B8C}" type="pres">
      <dgm:prSet presAssocID="{65EC229E-B370-4B02-A126-B851882D9262}" presName="hierRoot2" presStyleCnt="0">
        <dgm:presLayoutVars>
          <dgm:hierBranch val="init"/>
        </dgm:presLayoutVars>
      </dgm:prSet>
      <dgm:spPr/>
    </dgm:pt>
    <dgm:pt modelId="{BFC90F0C-30B3-45C9-9D7F-4AB2451B272C}" type="pres">
      <dgm:prSet presAssocID="{65EC229E-B370-4B02-A126-B851882D9262}" presName="rootComposite2" presStyleCnt="0"/>
      <dgm:spPr/>
    </dgm:pt>
    <dgm:pt modelId="{040C4204-CB85-4DDD-9F5C-A1CEBCC49F03}" type="pres">
      <dgm:prSet presAssocID="{65EC229E-B370-4B02-A126-B851882D9262}" presName="rootText2" presStyleLbl="alignAcc1" presStyleIdx="0" presStyleCnt="0">
        <dgm:presLayoutVars>
          <dgm:chPref val="3"/>
        </dgm:presLayoutVars>
      </dgm:prSet>
      <dgm:spPr/>
    </dgm:pt>
    <dgm:pt modelId="{1614A901-DA64-450F-B770-2B63A1A395A6}" type="pres">
      <dgm:prSet presAssocID="{65EC229E-B370-4B02-A126-B851882D9262}" presName="topArc2" presStyleLbl="parChTrans1D1" presStyleIdx="16" presStyleCnt="20"/>
      <dgm:spPr/>
    </dgm:pt>
    <dgm:pt modelId="{5A9AFBB2-E1F7-4DAB-90C5-A39B29699FCD}" type="pres">
      <dgm:prSet presAssocID="{65EC229E-B370-4B02-A126-B851882D9262}" presName="bottomArc2" presStyleLbl="parChTrans1D1" presStyleIdx="17" presStyleCnt="20"/>
      <dgm:spPr/>
    </dgm:pt>
    <dgm:pt modelId="{6C7ECDAC-223C-4E9A-B05C-45E4A0B146E9}" type="pres">
      <dgm:prSet presAssocID="{65EC229E-B370-4B02-A126-B851882D9262}" presName="topConnNode2" presStyleLbl="node2" presStyleIdx="0" presStyleCnt="0"/>
      <dgm:spPr/>
    </dgm:pt>
    <dgm:pt modelId="{240FF640-620E-4CDC-B950-A7E7E5C49C8B}" type="pres">
      <dgm:prSet presAssocID="{65EC229E-B370-4B02-A126-B851882D9262}" presName="hierChild4" presStyleCnt="0"/>
      <dgm:spPr/>
    </dgm:pt>
    <dgm:pt modelId="{0B4B8F02-7C4B-4B6F-9ADC-89E6470270D4}" type="pres">
      <dgm:prSet presAssocID="{65EC229E-B370-4B02-A126-B851882D9262}" presName="hierChild5" presStyleCnt="0"/>
      <dgm:spPr/>
    </dgm:pt>
    <dgm:pt modelId="{D6B52FB0-67AE-4288-94C8-A5D4B2369AFA}" type="pres">
      <dgm:prSet presAssocID="{1B026F4A-6C26-4DB5-923B-00FA7A2D3CF2}" presName="hierChild3" presStyleCnt="0"/>
      <dgm:spPr/>
    </dgm:pt>
    <dgm:pt modelId="{DABC6C1F-C0B6-4846-8963-EA930CBBA917}" type="pres">
      <dgm:prSet presAssocID="{A71AF921-0556-48F0-95E3-8C0F5B195F5A}" presName="Name101" presStyleLbl="parChTrans1D2" presStyleIdx="2" presStyleCnt="3"/>
      <dgm:spPr/>
    </dgm:pt>
    <dgm:pt modelId="{407C6AC9-89D3-49F0-99C2-47E2F7FF6C65}" type="pres">
      <dgm:prSet presAssocID="{2A054C3B-606C-4961-9033-59CC4191CEEE}" presName="hierRoot3" presStyleCnt="0">
        <dgm:presLayoutVars>
          <dgm:hierBranch val="init"/>
        </dgm:presLayoutVars>
      </dgm:prSet>
      <dgm:spPr/>
    </dgm:pt>
    <dgm:pt modelId="{4968281C-AFCF-424F-84CF-E6427EB99B97}" type="pres">
      <dgm:prSet presAssocID="{2A054C3B-606C-4961-9033-59CC4191CEEE}" presName="rootComposite3" presStyleCnt="0"/>
      <dgm:spPr/>
    </dgm:pt>
    <dgm:pt modelId="{B0FEF869-9654-47DE-94BE-A499492F1BFB}" type="pres">
      <dgm:prSet presAssocID="{2A054C3B-606C-4961-9033-59CC4191CEEE}" presName="rootText3" presStyleLbl="alignAcc1" presStyleIdx="0" presStyleCnt="0">
        <dgm:presLayoutVars>
          <dgm:chPref val="3"/>
        </dgm:presLayoutVars>
      </dgm:prSet>
      <dgm:spPr/>
    </dgm:pt>
    <dgm:pt modelId="{493F7306-3865-4701-9DCB-7BC650F2EB69}" type="pres">
      <dgm:prSet presAssocID="{2A054C3B-606C-4961-9033-59CC4191CEEE}" presName="topArc3" presStyleLbl="parChTrans1D1" presStyleIdx="18" presStyleCnt="20"/>
      <dgm:spPr/>
    </dgm:pt>
    <dgm:pt modelId="{20E102C5-A098-4685-94A7-496928CA9F31}" type="pres">
      <dgm:prSet presAssocID="{2A054C3B-606C-4961-9033-59CC4191CEEE}" presName="bottomArc3" presStyleLbl="parChTrans1D1" presStyleIdx="19" presStyleCnt="20"/>
      <dgm:spPr/>
    </dgm:pt>
    <dgm:pt modelId="{B97933B9-3F7C-4FB8-A427-F75A5D45DE51}" type="pres">
      <dgm:prSet presAssocID="{2A054C3B-606C-4961-9033-59CC4191CEEE}" presName="topConnNode3" presStyleLbl="asst1" presStyleIdx="0" presStyleCnt="0"/>
      <dgm:spPr/>
    </dgm:pt>
    <dgm:pt modelId="{470439C5-6AA9-4719-B6CA-53B59C1B503B}" type="pres">
      <dgm:prSet presAssocID="{2A054C3B-606C-4961-9033-59CC4191CEEE}" presName="hierChild6" presStyleCnt="0"/>
      <dgm:spPr/>
    </dgm:pt>
    <dgm:pt modelId="{BCA7D895-D373-4CA3-8840-61A91C578895}" type="pres">
      <dgm:prSet presAssocID="{2A054C3B-606C-4961-9033-59CC4191CEEE}" presName="hierChild7" presStyleCnt="0"/>
      <dgm:spPr/>
    </dgm:pt>
  </dgm:ptLst>
  <dgm:cxnLst>
    <dgm:cxn modelId="{D1B0FB0E-8872-4C5E-9808-40ED6EB77724}" type="presOf" srcId="{3EB9813C-AC0A-4BF0-B66D-9EEA7E56E982}" destId="{3DE32219-A037-486C-86F5-00DCE6E88BA6}" srcOrd="0" destOrd="0" presId="urn:microsoft.com/office/officeart/2008/layout/HalfCircleOrganizationChart"/>
    <dgm:cxn modelId="{F318F212-E2A1-46F7-BB79-8EC6BD69CF9D}" type="presOf" srcId="{E7C615C2-B427-4B69-8A52-E8F8BCA993F7}" destId="{F7AA7EA4-2D0D-4A36-9AD1-55D27195B3D8}" srcOrd="0" destOrd="0" presId="urn:microsoft.com/office/officeart/2008/layout/HalfCircleOrganizationChart"/>
    <dgm:cxn modelId="{3E032F1E-2BB7-4D69-972E-8EA4E6D10945}" type="presOf" srcId="{2A054C3B-606C-4961-9033-59CC4191CEEE}" destId="{B0FEF869-9654-47DE-94BE-A499492F1BFB}" srcOrd="0" destOrd="0" presId="urn:microsoft.com/office/officeart/2008/layout/HalfCircleOrganizationChart"/>
    <dgm:cxn modelId="{7D145D20-D023-4019-8A28-C58BA4D09922}" type="presOf" srcId="{F8420B7D-7C79-4C08-A4DF-219C8966AE5F}" destId="{239A3835-F23A-4554-BE99-EE9617AB8F13}" srcOrd="0" destOrd="0" presId="urn:microsoft.com/office/officeart/2008/layout/HalfCircleOrganizationChart"/>
    <dgm:cxn modelId="{C8284D23-C572-4E8D-88E4-03236CC7DF47}" type="presOf" srcId="{CCCEB891-5754-4AF9-9E98-E9597F1D701D}" destId="{D3852D88-2B7E-4EB0-AB39-FB6C5D2C841E}" srcOrd="1" destOrd="0" presId="urn:microsoft.com/office/officeart/2008/layout/HalfCircleOrganizationChart"/>
    <dgm:cxn modelId="{B825AE2B-44D6-4203-917F-5942066379DE}" type="presOf" srcId="{F0AE5C9E-6F93-4FFE-8D39-68934178CC6C}" destId="{BA82A7C7-BB06-43C4-B6DD-880AA6F69AA4}" srcOrd="0" destOrd="0" presId="urn:microsoft.com/office/officeart/2008/layout/HalfCircleOrganizationChart"/>
    <dgm:cxn modelId="{E956B23C-AB1C-42CE-A66C-42F48D655134}" type="presOf" srcId="{AD507812-1626-4DE6-8217-5006799C78AD}" destId="{BDF4C8A3-8E59-4679-B09B-5FE5CDB5DC60}" srcOrd="1" destOrd="0" presId="urn:microsoft.com/office/officeart/2008/layout/HalfCircleOrganizationChart"/>
    <dgm:cxn modelId="{C81F065C-02FB-4D72-A6D8-01D1378E9B0B}" type="presOf" srcId="{900181F7-3EED-4640-B149-2327775723B9}" destId="{C643A133-245F-4949-8DB9-36330B43EC69}" srcOrd="0" destOrd="0" presId="urn:microsoft.com/office/officeart/2008/layout/HalfCircleOrganizationChart"/>
    <dgm:cxn modelId="{EC90D85C-6038-416E-B6D2-12B1A9E989B5}" type="presOf" srcId="{F0AE5C9E-6F93-4FFE-8D39-68934178CC6C}" destId="{E8455F34-D3B5-4B9C-AB8E-22554F4EA9C5}" srcOrd="1" destOrd="0" presId="urn:microsoft.com/office/officeart/2008/layout/HalfCircleOrganizationChart"/>
    <dgm:cxn modelId="{0FBC345E-9D43-4104-A3A4-DE824FFDDEDF}" type="presOf" srcId="{A5476167-E9CA-4672-A1E8-38EF3BA63386}" destId="{CE64BB6A-6339-4ACF-BB65-806A8D831B4D}" srcOrd="0" destOrd="0" presId="urn:microsoft.com/office/officeart/2008/layout/HalfCircleOrganizationChart"/>
    <dgm:cxn modelId="{51C4A848-43CF-44BA-A9C4-F126DCDFA9F3}" type="presOf" srcId="{9F6C21F1-9C54-4A53-B42A-3B2AC2784A49}" destId="{E96B4B05-9420-4DE5-A185-FEA9F84A2B0F}" srcOrd="0" destOrd="0" presId="urn:microsoft.com/office/officeart/2008/layout/HalfCircleOrganizationChart"/>
    <dgm:cxn modelId="{50073E6A-A1EA-404A-8B45-68679ADC1714}" type="presOf" srcId="{1B026F4A-6C26-4DB5-923B-00FA7A2D3CF2}" destId="{CF1496AF-05CB-445D-B65E-7B3B259F5233}" srcOrd="0" destOrd="0" presId="urn:microsoft.com/office/officeart/2008/layout/HalfCircleOrganizationChart"/>
    <dgm:cxn modelId="{644EE153-78E9-4F54-A5DD-729BB6E3280F}" type="presOf" srcId="{A71AF921-0556-48F0-95E3-8C0F5B195F5A}" destId="{DABC6C1F-C0B6-4846-8963-EA930CBBA917}" srcOrd="0" destOrd="0" presId="urn:microsoft.com/office/officeart/2008/layout/HalfCircleOrganizationChart"/>
    <dgm:cxn modelId="{737E1A79-F1C7-4646-894D-E5FF7643988F}" srcId="{1B026F4A-6C26-4DB5-923B-00FA7A2D3CF2}" destId="{2A054C3B-606C-4961-9033-59CC4191CEEE}" srcOrd="0" destOrd="0" parTransId="{A71AF921-0556-48F0-95E3-8C0F5B195F5A}" sibTransId="{C0210BED-3BDF-431B-B950-A8E5AD3088AF}"/>
    <dgm:cxn modelId="{B021867E-8A23-4F18-984C-F0A9A512E47E}" type="presOf" srcId="{9C138C76-0328-427B-B992-01A388648F31}" destId="{AC1BBB6C-4116-4785-B168-762AC28B3D96}" srcOrd="0" destOrd="0" presId="urn:microsoft.com/office/officeart/2008/layout/HalfCircleOrganizationChart"/>
    <dgm:cxn modelId="{1575BD83-0424-4FCD-85FC-03173F528A99}" type="presOf" srcId="{85C4B7B2-FDEB-488A-BACA-85C96D66E3BC}" destId="{1097B460-76A9-42E2-9370-B88FEFB907E0}" srcOrd="0" destOrd="0" presId="urn:microsoft.com/office/officeart/2008/layout/HalfCircleOrganizationChart"/>
    <dgm:cxn modelId="{6F018289-11AF-4E8C-BADC-15C833A4E19E}" type="presOf" srcId="{614CB987-C8E3-46A9-8611-A3D598EAC7FE}" destId="{D443751D-9E6B-4EF6-9893-9E5BD35F3B53}" srcOrd="0" destOrd="0" presId="urn:microsoft.com/office/officeart/2008/layout/HalfCircleOrganizationChart"/>
    <dgm:cxn modelId="{C240168F-16B8-4E80-87E0-60ECFFEFA735}" type="presOf" srcId="{5AFDF1C0-63A7-459D-A6B0-52D164BE79A0}" destId="{F246F233-01B4-49DF-BEBE-5C1509A7C643}" srcOrd="0" destOrd="0" presId="urn:microsoft.com/office/officeart/2008/layout/HalfCircleOrganizationChart"/>
    <dgm:cxn modelId="{19CB3E96-CF04-4F02-A5E6-598D5CA064DC}" srcId="{F8420B7D-7C79-4C08-A4DF-219C8966AE5F}" destId="{900181F7-3EED-4640-B149-2327775723B9}" srcOrd="1" destOrd="0" parTransId="{9F6C21F1-9C54-4A53-B42A-3B2AC2784A49}" sibTransId="{97537455-3043-40B3-A0D0-A9A0311998D3}"/>
    <dgm:cxn modelId="{14EEA696-6B17-480F-9021-8FD27229B78C}" type="presOf" srcId="{900181F7-3EED-4640-B149-2327775723B9}" destId="{A6FA6E68-1ED7-4412-9DD0-5EF32EF0DA9E}" srcOrd="1" destOrd="0" presId="urn:microsoft.com/office/officeart/2008/layout/HalfCircleOrganizationChart"/>
    <dgm:cxn modelId="{8BAF529C-25BD-478B-A113-8E3A19219728}" srcId="{A5D26E2E-0668-407E-9C1C-9C70BD7D4D36}" destId="{AD507812-1626-4DE6-8217-5006799C78AD}" srcOrd="1" destOrd="0" parTransId="{E7C615C2-B427-4B69-8A52-E8F8BCA993F7}" sibTransId="{3059C36D-39B7-4572-A4FC-C5710B6DC977}"/>
    <dgm:cxn modelId="{326B0B9F-A875-46EA-B5A0-245CB1411FED}" type="presOf" srcId="{65EC229E-B370-4B02-A126-B851882D9262}" destId="{6C7ECDAC-223C-4E9A-B05C-45E4A0B146E9}" srcOrd="1" destOrd="0" presId="urn:microsoft.com/office/officeart/2008/layout/HalfCircleOrganizationChart"/>
    <dgm:cxn modelId="{FC5B8BA6-C103-497B-BD9C-24C963484C98}" type="presOf" srcId="{9C138C76-0328-427B-B992-01A388648F31}" destId="{5C65125E-E738-475A-97B4-BC1E2576006B}" srcOrd="1" destOrd="0" presId="urn:microsoft.com/office/officeart/2008/layout/HalfCircleOrganizationChart"/>
    <dgm:cxn modelId="{A85A36A8-BDEB-422A-A61E-314E81F57DDD}" srcId="{3EB9813C-AC0A-4BF0-B66D-9EEA7E56E982}" destId="{1B026F4A-6C26-4DB5-923B-00FA7A2D3CF2}" srcOrd="0" destOrd="0" parTransId="{4DFE9F37-4929-4F50-95E4-7B1CD235D40F}" sibTransId="{B20FECCD-2B8E-4452-8EE0-21EFC19C6325}"/>
    <dgm:cxn modelId="{007945B2-F456-4603-83A8-41B4553D8349}" type="presOf" srcId="{65EC229E-B370-4B02-A126-B851882D9262}" destId="{040C4204-CB85-4DDD-9F5C-A1CEBCC49F03}" srcOrd="0" destOrd="0" presId="urn:microsoft.com/office/officeart/2008/layout/HalfCircleOrganizationChart"/>
    <dgm:cxn modelId="{4FCF4DB8-2FDD-45DC-AC77-9CB750D31F43}" srcId="{CCCEB891-5754-4AF9-9E98-E9597F1D701D}" destId="{F8420B7D-7C79-4C08-A4DF-219C8966AE5F}" srcOrd="0" destOrd="0" parTransId="{36278124-0555-4604-98A3-312453616295}" sibTransId="{274F34F2-5B60-45DC-B659-605852DDF260}"/>
    <dgm:cxn modelId="{689017BA-A58F-40FC-AEF6-423CBB22987E}" srcId="{A5D26E2E-0668-407E-9C1C-9C70BD7D4D36}" destId="{9C138C76-0328-427B-B992-01A388648F31}" srcOrd="0" destOrd="0" parTransId="{85C4B7B2-FDEB-488A-BACA-85C96D66E3BC}" sibTransId="{0FEFE6CA-7021-4FF3-B08F-477EDD675954}"/>
    <dgm:cxn modelId="{F27C98BA-BA9D-47B8-A1DD-89E4E60CB340}" type="presOf" srcId="{A5D26E2E-0668-407E-9C1C-9C70BD7D4D36}" destId="{D4FBA0C3-8CAC-4C89-9493-820CA18D2BCD}" srcOrd="0" destOrd="0" presId="urn:microsoft.com/office/officeart/2008/layout/HalfCircleOrganizationChart"/>
    <dgm:cxn modelId="{AF40B0BB-26C1-4297-BC0A-D52F43A43937}" srcId="{1B026F4A-6C26-4DB5-923B-00FA7A2D3CF2}" destId="{CCCEB891-5754-4AF9-9E98-E9597F1D701D}" srcOrd="1" destOrd="0" parTransId="{A5476167-E9CA-4672-A1E8-38EF3BA63386}" sibTransId="{F95CCA7A-2B11-4139-A3CC-F5E3DB2DBAC6}"/>
    <dgm:cxn modelId="{52F556BC-6692-402F-A2D3-0B4D6ED77278}" type="presOf" srcId="{A5D26E2E-0668-407E-9C1C-9C70BD7D4D36}" destId="{315DF773-80C8-41D7-86EE-B670259EA4DD}" srcOrd="1" destOrd="0" presId="urn:microsoft.com/office/officeart/2008/layout/HalfCircleOrganizationChart"/>
    <dgm:cxn modelId="{A8644ABD-A8EC-4484-B94C-A08FD06632F5}" type="presOf" srcId="{CCCEB891-5754-4AF9-9E98-E9597F1D701D}" destId="{7D1B6E76-8D1C-4A9B-982F-87AA88207001}" srcOrd="0" destOrd="0" presId="urn:microsoft.com/office/officeart/2008/layout/HalfCircleOrganizationChart"/>
    <dgm:cxn modelId="{43E5CACC-77E1-4480-AC40-1C9953F30373}" srcId="{F8420B7D-7C79-4C08-A4DF-219C8966AE5F}" destId="{F0AE5C9E-6F93-4FFE-8D39-68934178CC6C}" srcOrd="0" destOrd="0" parTransId="{C1CDF104-36E5-4542-9C58-0A44CBC48301}" sibTransId="{372FD6D4-CBBF-4E9C-A26A-41B0F4308472}"/>
    <dgm:cxn modelId="{BD1C8ED4-C1C5-42F8-8602-807C6C7BD6B7}" type="presOf" srcId="{36278124-0555-4604-98A3-312453616295}" destId="{E7F2FA47-4BF7-490A-A0EC-94E9343D988F}" srcOrd="0" destOrd="0" presId="urn:microsoft.com/office/officeart/2008/layout/HalfCircleOrganizationChart"/>
    <dgm:cxn modelId="{A9DEE2D5-E346-45EF-81D8-7084A62B21CE}" type="presOf" srcId="{F8420B7D-7C79-4C08-A4DF-219C8966AE5F}" destId="{4975A484-8C37-47F7-9898-C57DDA1BE06A}" srcOrd="1" destOrd="0" presId="urn:microsoft.com/office/officeart/2008/layout/HalfCircleOrganizationChart"/>
    <dgm:cxn modelId="{8DB50BD8-68FD-4080-AED8-CEE36D7BFE16}" type="presOf" srcId="{2A054C3B-606C-4961-9033-59CC4191CEEE}" destId="{B97933B9-3F7C-4FB8-A427-F75A5D45DE51}" srcOrd="1" destOrd="0" presId="urn:microsoft.com/office/officeart/2008/layout/HalfCircleOrganizationChart"/>
    <dgm:cxn modelId="{EEE2F5E2-9457-4568-BB13-93E8D8703C56}" srcId="{1B026F4A-6C26-4DB5-923B-00FA7A2D3CF2}" destId="{65EC229E-B370-4B02-A126-B851882D9262}" srcOrd="2" destOrd="0" parTransId="{614CB987-C8E3-46A9-8611-A3D598EAC7FE}" sibTransId="{D0172162-950E-45CE-8FDE-6D0187182F28}"/>
    <dgm:cxn modelId="{0A391BE9-D74C-42D8-B054-569670C9A7EA}" type="presOf" srcId="{C1CDF104-36E5-4542-9C58-0A44CBC48301}" destId="{A409BA35-37F0-4F5C-B85A-3150D078B276}" srcOrd="0" destOrd="0" presId="urn:microsoft.com/office/officeart/2008/layout/HalfCircleOrganizationChart"/>
    <dgm:cxn modelId="{FE196BF1-6E8A-44A5-BC58-F71B104C2B40}" type="presOf" srcId="{1B026F4A-6C26-4DB5-923B-00FA7A2D3CF2}" destId="{2ED844A2-E4B0-4DB2-BC3E-055E2F37E28F}" srcOrd="1" destOrd="0" presId="urn:microsoft.com/office/officeart/2008/layout/HalfCircleOrganizationChart"/>
    <dgm:cxn modelId="{F6F336F4-0155-4BC2-A0B7-D6C4FEB48996}" srcId="{CCCEB891-5754-4AF9-9E98-E9597F1D701D}" destId="{A5D26E2E-0668-407E-9C1C-9C70BD7D4D36}" srcOrd="1" destOrd="0" parTransId="{5AFDF1C0-63A7-459D-A6B0-52D164BE79A0}" sibTransId="{33EA0409-EDF8-4221-BC1A-64F2A3B01910}"/>
    <dgm:cxn modelId="{3274EBFF-EF82-4F76-9424-F516CE5C4301}" type="presOf" srcId="{AD507812-1626-4DE6-8217-5006799C78AD}" destId="{AA450348-778B-4C72-84E0-8D5066619951}" srcOrd="0" destOrd="0" presId="urn:microsoft.com/office/officeart/2008/layout/HalfCircleOrganizationChart"/>
    <dgm:cxn modelId="{007FF3BC-6E21-4DE4-A0ED-4DCE6C29FF7B}" type="presParOf" srcId="{3DE32219-A037-486C-86F5-00DCE6E88BA6}" destId="{EAB861D0-04E2-4E15-A227-4550411F6680}" srcOrd="0" destOrd="0" presId="urn:microsoft.com/office/officeart/2008/layout/HalfCircleOrganizationChart"/>
    <dgm:cxn modelId="{FE43E1CF-0B28-46BC-8026-8B6F163435FF}" type="presParOf" srcId="{EAB861D0-04E2-4E15-A227-4550411F6680}" destId="{CF52BA53-F7EA-4F12-9522-4EB1AE76118C}" srcOrd="0" destOrd="0" presId="urn:microsoft.com/office/officeart/2008/layout/HalfCircleOrganizationChart"/>
    <dgm:cxn modelId="{36BFC553-1A26-4691-ABE6-9F0E6C988CCD}" type="presParOf" srcId="{CF52BA53-F7EA-4F12-9522-4EB1AE76118C}" destId="{CF1496AF-05CB-445D-B65E-7B3B259F5233}" srcOrd="0" destOrd="0" presId="urn:microsoft.com/office/officeart/2008/layout/HalfCircleOrganizationChart"/>
    <dgm:cxn modelId="{EF20A60B-E8B6-4BB3-AC7D-471B1AE13E84}" type="presParOf" srcId="{CF52BA53-F7EA-4F12-9522-4EB1AE76118C}" destId="{69BB0B48-040C-4EB9-BA8E-CA7F916F19CD}" srcOrd="1" destOrd="0" presId="urn:microsoft.com/office/officeart/2008/layout/HalfCircleOrganizationChart"/>
    <dgm:cxn modelId="{02CD4156-A2C2-4527-B155-A35E3299D4EA}" type="presParOf" srcId="{CF52BA53-F7EA-4F12-9522-4EB1AE76118C}" destId="{1A6BE6DC-A64E-4AB9-A368-D3A64A487AC8}" srcOrd="2" destOrd="0" presId="urn:microsoft.com/office/officeart/2008/layout/HalfCircleOrganizationChart"/>
    <dgm:cxn modelId="{4328BADA-97ED-4F58-A6E0-418B93EA55AB}" type="presParOf" srcId="{CF52BA53-F7EA-4F12-9522-4EB1AE76118C}" destId="{2ED844A2-E4B0-4DB2-BC3E-055E2F37E28F}" srcOrd="3" destOrd="0" presId="urn:microsoft.com/office/officeart/2008/layout/HalfCircleOrganizationChart"/>
    <dgm:cxn modelId="{9CBF7E5F-6F40-402F-A377-D20466357B9B}" type="presParOf" srcId="{EAB861D0-04E2-4E15-A227-4550411F6680}" destId="{A7D032C3-16DB-49E2-BC05-F5D2244CCF6C}" srcOrd="1" destOrd="0" presId="urn:microsoft.com/office/officeart/2008/layout/HalfCircleOrganizationChart"/>
    <dgm:cxn modelId="{9C5564A6-FE4C-49D9-91DA-D5C94078525B}" type="presParOf" srcId="{A7D032C3-16DB-49E2-BC05-F5D2244CCF6C}" destId="{CE64BB6A-6339-4ACF-BB65-806A8D831B4D}" srcOrd="0" destOrd="0" presId="urn:microsoft.com/office/officeart/2008/layout/HalfCircleOrganizationChart"/>
    <dgm:cxn modelId="{A3F99C7A-7874-49F8-BBE7-61219C429F60}" type="presParOf" srcId="{A7D032C3-16DB-49E2-BC05-F5D2244CCF6C}" destId="{D40D0C25-5B83-4BD8-BBC7-7B74F34EB510}" srcOrd="1" destOrd="0" presId="urn:microsoft.com/office/officeart/2008/layout/HalfCircleOrganizationChart"/>
    <dgm:cxn modelId="{F5C7DC5A-0B89-4A56-9456-F63E52C465C8}" type="presParOf" srcId="{D40D0C25-5B83-4BD8-BBC7-7B74F34EB510}" destId="{BC3EF340-1AFF-4FC6-86D0-2B65CB4EFA08}" srcOrd="0" destOrd="0" presId="urn:microsoft.com/office/officeart/2008/layout/HalfCircleOrganizationChart"/>
    <dgm:cxn modelId="{BF2661FC-4138-4E0A-AD90-AE33A82160B4}" type="presParOf" srcId="{BC3EF340-1AFF-4FC6-86D0-2B65CB4EFA08}" destId="{7D1B6E76-8D1C-4A9B-982F-87AA88207001}" srcOrd="0" destOrd="0" presId="urn:microsoft.com/office/officeart/2008/layout/HalfCircleOrganizationChart"/>
    <dgm:cxn modelId="{C887306B-0892-4568-AD01-20F579C9A0F5}" type="presParOf" srcId="{BC3EF340-1AFF-4FC6-86D0-2B65CB4EFA08}" destId="{8CDC895F-772D-479F-95CD-A666C92848D9}" srcOrd="1" destOrd="0" presId="urn:microsoft.com/office/officeart/2008/layout/HalfCircleOrganizationChart"/>
    <dgm:cxn modelId="{3658DD08-8483-46A1-BC30-A8094B86DC4E}" type="presParOf" srcId="{BC3EF340-1AFF-4FC6-86D0-2B65CB4EFA08}" destId="{E4076954-FE23-4D54-8A11-73D840D9A904}" srcOrd="2" destOrd="0" presId="urn:microsoft.com/office/officeart/2008/layout/HalfCircleOrganizationChart"/>
    <dgm:cxn modelId="{864EFF04-F541-4521-B5B9-80E833326DCF}" type="presParOf" srcId="{BC3EF340-1AFF-4FC6-86D0-2B65CB4EFA08}" destId="{D3852D88-2B7E-4EB0-AB39-FB6C5D2C841E}" srcOrd="3" destOrd="0" presId="urn:microsoft.com/office/officeart/2008/layout/HalfCircleOrganizationChart"/>
    <dgm:cxn modelId="{9209B7EA-7A55-49C6-ABDA-C528411599E5}" type="presParOf" srcId="{D40D0C25-5B83-4BD8-BBC7-7B74F34EB510}" destId="{4F8B7412-5FEB-41F8-ADA6-31A8EA62A7FC}" srcOrd="1" destOrd="0" presId="urn:microsoft.com/office/officeart/2008/layout/HalfCircleOrganizationChart"/>
    <dgm:cxn modelId="{7685CAF7-EED5-45EF-91FB-8FD050F7FBA1}" type="presParOf" srcId="{4F8B7412-5FEB-41F8-ADA6-31A8EA62A7FC}" destId="{E7F2FA47-4BF7-490A-A0EC-94E9343D988F}" srcOrd="0" destOrd="0" presId="urn:microsoft.com/office/officeart/2008/layout/HalfCircleOrganizationChart"/>
    <dgm:cxn modelId="{199F7B09-5766-484E-B53F-16C5C68F32FB}" type="presParOf" srcId="{4F8B7412-5FEB-41F8-ADA6-31A8EA62A7FC}" destId="{4FC8F24A-9B30-4727-A40A-F54537F13569}" srcOrd="1" destOrd="0" presId="urn:microsoft.com/office/officeart/2008/layout/HalfCircleOrganizationChart"/>
    <dgm:cxn modelId="{B8BFD621-EF18-4ABA-B6DA-405EC9FA2F83}" type="presParOf" srcId="{4FC8F24A-9B30-4727-A40A-F54537F13569}" destId="{2BA99058-DD85-4A9C-AAE7-FACE08C30712}" srcOrd="0" destOrd="0" presId="urn:microsoft.com/office/officeart/2008/layout/HalfCircleOrganizationChart"/>
    <dgm:cxn modelId="{CE75D60B-DF16-4E27-A9FB-7584C68B33B6}" type="presParOf" srcId="{2BA99058-DD85-4A9C-AAE7-FACE08C30712}" destId="{239A3835-F23A-4554-BE99-EE9617AB8F13}" srcOrd="0" destOrd="0" presId="urn:microsoft.com/office/officeart/2008/layout/HalfCircleOrganizationChart"/>
    <dgm:cxn modelId="{20205B77-C4BF-4867-8D9A-D57D45085BD5}" type="presParOf" srcId="{2BA99058-DD85-4A9C-AAE7-FACE08C30712}" destId="{1A185F44-5CBD-4C4D-ABDB-C3332B317F7D}" srcOrd="1" destOrd="0" presId="urn:microsoft.com/office/officeart/2008/layout/HalfCircleOrganizationChart"/>
    <dgm:cxn modelId="{1E63B348-B42A-4D67-B2FF-1BE0A53E5B42}" type="presParOf" srcId="{2BA99058-DD85-4A9C-AAE7-FACE08C30712}" destId="{B1557406-84A8-4B69-A2CA-F77B0E4AFFA0}" srcOrd="2" destOrd="0" presId="urn:microsoft.com/office/officeart/2008/layout/HalfCircleOrganizationChart"/>
    <dgm:cxn modelId="{994BAACB-6300-4C66-9625-234EB4BB1C29}" type="presParOf" srcId="{2BA99058-DD85-4A9C-AAE7-FACE08C30712}" destId="{4975A484-8C37-47F7-9898-C57DDA1BE06A}" srcOrd="3" destOrd="0" presId="urn:microsoft.com/office/officeart/2008/layout/HalfCircleOrganizationChart"/>
    <dgm:cxn modelId="{9360E7B6-BFDD-460C-98D7-D65D205271F1}" type="presParOf" srcId="{4FC8F24A-9B30-4727-A40A-F54537F13569}" destId="{E82A7830-94B0-4197-B5B8-693C056A1AD9}" srcOrd="1" destOrd="0" presId="urn:microsoft.com/office/officeart/2008/layout/HalfCircleOrganizationChart"/>
    <dgm:cxn modelId="{B431339D-A928-4E80-AE43-2A6616975403}" type="presParOf" srcId="{E82A7830-94B0-4197-B5B8-693C056A1AD9}" destId="{A409BA35-37F0-4F5C-B85A-3150D078B276}" srcOrd="0" destOrd="0" presId="urn:microsoft.com/office/officeart/2008/layout/HalfCircleOrganizationChart"/>
    <dgm:cxn modelId="{3219F8B8-6714-472F-8F9E-D494ADB63EA4}" type="presParOf" srcId="{E82A7830-94B0-4197-B5B8-693C056A1AD9}" destId="{AFC0DCBA-CE70-4A28-B239-6431992C3DAF}" srcOrd="1" destOrd="0" presId="urn:microsoft.com/office/officeart/2008/layout/HalfCircleOrganizationChart"/>
    <dgm:cxn modelId="{077EE845-1E71-4184-A4B0-F648B824E3F1}" type="presParOf" srcId="{AFC0DCBA-CE70-4A28-B239-6431992C3DAF}" destId="{9B946276-9932-4379-84E2-48AB62C58734}" srcOrd="0" destOrd="0" presId="urn:microsoft.com/office/officeart/2008/layout/HalfCircleOrganizationChart"/>
    <dgm:cxn modelId="{0D3A55F7-63D1-49AE-A44A-EEB35CD6AF04}" type="presParOf" srcId="{9B946276-9932-4379-84E2-48AB62C58734}" destId="{BA82A7C7-BB06-43C4-B6DD-880AA6F69AA4}" srcOrd="0" destOrd="0" presId="urn:microsoft.com/office/officeart/2008/layout/HalfCircleOrganizationChart"/>
    <dgm:cxn modelId="{2393296F-4C52-42D9-A05A-41E21C3F3AE4}" type="presParOf" srcId="{9B946276-9932-4379-84E2-48AB62C58734}" destId="{4C5BD71E-ACB9-477D-82C1-39499D00BCC0}" srcOrd="1" destOrd="0" presId="urn:microsoft.com/office/officeart/2008/layout/HalfCircleOrganizationChart"/>
    <dgm:cxn modelId="{C2B41795-2F19-4F71-80E9-7C0B0DD3A4C4}" type="presParOf" srcId="{9B946276-9932-4379-84E2-48AB62C58734}" destId="{F7687C13-67FC-4307-AAEB-66081F7512E8}" srcOrd="2" destOrd="0" presId="urn:microsoft.com/office/officeart/2008/layout/HalfCircleOrganizationChart"/>
    <dgm:cxn modelId="{2C3D880D-7130-4D58-84EF-C73F14F966E6}" type="presParOf" srcId="{9B946276-9932-4379-84E2-48AB62C58734}" destId="{E8455F34-D3B5-4B9C-AB8E-22554F4EA9C5}" srcOrd="3" destOrd="0" presId="urn:microsoft.com/office/officeart/2008/layout/HalfCircleOrganizationChart"/>
    <dgm:cxn modelId="{7C07CBDA-0C86-4622-AF60-87C75C2042DF}" type="presParOf" srcId="{AFC0DCBA-CE70-4A28-B239-6431992C3DAF}" destId="{E90304FD-7C82-4D43-8484-6B3CD20540EC}" srcOrd="1" destOrd="0" presId="urn:microsoft.com/office/officeart/2008/layout/HalfCircleOrganizationChart"/>
    <dgm:cxn modelId="{5035BC17-7021-4E42-88DD-B5F51BBA7761}" type="presParOf" srcId="{AFC0DCBA-CE70-4A28-B239-6431992C3DAF}" destId="{E064D874-C74C-4F2A-B812-6259DB36E55B}" srcOrd="2" destOrd="0" presId="urn:microsoft.com/office/officeart/2008/layout/HalfCircleOrganizationChart"/>
    <dgm:cxn modelId="{3AE85219-6551-478F-8521-2C207A0E7A3D}" type="presParOf" srcId="{E82A7830-94B0-4197-B5B8-693C056A1AD9}" destId="{E96B4B05-9420-4DE5-A185-FEA9F84A2B0F}" srcOrd="2" destOrd="0" presId="urn:microsoft.com/office/officeart/2008/layout/HalfCircleOrganizationChart"/>
    <dgm:cxn modelId="{B243E2FF-8F37-4EC7-B9D5-F1A8C424B2DC}" type="presParOf" srcId="{E82A7830-94B0-4197-B5B8-693C056A1AD9}" destId="{3DD5C048-6F01-407D-8089-C85AA58FF939}" srcOrd="3" destOrd="0" presId="urn:microsoft.com/office/officeart/2008/layout/HalfCircleOrganizationChart"/>
    <dgm:cxn modelId="{6AF89891-BC1C-49F1-8FD0-6F53F84C2F21}" type="presParOf" srcId="{3DD5C048-6F01-407D-8089-C85AA58FF939}" destId="{206B3958-3CCE-4DA1-B7A7-80BB35680426}" srcOrd="0" destOrd="0" presId="urn:microsoft.com/office/officeart/2008/layout/HalfCircleOrganizationChart"/>
    <dgm:cxn modelId="{2069CBC3-F3F7-448F-9149-445175BB0406}" type="presParOf" srcId="{206B3958-3CCE-4DA1-B7A7-80BB35680426}" destId="{C643A133-245F-4949-8DB9-36330B43EC69}" srcOrd="0" destOrd="0" presId="urn:microsoft.com/office/officeart/2008/layout/HalfCircleOrganizationChart"/>
    <dgm:cxn modelId="{1E4C8733-041E-42E3-8F33-1D4D97ECB3CA}" type="presParOf" srcId="{206B3958-3CCE-4DA1-B7A7-80BB35680426}" destId="{1A3A675E-4EAD-46D1-AAE2-948F1A3A8A0B}" srcOrd="1" destOrd="0" presId="urn:microsoft.com/office/officeart/2008/layout/HalfCircleOrganizationChart"/>
    <dgm:cxn modelId="{9433BD15-4D6C-4165-A7C0-ACB7AD7299C5}" type="presParOf" srcId="{206B3958-3CCE-4DA1-B7A7-80BB35680426}" destId="{6F1067C6-62F5-4685-8DA3-FE56299FF9C8}" srcOrd="2" destOrd="0" presId="urn:microsoft.com/office/officeart/2008/layout/HalfCircleOrganizationChart"/>
    <dgm:cxn modelId="{81523763-57D5-4EA3-AA37-B010A8672FBC}" type="presParOf" srcId="{206B3958-3CCE-4DA1-B7A7-80BB35680426}" destId="{A6FA6E68-1ED7-4412-9DD0-5EF32EF0DA9E}" srcOrd="3" destOrd="0" presId="urn:microsoft.com/office/officeart/2008/layout/HalfCircleOrganizationChart"/>
    <dgm:cxn modelId="{486AB8F9-DCA6-4A4D-84A1-2360F2F9F501}" type="presParOf" srcId="{3DD5C048-6F01-407D-8089-C85AA58FF939}" destId="{AE413596-85F4-4666-A17A-EEB281381B2C}" srcOrd="1" destOrd="0" presId="urn:microsoft.com/office/officeart/2008/layout/HalfCircleOrganizationChart"/>
    <dgm:cxn modelId="{663A0902-FF16-4895-9EE8-FC5C153DB35D}" type="presParOf" srcId="{3DD5C048-6F01-407D-8089-C85AA58FF939}" destId="{8038B06E-1975-4A8F-88A0-39540BDFE7A7}" srcOrd="2" destOrd="0" presId="urn:microsoft.com/office/officeart/2008/layout/HalfCircleOrganizationChart"/>
    <dgm:cxn modelId="{BB45C379-CD2E-4E55-BFF3-7D3287CCD16A}" type="presParOf" srcId="{4FC8F24A-9B30-4727-A40A-F54537F13569}" destId="{7C52C3FE-F5B2-446B-A9DC-34751E870D4F}" srcOrd="2" destOrd="0" presId="urn:microsoft.com/office/officeart/2008/layout/HalfCircleOrganizationChart"/>
    <dgm:cxn modelId="{A5F55B6B-C0CA-4006-BE2D-98ECDB06B72D}" type="presParOf" srcId="{4F8B7412-5FEB-41F8-ADA6-31A8EA62A7FC}" destId="{F246F233-01B4-49DF-BEBE-5C1509A7C643}" srcOrd="2" destOrd="0" presId="urn:microsoft.com/office/officeart/2008/layout/HalfCircleOrganizationChart"/>
    <dgm:cxn modelId="{C6BDE2A0-A832-4534-BF32-8DE2C8B7BA19}" type="presParOf" srcId="{4F8B7412-5FEB-41F8-ADA6-31A8EA62A7FC}" destId="{FB73C567-7F25-4748-AD38-5F43E4D7B14D}" srcOrd="3" destOrd="0" presId="urn:microsoft.com/office/officeart/2008/layout/HalfCircleOrganizationChart"/>
    <dgm:cxn modelId="{328243CA-C6B0-4706-9215-84DE6FC7615B}" type="presParOf" srcId="{FB73C567-7F25-4748-AD38-5F43E4D7B14D}" destId="{33FF857F-C0C4-45E2-88F6-D8C1563AD92E}" srcOrd="0" destOrd="0" presId="urn:microsoft.com/office/officeart/2008/layout/HalfCircleOrganizationChart"/>
    <dgm:cxn modelId="{9B1D7278-C635-48BD-8BCE-AC9A29B5FA78}" type="presParOf" srcId="{33FF857F-C0C4-45E2-88F6-D8C1563AD92E}" destId="{D4FBA0C3-8CAC-4C89-9493-820CA18D2BCD}" srcOrd="0" destOrd="0" presId="urn:microsoft.com/office/officeart/2008/layout/HalfCircleOrganizationChart"/>
    <dgm:cxn modelId="{268B37A4-36FC-456C-A6BE-052633AF7EE0}" type="presParOf" srcId="{33FF857F-C0C4-45E2-88F6-D8C1563AD92E}" destId="{DA023A48-0C88-4EEC-B182-AB6300D4BB38}" srcOrd="1" destOrd="0" presId="urn:microsoft.com/office/officeart/2008/layout/HalfCircleOrganizationChart"/>
    <dgm:cxn modelId="{12B58D4B-40C0-4010-AE4D-C0B9B506E027}" type="presParOf" srcId="{33FF857F-C0C4-45E2-88F6-D8C1563AD92E}" destId="{5E1124ED-456F-4803-9608-B830EACF51BD}" srcOrd="2" destOrd="0" presId="urn:microsoft.com/office/officeart/2008/layout/HalfCircleOrganizationChart"/>
    <dgm:cxn modelId="{7D5F8CBF-456B-4859-9713-60536CAEB483}" type="presParOf" srcId="{33FF857F-C0C4-45E2-88F6-D8C1563AD92E}" destId="{315DF773-80C8-41D7-86EE-B670259EA4DD}" srcOrd="3" destOrd="0" presId="urn:microsoft.com/office/officeart/2008/layout/HalfCircleOrganizationChart"/>
    <dgm:cxn modelId="{E88DA386-B7C5-4942-A362-F978EA17546D}" type="presParOf" srcId="{FB73C567-7F25-4748-AD38-5F43E4D7B14D}" destId="{C1BFBF67-3D9E-4F5A-9E52-10CF7D74EC6B}" srcOrd="1" destOrd="0" presId="urn:microsoft.com/office/officeart/2008/layout/HalfCircleOrganizationChart"/>
    <dgm:cxn modelId="{3C0372AD-FFF1-42B5-ADD9-14B7E9C277D2}" type="presParOf" srcId="{C1BFBF67-3D9E-4F5A-9E52-10CF7D74EC6B}" destId="{1097B460-76A9-42E2-9370-B88FEFB907E0}" srcOrd="0" destOrd="0" presId="urn:microsoft.com/office/officeart/2008/layout/HalfCircleOrganizationChart"/>
    <dgm:cxn modelId="{3599A3D4-9E33-4E64-9617-F2EB14E8AE74}" type="presParOf" srcId="{C1BFBF67-3D9E-4F5A-9E52-10CF7D74EC6B}" destId="{ABF7A1E0-DD99-458D-BB85-717256BB0AD7}" srcOrd="1" destOrd="0" presId="urn:microsoft.com/office/officeart/2008/layout/HalfCircleOrganizationChart"/>
    <dgm:cxn modelId="{E44BAEF3-8360-4605-ACE1-7EC08635BCB5}" type="presParOf" srcId="{ABF7A1E0-DD99-458D-BB85-717256BB0AD7}" destId="{CC42EAB0-9AA7-4676-A111-1C6E0C791BC3}" srcOrd="0" destOrd="0" presId="urn:microsoft.com/office/officeart/2008/layout/HalfCircleOrganizationChart"/>
    <dgm:cxn modelId="{D72966A0-4364-4583-910F-6F1FE93419C9}" type="presParOf" srcId="{CC42EAB0-9AA7-4676-A111-1C6E0C791BC3}" destId="{AC1BBB6C-4116-4785-B168-762AC28B3D96}" srcOrd="0" destOrd="0" presId="urn:microsoft.com/office/officeart/2008/layout/HalfCircleOrganizationChart"/>
    <dgm:cxn modelId="{09D5A724-EE8D-4E50-AC8F-8A2B0CBBB448}" type="presParOf" srcId="{CC42EAB0-9AA7-4676-A111-1C6E0C791BC3}" destId="{D8145EB3-BCA5-47E9-8BAB-6078FBEA7F5D}" srcOrd="1" destOrd="0" presId="urn:microsoft.com/office/officeart/2008/layout/HalfCircleOrganizationChart"/>
    <dgm:cxn modelId="{96D7F60F-5B5C-4F06-B2EF-153256800DAC}" type="presParOf" srcId="{CC42EAB0-9AA7-4676-A111-1C6E0C791BC3}" destId="{2F55E85B-F93A-41A6-9773-389A0BDC0483}" srcOrd="2" destOrd="0" presId="urn:microsoft.com/office/officeart/2008/layout/HalfCircleOrganizationChart"/>
    <dgm:cxn modelId="{CE32268E-2957-4E82-BE04-469250F8C0DD}" type="presParOf" srcId="{CC42EAB0-9AA7-4676-A111-1C6E0C791BC3}" destId="{5C65125E-E738-475A-97B4-BC1E2576006B}" srcOrd="3" destOrd="0" presId="urn:microsoft.com/office/officeart/2008/layout/HalfCircleOrganizationChart"/>
    <dgm:cxn modelId="{6D478B4A-3508-4355-A0C4-EBDFA8B106B6}" type="presParOf" srcId="{ABF7A1E0-DD99-458D-BB85-717256BB0AD7}" destId="{3A55704B-DCA8-4EEA-80C1-3A6E2B932B53}" srcOrd="1" destOrd="0" presId="urn:microsoft.com/office/officeart/2008/layout/HalfCircleOrganizationChart"/>
    <dgm:cxn modelId="{1BA9CC91-28E0-4862-BB78-7A2DC91C7BA4}" type="presParOf" srcId="{ABF7A1E0-DD99-458D-BB85-717256BB0AD7}" destId="{6374225C-F4DC-476A-AC61-C0FAEAC6C96D}" srcOrd="2" destOrd="0" presId="urn:microsoft.com/office/officeart/2008/layout/HalfCircleOrganizationChart"/>
    <dgm:cxn modelId="{FB456014-B089-4311-BCA9-1C8E258E56D5}" type="presParOf" srcId="{C1BFBF67-3D9E-4F5A-9E52-10CF7D74EC6B}" destId="{F7AA7EA4-2D0D-4A36-9AD1-55D27195B3D8}" srcOrd="2" destOrd="0" presId="urn:microsoft.com/office/officeart/2008/layout/HalfCircleOrganizationChart"/>
    <dgm:cxn modelId="{A747A1DD-3C6E-4E01-A8BF-5D72EFC50319}" type="presParOf" srcId="{C1BFBF67-3D9E-4F5A-9E52-10CF7D74EC6B}" destId="{20E6C3CF-4BB4-455D-ACED-67EAA638CF99}" srcOrd="3" destOrd="0" presId="urn:microsoft.com/office/officeart/2008/layout/HalfCircleOrganizationChart"/>
    <dgm:cxn modelId="{5923CB0E-6532-40C6-B8C4-C302541AA7DE}" type="presParOf" srcId="{20E6C3CF-4BB4-455D-ACED-67EAA638CF99}" destId="{20E2D48A-75C7-4E8C-B101-493BD3520B59}" srcOrd="0" destOrd="0" presId="urn:microsoft.com/office/officeart/2008/layout/HalfCircleOrganizationChart"/>
    <dgm:cxn modelId="{71F46966-2C6C-437E-913E-757E19254686}" type="presParOf" srcId="{20E2D48A-75C7-4E8C-B101-493BD3520B59}" destId="{AA450348-778B-4C72-84E0-8D5066619951}" srcOrd="0" destOrd="0" presId="urn:microsoft.com/office/officeart/2008/layout/HalfCircleOrganizationChart"/>
    <dgm:cxn modelId="{AA149274-06E0-4AFD-8D38-578D4E678BE6}" type="presParOf" srcId="{20E2D48A-75C7-4E8C-B101-493BD3520B59}" destId="{FC993BF2-C943-4C70-BCC7-8C04660DFF5A}" srcOrd="1" destOrd="0" presId="urn:microsoft.com/office/officeart/2008/layout/HalfCircleOrganizationChart"/>
    <dgm:cxn modelId="{031EA57E-DD94-4CEF-8E2A-48C670E048CB}" type="presParOf" srcId="{20E2D48A-75C7-4E8C-B101-493BD3520B59}" destId="{2B45F127-5676-4C7A-AE89-978F4DE4470D}" srcOrd="2" destOrd="0" presId="urn:microsoft.com/office/officeart/2008/layout/HalfCircleOrganizationChart"/>
    <dgm:cxn modelId="{EC63FFA3-E50B-4D9E-A2C2-9568D788532A}" type="presParOf" srcId="{20E2D48A-75C7-4E8C-B101-493BD3520B59}" destId="{BDF4C8A3-8E59-4679-B09B-5FE5CDB5DC60}" srcOrd="3" destOrd="0" presId="urn:microsoft.com/office/officeart/2008/layout/HalfCircleOrganizationChart"/>
    <dgm:cxn modelId="{75051A6E-CB6A-47F0-8C60-9A3819DC1A74}" type="presParOf" srcId="{20E6C3CF-4BB4-455D-ACED-67EAA638CF99}" destId="{6CBE6E50-4E25-482A-A513-51931CD66BEF}" srcOrd="1" destOrd="0" presId="urn:microsoft.com/office/officeart/2008/layout/HalfCircleOrganizationChart"/>
    <dgm:cxn modelId="{6ED725B1-2BFF-429D-AC01-BFEF2E37B247}" type="presParOf" srcId="{20E6C3CF-4BB4-455D-ACED-67EAA638CF99}" destId="{52E015B0-490E-46D4-A263-C9CA7227D5CE}" srcOrd="2" destOrd="0" presId="urn:microsoft.com/office/officeart/2008/layout/HalfCircleOrganizationChart"/>
    <dgm:cxn modelId="{D94D2059-5A56-4F0F-B316-137D6EE29AE1}" type="presParOf" srcId="{FB73C567-7F25-4748-AD38-5F43E4D7B14D}" destId="{834B2147-2254-4CE2-B0D7-A87C58E7823A}" srcOrd="2" destOrd="0" presId="urn:microsoft.com/office/officeart/2008/layout/HalfCircleOrganizationChart"/>
    <dgm:cxn modelId="{CECE338E-6686-49D1-9A07-F33B05BAD258}" type="presParOf" srcId="{D40D0C25-5B83-4BD8-BBC7-7B74F34EB510}" destId="{49F49E20-2B75-4BD1-B4D7-B1FDF72E2631}" srcOrd="2" destOrd="0" presId="urn:microsoft.com/office/officeart/2008/layout/HalfCircleOrganizationChart"/>
    <dgm:cxn modelId="{8A66C785-E843-430F-8B5B-D94993CCF1E8}" type="presParOf" srcId="{A7D032C3-16DB-49E2-BC05-F5D2244CCF6C}" destId="{D443751D-9E6B-4EF6-9893-9E5BD35F3B53}" srcOrd="2" destOrd="0" presId="urn:microsoft.com/office/officeart/2008/layout/HalfCircleOrganizationChart"/>
    <dgm:cxn modelId="{9184C49B-43D7-4CE2-B7C5-0579DD9F3324}" type="presParOf" srcId="{A7D032C3-16DB-49E2-BC05-F5D2244CCF6C}" destId="{7A75AEF4-E9D0-41BB-8DA5-F1C694C97B8C}" srcOrd="3" destOrd="0" presId="urn:microsoft.com/office/officeart/2008/layout/HalfCircleOrganizationChart"/>
    <dgm:cxn modelId="{7F0C5A81-7DCE-4242-A179-BCB05D68B086}" type="presParOf" srcId="{7A75AEF4-E9D0-41BB-8DA5-F1C694C97B8C}" destId="{BFC90F0C-30B3-45C9-9D7F-4AB2451B272C}" srcOrd="0" destOrd="0" presId="urn:microsoft.com/office/officeart/2008/layout/HalfCircleOrganizationChart"/>
    <dgm:cxn modelId="{7A43E52A-5FCD-4A5A-A4AB-330136DE69DD}" type="presParOf" srcId="{BFC90F0C-30B3-45C9-9D7F-4AB2451B272C}" destId="{040C4204-CB85-4DDD-9F5C-A1CEBCC49F03}" srcOrd="0" destOrd="0" presId="urn:microsoft.com/office/officeart/2008/layout/HalfCircleOrganizationChart"/>
    <dgm:cxn modelId="{76531061-7D15-4927-ADE1-A585F066DDD0}" type="presParOf" srcId="{BFC90F0C-30B3-45C9-9D7F-4AB2451B272C}" destId="{1614A901-DA64-450F-B770-2B63A1A395A6}" srcOrd="1" destOrd="0" presId="urn:microsoft.com/office/officeart/2008/layout/HalfCircleOrganizationChart"/>
    <dgm:cxn modelId="{01CC82E5-D625-440B-9ED2-7E5E4D60792E}" type="presParOf" srcId="{BFC90F0C-30B3-45C9-9D7F-4AB2451B272C}" destId="{5A9AFBB2-E1F7-4DAB-90C5-A39B29699FCD}" srcOrd="2" destOrd="0" presId="urn:microsoft.com/office/officeart/2008/layout/HalfCircleOrganizationChart"/>
    <dgm:cxn modelId="{380E73B6-6A07-49CF-8D1E-AE8994C85194}" type="presParOf" srcId="{BFC90F0C-30B3-45C9-9D7F-4AB2451B272C}" destId="{6C7ECDAC-223C-4E9A-B05C-45E4A0B146E9}" srcOrd="3" destOrd="0" presId="urn:microsoft.com/office/officeart/2008/layout/HalfCircleOrganizationChart"/>
    <dgm:cxn modelId="{3E24E350-7DFE-48F5-8025-FBFEF674B745}" type="presParOf" srcId="{7A75AEF4-E9D0-41BB-8DA5-F1C694C97B8C}" destId="{240FF640-620E-4CDC-B950-A7E7E5C49C8B}" srcOrd="1" destOrd="0" presId="urn:microsoft.com/office/officeart/2008/layout/HalfCircleOrganizationChart"/>
    <dgm:cxn modelId="{A9BF0C1C-D55A-4392-86E6-A4BD7566E72F}" type="presParOf" srcId="{7A75AEF4-E9D0-41BB-8DA5-F1C694C97B8C}" destId="{0B4B8F02-7C4B-4B6F-9ADC-89E6470270D4}" srcOrd="2" destOrd="0" presId="urn:microsoft.com/office/officeart/2008/layout/HalfCircleOrganizationChart"/>
    <dgm:cxn modelId="{107EA81A-C62D-43F2-83A0-346DF0E26BDE}" type="presParOf" srcId="{EAB861D0-04E2-4E15-A227-4550411F6680}" destId="{D6B52FB0-67AE-4288-94C8-A5D4B2369AFA}" srcOrd="2" destOrd="0" presId="urn:microsoft.com/office/officeart/2008/layout/HalfCircleOrganizationChart"/>
    <dgm:cxn modelId="{B6E4E3D5-6F25-4E6C-BA40-2F91367FC265}" type="presParOf" srcId="{D6B52FB0-67AE-4288-94C8-A5D4B2369AFA}" destId="{DABC6C1F-C0B6-4846-8963-EA930CBBA917}" srcOrd="0" destOrd="0" presId="urn:microsoft.com/office/officeart/2008/layout/HalfCircleOrganizationChart"/>
    <dgm:cxn modelId="{AA34B1F6-4C9E-4F17-A088-222D69C3450A}" type="presParOf" srcId="{D6B52FB0-67AE-4288-94C8-A5D4B2369AFA}" destId="{407C6AC9-89D3-49F0-99C2-47E2F7FF6C65}" srcOrd="1" destOrd="0" presId="urn:microsoft.com/office/officeart/2008/layout/HalfCircleOrganizationChart"/>
    <dgm:cxn modelId="{5605DF82-B530-414A-A343-91902F365ABA}" type="presParOf" srcId="{407C6AC9-89D3-49F0-99C2-47E2F7FF6C65}" destId="{4968281C-AFCF-424F-84CF-E6427EB99B97}" srcOrd="0" destOrd="0" presId="urn:microsoft.com/office/officeart/2008/layout/HalfCircleOrganizationChart"/>
    <dgm:cxn modelId="{9C66519F-F73F-4A04-A482-78123D06627A}" type="presParOf" srcId="{4968281C-AFCF-424F-84CF-E6427EB99B97}" destId="{B0FEF869-9654-47DE-94BE-A499492F1BFB}" srcOrd="0" destOrd="0" presId="urn:microsoft.com/office/officeart/2008/layout/HalfCircleOrganizationChart"/>
    <dgm:cxn modelId="{4F6C0B24-4993-4685-A828-193DA98BACEB}" type="presParOf" srcId="{4968281C-AFCF-424F-84CF-E6427EB99B97}" destId="{493F7306-3865-4701-9DCB-7BC650F2EB69}" srcOrd="1" destOrd="0" presId="urn:microsoft.com/office/officeart/2008/layout/HalfCircleOrganizationChart"/>
    <dgm:cxn modelId="{3F9177B2-651F-4D6B-BDF2-BF56A13E04BE}" type="presParOf" srcId="{4968281C-AFCF-424F-84CF-E6427EB99B97}" destId="{20E102C5-A098-4685-94A7-496928CA9F31}" srcOrd="2" destOrd="0" presId="urn:microsoft.com/office/officeart/2008/layout/HalfCircleOrganizationChart"/>
    <dgm:cxn modelId="{768B5632-1282-40A9-9651-5B1ABDCBE2F5}" type="presParOf" srcId="{4968281C-AFCF-424F-84CF-E6427EB99B97}" destId="{B97933B9-3F7C-4FB8-A427-F75A5D45DE51}" srcOrd="3" destOrd="0" presId="urn:microsoft.com/office/officeart/2008/layout/HalfCircleOrganizationChart"/>
    <dgm:cxn modelId="{FD017BF7-85BC-4D9C-B89D-81AC783A121E}" type="presParOf" srcId="{407C6AC9-89D3-49F0-99C2-47E2F7FF6C65}" destId="{470439C5-6AA9-4719-B6CA-53B59C1B503B}" srcOrd="1" destOrd="0" presId="urn:microsoft.com/office/officeart/2008/layout/HalfCircleOrganizationChart"/>
    <dgm:cxn modelId="{DC76A579-75D8-4CB6-AAF5-8FD881FE8499}" type="presParOf" srcId="{407C6AC9-89D3-49F0-99C2-47E2F7FF6C65}" destId="{BCA7D895-D373-4CA3-8840-61A91C578895}" srcOrd="2" destOrd="0" presId="urn:microsoft.com/office/officeart/2008/layout/HalfCircleOrganizationChart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B9813C-AC0A-4BF0-B66D-9EEA7E56E98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026F4A-6C26-4DB5-923B-00FA7A2D3CF2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4DFE9F37-4929-4F50-95E4-7B1CD235D40F}" type="parTrans" cxnId="{A85A36A8-BDEB-422A-A61E-314E81F57DDD}">
      <dgm:prSet/>
      <dgm:spPr/>
      <dgm:t>
        <a:bodyPr/>
        <a:lstStyle/>
        <a:p>
          <a:endParaRPr lang="en-US"/>
        </a:p>
      </dgm:t>
    </dgm:pt>
    <dgm:pt modelId="{B20FECCD-2B8E-4452-8EE0-21EFC19C6325}" type="sibTrans" cxnId="{A85A36A8-BDEB-422A-A61E-314E81F57DDD}">
      <dgm:prSet/>
      <dgm:spPr/>
      <dgm:t>
        <a:bodyPr/>
        <a:lstStyle/>
        <a:p>
          <a:endParaRPr lang="en-US"/>
        </a:p>
      </dgm:t>
    </dgm:pt>
    <dgm:pt modelId="{2A054C3B-606C-4961-9033-59CC4191CEEE}" type="asst">
      <dgm:prSet phldrT="[Text]"/>
      <dgm:spPr/>
      <dgm:t>
        <a:bodyPr/>
        <a:lstStyle/>
        <a:p>
          <a:r>
            <a:rPr lang="en-US" dirty="0"/>
            <a:t>Roadmap</a:t>
          </a:r>
        </a:p>
      </dgm:t>
    </dgm:pt>
    <dgm:pt modelId="{A71AF921-0556-48F0-95E3-8C0F5B195F5A}" type="parTrans" cxnId="{737E1A79-F1C7-4646-894D-E5FF7643988F}">
      <dgm:prSet/>
      <dgm:spPr/>
      <dgm:t>
        <a:bodyPr/>
        <a:lstStyle/>
        <a:p>
          <a:endParaRPr lang="en-US"/>
        </a:p>
      </dgm:t>
    </dgm:pt>
    <dgm:pt modelId="{C0210BED-3BDF-431B-B950-A8E5AD3088AF}" type="sibTrans" cxnId="{737E1A79-F1C7-4646-894D-E5FF7643988F}">
      <dgm:prSet/>
      <dgm:spPr/>
      <dgm:t>
        <a:bodyPr/>
        <a:lstStyle/>
        <a:p>
          <a:endParaRPr lang="en-US"/>
        </a:p>
      </dgm:t>
    </dgm:pt>
    <dgm:pt modelId="{CCCEB891-5754-4AF9-9E98-E9597F1D701D}">
      <dgm:prSet phldrT="[Text]"/>
      <dgm:spPr/>
      <dgm:t>
        <a:bodyPr/>
        <a:lstStyle/>
        <a:p>
          <a:r>
            <a:rPr lang="en-US" dirty="0"/>
            <a:t>Release 1</a:t>
          </a:r>
        </a:p>
      </dgm:t>
    </dgm:pt>
    <dgm:pt modelId="{A5476167-E9CA-4672-A1E8-38EF3BA63386}" type="parTrans" cxnId="{AF40B0BB-26C1-4297-BC0A-D52F43A43937}">
      <dgm:prSet/>
      <dgm:spPr/>
      <dgm:t>
        <a:bodyPr/>
        <a:lstStyle/>
        <a:p>
          <a:endParaRPr lang="en-US"/>
        </a:p>
      </dgm:t>
    </dgm:pt>
    <dgm:pt modelId="{F95CCA7A-2B11-4139-A3CC-F5E3DB2DBAC6}" type="sibTrans" cxnId="{AF40B0BB-26C1-4297-BC0A-D52F43A43937}">
      <dgm:prSet/>
      <dgm:spPr/>
      <dgm:t>
        <a:bodyPr/>
        <a:lstStyle/>
        <a:p>
          <a:endParaRPr lang="en-US"/>
        </a:p>
      </dgm:t>
    </dgm:pt>
    <dgm:pt modelId="{65EC229E-B370-4B02-A126-B851882D9262}">
      <dgm:prSet phldrT="[Text]"/>
      <dgm:spPr/>
      <dgm:t>
        <a:bodyPr/>
        <a:lstStyle/>
        <a:p>
          <a:r>
            <a:rPr lang="en-US" dirty="0"/>
            <a:t>Release 2</a:t>
          </a:r>
        </a:p>
      </dgm:t>
    </dgm:pt>
    <dgm:pt modelId="{614CB987-C8E3-46A9-8611-A3D598EAC7FE}" type="parTrans" cxnId="{EEE2F5E2-9457-4568-BB13-93E8D8703C56}">
      <dgm:prSet/>
      <dgm:spPr/>
      <dgm:t>
        <a:bodyPr/>
        <a:lstStyle/>
        <a:p>
          <a:endParaRPr lang="en-US"/>
        </a:p>
      </dgm:t>
    </dgm:pt>
    <dgm:pt modelId="{D0172162-950E-45CE-8FDE-6D0187182F28}" type="sibTrans" cxnId="{EEE2F5E2-9457-4568-BB13-93E8D8703C56}">
      <dgm:prSet/>
      <dgm:spPr/>
      <dgm:t>
        <a:bodyPr/>
        <a:lstStyle/>
        <a:p>
          <a:endParaRPr lang="en-US"/>
        </a:p>
      </dgm:t>
    </dgm:pt>
    <dgm:pt modelId="{F8420B7D-7C79-4C08-A4DF-219C8966AE5F}">
      <dgm:prSet phldrT="[Text]"/>
      <dgm:spPr/>
      <dgm:t>
        <a:bodyPr/>
        <a:lstStyle/>
        <a:p>
          <a:r>
            <a:rPr lang="en-US" dirty="0"/>
            <a:t>Sprint 1</a:t>
          </a:r>
        </a:p>
      </dgm:t>
    </dgm:pt>
    <dgm:pt modelId="{36278124-0555-4604-98A3-312453616295}" type="parTrans" cxnId="{4FCF4DB8-2FDD-45DC-AC77-9CB750D31F43}">
      <dgm:prSet/>
      <dgm:spPr/>
      <dgm:t>
        <a:bodyPr/>
        <a:lstStyle/>
        <a:p>
          <a:endParaRPr lang="en-US"/>
        </a:p>
      </dgm:t>
    </dgm:pt>
    <dgm:pt modelId="{274F34F2-5B60-45DC-B659-605852DDF260}" type="sibTrans" cxnId="{4FCF4DB8-2FDD-45DC-AC77-9CB750D31F43}">
      <dgm:prSet/>
      <dgm:spPr/>
      <dgm:t>
        <a:bodyPr/>
        <a:lstStyle/>
        <a:p>
          <a:endParaRPr lang="en-US"/>
        </a:p>
      </dgm:t>
    </dgm:pt>
    <dgm:pt modelId="{A5D26E2E-0668-407E-9C1C-9C70BD7D4D36}">
      <dgm:prSet phldrT="[Text]"/>
      <dgm:spPr/>
      <dgm:t>
        <a:bodyPr/>
        <a:lstStyle/>
        <a:p>
          <a:r>
            <a:rPr lang="en-US" dirty="0"/>
            <a:t>Sprint 2</a:t>
          </a:r>
        </a:p>
      </dgm:t>
    </dgm:pt>
    <dgm:pt modelId="{5AFDF1C0-63A7-459D-A6B0-52D164BE79A0}" type="parTrans" cxnId="{F6F336F4-0155-4BC2-A0B7-D6C4FEB48996}">
      <dgm:prSet/>
      <dgm:spPr/>
      <dgm:t>
        <a:bodyPr/>
        <a:lstStyle/>
        <a:p>
          <a:endParaRPr lang="en-US"/>
        </a:p>
      </dgm:t>
    </dgm:pt>
    <dgm:pt modelId="{33EA0409-EDF8-4221-BC1A-64F2A3B01910}" type="sibTrans" cxnId="{F6F336F4-0155-4BC2-A0B7-D6C4FEB48996}">
      <dgm:prSet/>
      <dgm:spPr/>
      <dgm:t>
        <a:bodyPr/>
        <a:lstStyle/>
        <a:p>
          <a:endParaRPr lang="en-US"/>
        </a:p>
      </dgm:t>
    </dgm:pt>
    <dgm:pt modelId="{9C138C76-0328-427B-B992-01A388648F31}">
      <dgm:prSet phldrT="[Text]"/>
      <dgm:spPr/>
      <dgm:t>
        <a:bodyPr/>
        <a:lstStyle/>
        <a:p>
          <a:r>
            <a:rPr lang="en-US" dirty="0"/>
            <a:t>Story 1</a:t>
          </a:r>
        </a:p>
      </dgm:t>
    </dgm:pt>
    <dgm:pt modelId="{85C4B7B2-FDEB-488A-BACA-85C96D66E3BC}" type="parTrans" cxnId="{689017BA-A58F-40FC-AEF6-423CBB22987E}">
      <dgm:prSet/>
      <dgm:spPr/>
      <dgm:t>
        <a:bodyPr/>
        <a:lstStyle/>
        <a:p>
          <a:endParaRPr lang="en-US"/>
        </a:p>
      </dgm:t>
    </dgm:pt>
    <dgm:pt modelId="{0FEFE6CA-7021-4FF3-B08F-477EDD675954}" type="sibTrans" cxnId="{689017BA-A58F-40FC-AEF6-423CBB22987E}">
      <dgm:prSet/>
      <dgm:spPr/>
      <dgm:t>
        <a:bodyPr/>
        <a:lstStyle/>
        <a:p>
          <a:endParaRPr lang="en-US"/>
        </a:p>
      </dgm:t>
    </dgm:pt>
    <dgm:pt modelId="{AD507812-1626-4DE6-8217-5006799C78AD}">
      <dgm:prSet phldrT="[Text]"/>
      <dgm:spPr/>
      <dgm:t>
        <a:bodyPr/>
        <a:lstStyle/>
        <a:p>
          <a:r>
            <a:rPr lang="en-US" dirty="0"/>
            <a:t>Story 2</a:t>
          </a:r>
        </a:p>
      </dgm:t>
    </dgm:pt>
    <dgm:pt modelId="{E7C615C2-B427-4B69-8A52-E8F8BCA993F7}" type="parTrans" cxnId="{8BAF529C-25BD-478B-A113-8E3A19219728}">
      <dgm:prSet/>
      <dgm:spPr/>
      <dgm:t>
        <a:bodyPr/>
        <a:lstStyle/>
        <a:p>
          <a:endParaRPr lang="en-US"/>
        </a:p>
      </dgm:t>
    </dgm:pt>
    <dgm:pt modelId="{3059C36D-39B7-4572-A4FC-C5710B6DC977}" type="sibTrans" cxnId="{8BAF529C-25BD-478B-A113-8E3A19219728}">
      <dgm:prSet/>
      <dgm:spPr/>
      <dgm:t>
        <a:bodyPr/>
        <a:lstStyle/>
        <a:p>
          <a:endParaRPr lang="en-US"/>
        </a:p>
      </dgm:t>
    </dgm:pt>
    <dgm:pt modelId="{F0AE5C9E-6F93-4FFE-8D39-68934178CC6C}">
      <dgm:prSet phldrT="[Text]"/>
      <dgm:spPr/>
      <dgm:t>
        <a:bodyPr/>
        <a:lstStyle/>
        <a:p>
          <a:r>
            <a:rPr lang="en-US" dirty="0"/>
            <a:t>Story 1</a:t>
          </a:r>
        </a:p>
      </dgm:t>
    </dgm:pt>
    <dgm:pt modelId="{C1CDF104-36E5-4542-9C58-0A44CBC48301}" type="parTrans" cxnId="{43E5CACC-77E1-4480-AC40-1C9953F30373}">
      <dgm:prSet/>
      <dgm:spPr/>
      <dgm:t>
        <a:bodyPr/>
        <a:lstStyle/>
        <a:p>
          <a:endParaRPr lang="en-US"/>
        </a:p>
      </dgm:t>
    </dgm:pt>
    <dgm:pt modelId="{372FD6D4-CBBF-4E9C-A26A-41B0F4308472}" type="sibTrans" cxnId="{43E5CACC-77E1-4480-AC40-1C9953F30373}">
      <dgm:prSet/>
      <dgm:spPr/>
      <dgm:t>
        <a:bodyPr/>
        <a:lstStyle/>
        <a:p>
          <a:endParaRPr lang="en-US"/>
        </a:p>
      </dgm:t>
    </dgm:pt>
    <dgm:pt modelId="{900181F7-3EED-4640-B149-2327775723B9}">
      <dgm:prSet phldrT="[Text]"/>
      <dgm:spPr/>
      <dgm:t>
        <a:bodyPr/>
        <a:lstStyle/>
        <a:p>
          <a:r>
            <a:rPr lang="en-US" dirty="0"/>
            <a:t>Story 3</a:t>
          </a:r>
        </a:p>
      </dgm:t>
    </dgm:pt>
    <dgm:pt modelId="{9F6C21F1-9C54-4A53-B42A-3B2AC2784A49}" type="parTrans" cxnId="{19CB3E96-CF04-4F02-A5E6-598D5CA064DC}">
      <dgm:prSet/>
      <dgm:spPr/>
      <dgm:t>
        <a:bodyPr/>
        <a:lstStyle/>
        <a:p>
          <a:endParaRPr lang="en-US"/>
        </a:p>
      </dgm:t>
    </dgm:pt>
    <dgm:pt modelId="{97537455-3043-40B3-A0D0-A9A0311998D3}" type="sibTrans" cxnId="{19CB3E96-CF04-4F02-A5E6-598D5CA064DC}">
      <dgm:prSet/>
      <dgm:spPr/>
      <dgm:t>
        <a:bodyPr/>
        <a:lstStyle/>
        <a:p>
          <a:endParaRPr lang="en-US"/>
        </a:p>
      </dgm:t>
    </dgm:pt>
    <dgm:pt modelId="{3DE32219-A037-486C-86F5-00DCE6E88BA6}" type="pres">
      <dgm:prSet presAssocID="{3EB9813C-AC0A-4BF0-B66D-9EEA7E56E98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B861D0-04E2-4E15-A227-4550411F6680}" type="pres">
      <dgm:prSet presAssocID="{1B026F4A-6C26-4DB5-923B-00FA7A2D3CF2}" presName="hierRoot1" presStyleCnt="0">
        <dgm:presLayoutVars>
          <dgm:hierBranch val="init"/>
        </dgm:presLayoutVars>
      </dgm:prSet>
      <dgm:spPr/>
    </dgm:pt>
    <dgm:pt modelId="{CF52BA53-F7EA-4F12-9522-4EB1AE76118C}" type="pres">
      <dgm:prSet presAssocID="{1B026F4A-6C26-4DB5-923B-00FA7A2D3CF2}" presName="rootComposite1" presStyleCnt="0"/>
      <dgm:spPr/>
    </dgm:pt>
    <dgm:pt modelId="{CF1496AF-05CB-445D-B65E-7B3B259F5233}" type="pres">
      <dgm:prSet presAssocID="{1B026F4A-6C26-4DB5-923B-00FA7A2D3CF2}" presName="rootText1" presStyleLbl="alignAcc1" presStyleIdx="0" presStyleCnt="0">
        <dgm:presLayoutVars>
          <dgm:chPref val="3"/>
        </dgm:presLayoutVars>
      </dgm:prSet>
      <dgm:spPr/>
    </dgm:pt>
    <dgm:pt modelId="{69BB0B48-040C-4EB9-BA8E-CA7F916F19CD}" type="pres">
      <dgm:prSet presAssocID="{1B026F4A-6C26-4DB5-923B-00FA7A2D3CF2}" presName="topArc1" presStyleLbl="parChTrans1D1" presStyleIdx="0" presStyleCnt="20"/>
      <dgm:spPr/>
    </dgm:pt>
    <dgm:pt modelId="{1A6BE6DC-A64E-4AB9-A368-D3A64A487AC8}" type="pres">
      <dgm:prSet presAssocID="{1B026F4A-6C26-4DB5-923B-00FA7A2D3CF2}" presName="bottomArc1" presStyleLbl="parChTrans1D1" presStyleIdx="1" presStyleCnt="20"/>
      <dgm:spPr/>
    </dgm:pt>
    <dgm:pt modelId="{2ED844A2-E4B0-4DB2-BC3E-055E2F37E28F}" type="pres">
      <dgm:prSet presAssocID="{1B026F4A-6C26-4DB5-923B-00FA7A2D3CF2}" presName="topConnNode1" presStyleLbl="node1" presStyleIdx="0" presStyleCnt="0"/>
      <dgm:spPr/>
    </dgm:pt>
    <dgm:pt modelId="{A7D032C3-16DB-49E2-BC05-F5D2244CCF6C}" type="pres">
      <dgm:prSet presAssocID="{1B026F4A-6C26-4DB5-923B-00FA7A2D3CF2}" presName="hierChild2" presStyleCnt="0"/>
      <dgm:spPr/>
    </dgm:pt>
    <dgm:pt modelId="{CE64BB6A-6339-4ACF-BB65-806A8D831B4D}" type="pres">
      <dgm:prSet presAssocID="{A5476167-E9CA-4672-A1E8-38EF3BA63386}" presName="Name28" presStyleLbl="parChTrans1D2" presStyleIdx="0" presStyleCnt="3"/>
      <dgm:spPr/>
    </dgm:pt>
    <dgm:pt modelId="{D40D0C25-5B83-4BD8-BBC7-7B74F34EB510}" type="pres">
      <dgm:prSet presAssocID="{CCCEB891-5754-4AF9-9E98-E9597F1D701D}" presName="hierRoot2" presStyleCnt="0">
        <dgm:presLayoutVars>
          <dgm:hierBranch val="init"/>
        </dgm:presLayoutVars>
      </dgm:prSet>
      <dgm:spPr/>
    </dgm:pt>
    <dgm:pt modelId="{BC3EF340-1AFF-4FC6-86D0-2B65CB4EFA08}" type="pres">
      <dgm:prSet presAssocID="{CCCEB891-5754-4AF9-9E98-E9597F1D701D}" presName="rootComposite2" presStyleCnt="0"/>
      <dgm:spPr/>
    </dgm:pt>
    <dgm:pt modelId="{7D1B6E76-8D1C-4A9B-982F-87AA88207001}" type="pres">
      <dgm:prSet presAssocID="{CCCEB891-5754-4AF9-9E98-E9597F1D701D}" presName="rootText2" presStyleLbl="alignAcc1" presStyleIdx="0" presStyleCnt="0">
        <dgm:presLayoutVars>
          <dgm:chPref val="3"/>
        </dgm:presLayoutVars>
      </dgm:prSet>
      <dgm:spPr/>
    </dgm:pt>
    <dgm:pt modelId="{8CDC895F-772D-479F-95CD-A666C92848D9}" type="pres">
      <dgm:prSet presAssocID="{CCCEB891-5754-4AF9-9E98-E9597F1D701D}" presName="topArc2" presStyleLbl="parChTrans1D1" presStyleIdx="2" presStyleCnt="20"/>
      <dgm:spPr/>
    </dgm:pt>
    <dgm:pt modelId="{E4076954-FE23-4D54-8A11-73D840D9A904}" type="pres">
      <dgm:prSet presAssocID="{CCCEB891-5754-4AF9-9E98-E9597F1D701D}" presName="bottomArc2" presStyleLbl="parChTrans1D1" presStyleIdx="3" presStyleCnt="20"/>
      <dgm:spPr/>
    </dgm:pt>
    <dgm:pt modelId="{D3852D88-2B7E-4EB0-AB39-FB6C5D2C841E}" type="pres">
      <dgm:prSet presAssocID="{CCCEB891-5754-4AF9-9E98-E9597F1D701D}" presName="topConnNode2" presStyleLbl="node2" presStyleIdx="0" presStyleCnt="0"/>
      <dgm:spPr/>
    </dgm:pt>
    <dgm:pt modelId="{4F8B7412-5FEB-41F8-ADA6-31A8EA62A7FC}" type="pres">
      <dgm:prSet presAssocID="{CCCEB891-5754-4AF9-9E98-E9597F1D701D}" presName="hierChild4" presStyleCnt="0"/>
      <dgm:spPr/>
    </dgm:pt>
    <dgm:pt modelId="{E7F2FA47-4BF7-490A-A0EC-94E9343D988F}" type="pres">
      <dgm:prSet presAssocID="{36278124-0555-4604-98A3-312453616295}" presName="Name28" presStyleLbl="parChTrans1D3" presStyleIdx="0" presStyleCnt="2"/>
      <dgm:spPr/>
    </dgm:pt>
    <dgm:pt modelId="{4FC8F24A-9B30-4727-A40A-F54537F13569}" type="pres">
      <dgm:prSet presAssocID="{F8420B7D-7C79-4C08-A4DF-219C8966AE5F}" presName="hierRoot2" presStyleCnt="0">
        <dgm:presLayoutVars>
          <dgm:hierBranch val="init"/>
        </dgm:presLayoutVars>
      </dgm:prSet>
      <dgm:spPr/>
    </dgm:pt>
    <dgm:pt modelId="{2BA99058-DD85-4A9C-AAE7-FACE08C30712}" type="pres">
      <dgm:prSet presAssocID="{F8420B7D-7C79-4C08-A4DF-219C8966AE5F}" presName="rootComposite2" presStyleCnt="0"/>
      <dgm:spPr/>
    </dgm:pt>
    <dgm:pt modelId="{239A3835-F23A-4554-BE99-EE9617AB8F13}" type="pres">
      <dgm:prSet presAssocID="{F8420B7D-7C79-4C08-A4DF-219C8966AE5F}" presName="rootText2" presStyleLbl="alignAcc1" presStyleIdx="0" presStyleCnt="0">
        <dgm:presLayoutVars>
          <dgm:chPref val="3"/>
        </dgm:presLayoutVars>
      </dgm:prSet>
      <dgm:spPr/>
    </dgm:pt>
    <dgm:pt modelId="{1A185F44-5CBD-4C4D-ABDB-C3332B317F7D}" type="pres">
      <dgm:prSet presAssocID="{F8420B7D-7C79-4C08-A4DF-219C8966AE5F}" presName="topArc2" presStyleLbl="parChTrans1D1" presStyleIdx="4" presStyleCnt="20"/>
      <dgm:spPr/>
    </dgm:pt>
    <dgm:pt modelId="{B1557406-84A8-4B69-A2CA-F77B0E4AFFA0}" type="pres">
      <dgm:prSet presAssocID="{F8420B7D-7C79-4C08-A4DF-219C8966AE5F}" presName="bottomArc2" presStyleLbl="parChTrans1D1" presStyleIdx="5" presStyleCnt="20"/>
      <dgm:spPr/>
    </dgm:pt>
    <dgm:pt modelId="{4975A484-8C37-47F7-9898-C57DDA1BE06A}" type="pres">
      <dgm:prSet presAssocID="{F8420B7D-7C79-4C08-A4DF-219C8966AE5F}" presName="topConnNode2" presStyleLbl="node3" presStyleIdx="0" presStyleCnt="0"/>
      <dgm:spPr/>
    </dgm:pt>
    <dgm:pt modelId="{E82A7830-94B0-4197-B5B8-693C056A1AD9}" type="pres">
      <dgm:prSet presAssocID="{F8420B7D-7C79-4C08-A4DF-219C8966AE5F}" presName="hierChild4" presStyleCnt="0"/>
      <dgm:spPr/>
    </dgm:pt>
    <dgm:pt modelId="{A409BA35-37F0-4F5C-B85A-3150D078B276}" type="pres">
      <dgm:prSet presAssocID="{C1CDF104-36E5-4542-9C58-0A44CBC48301}" presName="Name28" presStyleLbl="parChTrans1D4" presStyleIdx="0" presStyleCnt="4"/>
      <dgm:spPr/>
    </dgm:pt>
    <dgm:pt modelId="{AFC0DCBA-CE70-4A28-B239-6431992C3DAF}" type="pres">
      <dgm:prSet presAssocID="{F0AE5C9E-6F93-4FFE-8D39-68934178CC6C}" presName="hierRoot2" presStyleCnt="0">
        <dgm:presLayoutVars>
          <dgm:hierBranch val="init"/>
        </dgm:presLayoutVars>
      </dgm:prSet>
      <dgm:spPr/>
    </dgm:pt>
    <dgm:pt modelId="{9B946276-9932-4379-84E2-48AB62C58734}" type="pres">
      <dgm:prSet presAssocID="{F0AE5C9E-6F93-4FFE-8D39-68934178CC6C}" presName="rootComposite2" presStyleCnt="0"/>
      <dgm:spPr/>
    </dgm:pt>
    <dgm:pt modelId="{BA82A7C7-BB06-43C4-B6DD-880AA6F69AA4}" type="pres">
      <dgm:prSet presAssocID="{F0AE5C9E-6F93-4FFE-8D39-68934178CC6C}" presName="rootText2" presStyleLbl="alignAcc1" presStyleIdx="0" presStyleCnt="0">
        <dgm:presLayoutVars>
          <dgm:chPref val="3"/>
        </dgm:presLayoutVars>
      </dgm:prSet>
      <dgm:spPr/>
    </dgm:pt>
    <dgm:pt modelId="{4C5BD71E-ACB9-477D-82C1-39499D00BCC0}" type="pres">
      <dgm:prSet presAssocID="{F0AE5C9E-6F93-4FFE-8D39-68934178CC6C}" presName="topArc2" presStyleLbl="parChTrans1D1" presStyleIdx="6" presStyleCnt="20"/>
      <dgm:spPr/>
    </dgm:pt>
    <dgm:pt modelId="{F7687C13-67FC-4307-AAEB-66081F7512E8}" type="pres">
      <dgm:prSet presAssocID="{F0AE5C9E-6F93-4FFE-8D39-68934178CC6C}" presName="bottomArc2" presStyleLbl="parChTrans1D1" presStyleIdx="7" presStyleCnt="20"/>
      <dgm:spPr/>
    </dgm:pt>
    <dgm:pt modelId="{E8455F34-D3B5-4B9C-AB8E-22554F4EA9C5}" type="pres">
      <dgm:prSet presAssocID="{F0AE5C9E-6F93-4FFE-8D39-68934178CC6C}" presName="topConnNode2" presStyleLbl="node4" presStyleIdx="0" presStyleCnt="0"/>
      <dgm:spPr/>
    </dgm:pt>
    <dgm:pt modelId="{E90304FD-7C82-4D43-8484-6B3CD20540EC}" type="pres">
      <dgm:prSet presAssocID="{F0AE5C9E-6F93-4FFE-8D39-68934178CC6C}" presName="hierChild4" presStyleCnt="0"/>
      <dgm:spPr/>
    </dgm:pt>
    <dgm:pt modelId="{E064D874-C74C-4F2A-B812-6259DB36E55B}" type="pres">
      <dgm:prSet presAssocID="{F0AE5C9E-6F93-4FFE-8D39-68934178CC6C}" presName="hierChild5" presStyleCnt="0"/>
      <dgm:spPr/>
    </dgm:pt>
    <dgm:pt modelId="{E96B4B05-9420-4DE5-A185-FEA9F84A2B0F}" type="pres">
      <dgm:prSet presAssocID="{9F6C21F1-9C54-4A53-B42A-3B2AC2784A49}" presName="Name28" presStyleLbl="parChTrans1D4" presStyleIdx="1" presStyleCnt="4"/>
      <dgm:spPr/>
    </dgm:pt>
    <dgm:pt modelId="{3DD5C048-6F01-407D-8089-C85AA58FF939}" type="pres">
      <dgm:prSet presAssocID="{900181F7-3EED-4640-B149-2327775723B9}" presName="hierRoot2" presStyleCnt="0">
        <dgm:presLayoutVars>
          <dgm:hierBranch val="init"/>
        </dgm:presLayoutVars>
      </dgm:prSet>
      <dgm:spPr/>
    </dgm:pt>
    <dgm:pt modelId="{206B3958-3CCE-4DA1-B7A7-80BB35680426}" type="pres">
      <dgm:prSet presAssocID="{900181F7-3EED-4640-B149-2327775723B9}" presName="rootComposite2" presStyleCnt="0"/>
      <dgm:spPr/>
    </dgm:pt>
    <dgm:pt modelId="{C643A133-245F-4949-8DB9-36330B43EC69}" type="pres">
      <dgm:prSet presAssocID="{900181F7-3EED-4640-B149-2327775723B9}" presName="rootText2" presStyleLbl="alignAcc1" presStyleIdx="0" presStyleCnt="0">
        <dgm:presLayoutVars>
          <dgm:chPref val="3"/>
        </dgm:presLayoutVars>
      </dgm:prSet>
      <dgm:spPr/>
    </dgm:pt>
    <dgm:pt modelId="{1A3A675E-4EAD-46D1-AAE2-948F1A3A8A0B}" type="pres">
      <dgm:prSet presAssocID="{900181F7-3EED-4640-B149-2327775723B9}" presName="topArc2" presStyleLbl="parChTrans1D1" presStyleIdx="8" presStyleCnt="20"/>
      <dgm:spPr/>
    </dgm:pt>
    <dgm:pt modelId="{6F1067C6-62F5-4685-8DA3-FE56299FF9C8}" type="pres">
      <dgm:prSet presAssocID="{900181F7-3EED-4640-B149-2327775723B9}" presName="bottomArc2" presStyleLbl="parChTrans1D1" presStyleIdx="9" presStyleCnt="20"/>
      <dgm:spPr/>
    </dgm:pt>
    <dgm:pt modelId="{A6FA6E68-1ED7-4412-9DD0-5EF32EF0DA9E}" type="pres">
      <dgm:prSet presAssocID="{900181F7-3EED-4640-B149-2327775723B9}" presName="topConnNode2" presStyleLbl="node4" presStyleIdx="0" presStyleCnt="0"/>
      <dgm:spPr/>
    </dgm:pt>
    <dgm:pt modelId="{AE413596-85F4-4666-A17A-EEB281381B2C}" type="pres">
      <dgm:prSet presAssocID="{900181F7-3EED-4640-B149-2327775723B9}" presName="hierChild4" presStyleCnt="0"/>
      <dgm:spPr/>
    </dgm:pt>
    <dgm:pt modelId="{8038B06E-1975-4A8F-88A0-39540BDFE7A7}" type="pres">
      <dgm:prSet presAssocID="{900181F7-3EED-4640-B149-2327775723B9}" presName="hierChild5" presStyleCnt="0"/>
      <dgm:spPr/>
    </dgm:pt>
    <dgm:pt modelId="{7C52C3FE-F5B2-446B-A9DC-34751E870D4F}" type="pres">
      <dgm:prSet presAssocID="{F8420B7D-7C79-4C08-A4DF-219C8966AE5F}" presName="hierChild5" presStyleCnt="0"/>
      <dgm:spPr/>
    </dgm:pt>
    <dgm:pt modelId="{F246F233-01B4-49DF-BEBE-5C1509A7C643}" type="pres">
      <dgm:prSet presAssocID="{5AFDF1C0-63A7-459D-A6B0-52D164BE79A0}" presName="Name28" presStyleLbl="parChTrans1D3" presStyleIdx="1" presStyleCnt="2"/>
      <dgm:spPr/>
    </dgm:pt>
    <dgm:pt modelId="{FB73C567-7F25-4748-AD38-5F43E4D7B14D}" type="pres">
      <dgm:prSet presAssocID="{A5D26E2E-0668-407E-9C1C-9C70BD7D4D36}" presName="hierRoot2" presStyleCnt="0">
        <dgm:presLayoutVars>
          <dgm:hierBranch val="init"/>
        </dgm:presLayoutVars>
      </dgm:prSet>
      <dgm:spPr/>
    </dgm:pt>
    <dgm:pt modelId="{33FF857F-C0C4-45E2-88F6-D8C1563AD92E}" type="pres">
      <dgm:prSet presAssocID="{A5D26E2E-0668-407E-9C1C-9C70BD7D4D36}" presName="rootComposite2" presStyleCnt="0"/>
      <dgm:spPr/>
    </dgm:pt>
    <dgm:pt modelId="{D4FBA0C3-8CAC-4C89-9493-820CA18D2BCD}" type="pres">
      <dgm:prSet presAssocID="{A5D26E2E-0668-407E-9C1C-9C70BD7D4D36}" presName="rootText2" presStyleLbl="alignAcc1" presStyleIdx="0" presStyleCnt="0">
        <dgm:presLayoutVars>
          <dgm:chPref val="3"/>
        </dgm:presLayoutVars>
      </dgm:prSet>
      <dgm:spPr/>
    </dgm:pt>
    <dgm:pt modelId="{DA023A48-0C88-4EEC-B182-AB6300D4BB38}" type="pres">
      <dgm:prSet presAssocID="{A5D26E2E-0668-407E-9C1C-9C70BD7D4D36}" presName="topArc2" presStyleLbl="parChTrans1D1" presStyleIdx="10" presStyleCnt="20"/>
      <dgm:spPr/>
    </dgm:pt>
    <dgm:pt modelId="{5E1124ED-456F-4803-9608-B830EACF51BD}" type="pres">
      <dgm:prSet presAssocID="{A5D26E2E-0668-407E-9C1C-9C70BD7D4D36}" presName="bottomArc2" presStyleLbl="parChTrans1D1" presStyleIdx="11" presStyleCnt="20"/>
      <dgm:spPr/>
    </dgm:pt>
    <dgm:pt modelId="{315DF773-80C8-41D7-86EE-B670259EA4DD}" type="pres">
      <dgm:prSet presAssocID="{A5D26E2E-0668-407E-9C1C-9C70BD7D4D36}" presName="topConnNode2" presStyleLbl="node3" presStyleIdx="0" presStyleCnt="0"/>
      <dgm:spPr/>
    </dgm:pt>
    <dgm:pt modelId="{C1BFBF67-3D9E-4F5A-9E52-10CF7D74EC6B}" type="pres">
      <dgm:prSet presAssocID="{A5D26E2E-0668-407E-9C1C-9C70BD7D4D36}" presName="hierChild4" presStyleCnt="0"/>
      <dgm:spPr/>
    </dgm:pt>
    <dgm:pt modelId="{1097B460-76A9-42E2-9370-B88FEFB907E0}" type="pres">
      <dgm:prSet presAssocID="{85C4B7B2-FDEB-488A-BACA-85C96D66E3BC}" presName="Name28" presStyleLbl="parChTrans1D4" presStyleIdx="2" presStyleCnt="4"/>
      <dgm:spPr/>
    </dgm:pt>
    <dgm:pt modelId="{ABF7A1E0-DD99-458D-BB85-717256BB0AD7}" type="pres">
      <dgm:prSet presAssocID="{9C138C76-0328-427B-B992-01A388648F31}" presName="hierRoot2" presStyleCnt="0">
        <dgm:presLayoutVars>
          <dgm:hierBranch val="init"/>
        </dgm:presLayoutVars>
      </dgm:prSet>
      <dgm:spPr/>
    </dgm:pt>
    <dgm:pt modelId="{CC42EAB0-9AA7-4676-A111-1C6E0C791BC3}" type="pres">
      <dgm:prSet presAssocID="{9C138C76-0328-427B-B992-01A388648F31}" presName="rootComposite2" presStyleCnt="0"/>
      <dgm:spPr/>
    </dgm:pt>
    <dgm:pt modelId="{AC1BBB6C-4116-4785-B168-762AC28B3D96}" type="pres">
      <dgm:prSet presAssocID="{9C138C76-0328-427B-B992-01A388648F31}" presName="rootText2" presStyleLbl="alignAcc1" presStyleIdx="0" presStyleCnt="0">
        <dgm:presLayoutVars>
          <dgm:chPref val="3"/>
        </dgm:presLayoutVars>
      </dgm:prSet>
      <dgm:spPr/>
    </dgm:pt>
    <dgm:pt modelId="{D8145EB3-BCA5-47E9-8BAB-6078FBEA7F5D}" type="pres">
      <dgm:prSet presAssocID="{9C138C76-0328-427B-B992-01A388648F31}" presName="topArc2" presStyleLbl="parChTrans1D1" presStyleIdx="12" presStyleCnt="20"/>
      <dgm:spPr/>
    </dgm:pt>
    <dgm:pt modelId="{2F55E85B-F93A-41A6-9773-389A0BDC0483}" type="pres">
      <dgm:prSet presAssocID="{9C138C76-0328-427B-B992-01A388648F31}" presName="bottomArc2" presStyleLbl="parChTrans1D1" presStyleIdx="13" presStyleCnt="20"/>
      <dgm:spPr/>
    </dgm:pt>
    <dgm:pt modelId="{5C65125E-E738-475A-97B4-BC1E2576006B}" type="pres">
      <dgm:prSet presAssocID="{9C138C76-0328-427B-B992-01A388648F31}" presName="topConnNode2" presStyleLbl="node4" presStyleIdx="0" presStyleCnt="0"/>
      <dgm:spPr/>
    </dgm:pt>
    <dgm:pt modelId="{3A55704B-DCA8-4EEA-80C1-3A6E2B932B53}" type="pres">
      <dgm:prSet presAssocID="{9C138C76-0328-427B-B992-01A388648F31}" presName="hierChild4" presStyleCnt="0"/>
      <dgm:spPr/>
    </dgm:pt>
    <dgm:pt modelId="{6374225C-F4DC-476A-AC61-C0FAEAC6C96D}" type="pres">
      <dgm:prSet presAssocID="{9C138C76-0328-427B-B992-01A388648F31}" presName="hierChild5" presStyleCnt="0"/>
      <dgm:spPr/>
    </dgm:pt>
    <dgm:pt modelId="{F7AA7EA4-2D0D-4A36-9AD1-55D27195B3D8}" type="pres">
      <dgm:prSet presAssocID="{E7C615C2-B427-4B69-8A52-E8F8BCA993F7}" presName="Name28" presStyleLbl="parChTrans1D4" presStyleIdx="3" presStyleCnt="4"/>
      <dgm:spPr/>
    </dgm:pt>
    <dgm:pt modelId="{20E6C3CF-4BB4-455D-ACED-67EAA638CF99}" type="pres">
      <dgm:prSet presAssocID="{AD507812-1626-4DE6-8217-5006799C78AD}" presName="hierRoot2" presStyleCnt="0">
        <dgm:presLayoutVars>
          <dgm:hierBranch val="init"/>
        </dgm:presLayoutVars>
      </dgm:prSet>
      <dgm:spPr/>
    </dgm:pt>
    <dgm:pt modelId="{20E2D48A-75C7-4E8C-B101-493BD3520B59}" type="pres">
      <dgm:prSet presAssocID="{AD507812-1626-4DE6-8217-5006799C78AD}" presName="rootComposite2" presStyleCnt="0"/>
      <dgm:spPr/>
    </dgm:pt>
    <dgm:pt modelId="{AA450348-778B-4C72-84E0-8D5066619951}" type="pres">
      <dgm:prSet presAssocID="{AD507812-1626-4DE6-8217-5006799C78AD}" presName="rootText2" presStyleLbl="alignAcc1" presStyleIdx="0" presStyleCnt="0">
        <dgm:presLayoutVars>
          <dgm:chPref val="3"/>
        </dgm:presLayoutVars>
      </dgm:prSet>
      <dgm:spPr/>
    </dgm:pt>
    <dgm:pt modelId="{FC993BF2-C943-4C70-BCC7-8C04660DFF5A}" type="pres">
      <dgm:prSet presAssocID="{AD507812-1626-4DE6-8217-5006799C78AD}" presName="topArc2" presStyleLbl="parChTrans1D1" presStyleIdx="14" presStyleCnt="20"/>
      <dgm:spPr/>
    </dgm:pt>
    <dgm:pt modelId="{2B45F127-5676-4C7A-AE89-978F4DE4470D}" type="pres">
      <dgm:prSet presAssocID="{AD507812-1626-4DE6-8217-5006799C78AD}" presName="bottomArc2" presStyleLbl="parChTrans1D1" presStyleIdx="15" presStyleCnt="20"/>
      <dgm:spPr/>
    </dgm:pt>
    <dgm:pt modelId="{BDF4C8A3-8E59-4679-B09B-5FE5CDB5DC60}" type="pres">
      <dgm:prSet presAssocID="{AD507812-1626-4DE6-8217-5006799C78AD}" presName="topConnNode2" presStyleLbl="node4" presStyleIdx="0" presStyleCnt="0"/>
      <dgm:spPr/>
    </dgm:pt>
    <dgm:pt modelId="{6CBE6E50-4E25-482A-A513-51931CD66BEF}" type="pres">
      <dgm:prSet presAssocID="{AD507812-1626-4DE6-8217-5006799C78AD}" presName="hierChild4" presStyleCnt="0"/>
      <dgm:spPr/>
    </dgm:pt>
    <dgm:pt modelId="{52E015B0-490E-46D4-A263-C9CA7227D5CE}" type="pres">
      <dgm:prSet presAssocID="{AD507812-1626-4DE6-8217-5006799C78AD}" presName="hierChild5" presStyleCnt="0"/>
      <dgm:spPr/>
    </dgm:pt>
    <dgm:pt modelId="{834B2147-2254-4CE2-B0D7-A87C58E7823A}" type="pres">
      <dgm:prSet presAssocID="{A5D26E2E-0668-407E-9C1C-9C70BD7D4D36}" presName="hierChild5" presStyleCnt="0"/>
      <dgm:spPr/>
    </dgm:pt>
    <dgm:pt modelId="{49F49E20-2B75-4BD1-B4D7-B1FDF72E2631}" type="pres">
      <dgm:prSet presAssocID="{CCCEB891-5754-4AF9-9E98-E9597F1D701D}" presName="hierChild5" presStyleCnt="0"/>
      <dgm:spPr/>
    </dgm:pt>
    <dgm:pt modelId="{D443751D-9E6B-4EF6-9893-9E5BD35F3B53}" type="pres">
      <dgm:prSet presAssocID="{614CB987-C8E3-46A9-8611-A3D598EAC7FE}" presName="Name28" presStyleLbl="parChTrans1D2" presStyleIdx="1" presStyleCnt="3"/>
      <dgm:spPr/>
    </dgm:pt>
    <dgm:pt modelId="{7A75AEF4-E9D0-41BB-8DA5-F1C694C97B8C}" type="pres">
      <dgm:prSet presAssocID="{65EC229E-B370-4B02-A126-B851882D9262}" presName="hierRoot2" presStyleCnt="0">
        <dgm:presLayoutVars>
          <dgm:hierBranch val="init"/>
        </dgm:presLayoutVars>
      </dgm:prSet>
      <dgm:spPr/>
    </dgm:pt>
    <dgm:pt modelId="{BFC90F0C-30B3-45C9-9D7F-4AB2451B272C}" type="pres">
      <dgm:prSet presAssocID="{65EC229E-B370-4B02-A126-B851882D9262}" presName="rootComposite2" presStyleCnt="0"/>
      <dgm:spPr/>
    </dgm:pt>
    <dgm:pt modelId="{040C4204-CB85-4DDD-9F5C-A1CEBCC49F03}" type="pres">
      <dgm:prSet presAssocID="{65EC229E-B370-4B02-A126-B851882D9262}" presName="rootText2" presStyleLbl="alignAcc1" presStyleIdx="0" presStyleCnt="0">
        <dgm:presLayoutVars>
          <dgm:chPref val="3"/>
        </dgm:presLayoutVars>
      </dgm:prSet>
      <dgm:spPr/>
    </dgm:pt>
    <dgm:pt modelId="{1614A901-DA64-450F-B770-2B63A1A395A6}" type="pres">
      <dgm:prSet presAssocID="{65EC229E-B370-4B02-A126-B851882D9262}" presName="topArc2" presStyleLbl="parChTrans1D1" presStyleIdx="16" presStyleCnt="20"/>
      <dgm:spPr/>
    </dgm:pt>
    <dgm:pt modelId="{5A9AFBB2-E1F7-4DAB-90C5-A39B29699FCD}" type="pres">
      <dgm:prSet presAssocID="{65EC229E-B370-4B02-A126-B851882D9262}" presName="bottomArc2" presStyleLbl="parChTrans1D1" presStyleIdx="17" presStyleCnt="20"/>
      <dgm:spPr/>
    </dgm:pt>
    <dgm:pt modelId="{6C7ECDAC-223C-4E9A-B05C-45E4A0B146E9}" type="pres">
      <dgm:prSet presAssocID="{65EC229E-B370-4B02-A126-B851882D9262}" presName="topConnNode2" presStyleLbl="node2" presStyleIdx="0" presStyleCnt="0"/>
      <dgm:spPr/>
    </dgm:pt>
    <dgm:pt modelId="{240FF640-620E-4CDC-B950-A7E7E5C49C8B}" type="pres">
      <dgm:prSet presAssocID="{65EC229E-B370-4B02-A126-B851882D9262}" presName="hierChild4" presStyleCnt="0"/>
      <dgm:spPr/>
    </dgm:pt>
    <dgm:pt modelId="{0B4B8F02-7C4B-4B6F-9ADC-89E6470270D4}" type="pres">
      <dgm:prSet presAssocID="{65EC229E-B370-4B02-A126-B851882D9262}" presName="hierChild5" presStyleCnt="0"/>
      <dgm:spPr/>
    </dgm:pt>
    <dgm:pt modelId="{D6B52FB0-67AE-4288-94C8-A5D4B2369AFA}" type="pres">
      <dgm:prSet presAssocID="{1B026F4A-6C26-4DB5-923B-00FA7A2D3CF2}" presName="hierChild3" presStyleCnt="0"/>
      <dgm:spPr/>
    </dgm:pt>
    <dgm:pt modelId="{DABC6C1F-C0B6-4846-8963-EA930CBBA917}" type="pres">
      <dgm:prSet presAssocID="{A71AF921-0556-48F0-95E3-8C0F5B195F5A}" presName="Name101" presStyleLbl="parChTrans1D2" presStyleIdx="2" presStyleCnt="3"/>
      <dgm:spPr/>
    </dgm:pt>
    <dgm:pt modelId="{407C6AC9-89D3-49F0-99C2-47E2F7FF6C65}" type="pres">
      <dgm:prSet presAssocID="{2A054C3B-606C-4961-9033-59CC4191CEEE}" presName="hierRoot3" presStyleCnt="0">
        <dgm:presLayoutVars>
          <dgm:hierBranch val="init"/>
        </dgm:presLayoutVars>
      </dgm:prSet>
      <dgm:spPr/>
    </dgm:pt>
    <dgm:pt modelId="{4968281C-AFCF-424F-84CF-E6427EB99B97}" type="pres">
      <dgm:prSet presAssocID="{2A054C3B-606C-4961-9033-59CC4191CEEE}" presName="rootComposite3" presStyleCnt="0"/>
      <dgm:spPr/>
    </dgm:pt>
    <dgm:pt modelId="{B0FEF869-9654-47DE-94BE-A499492F1BFB}" type="pres">
      <dgm:prSet presAssocID="{2A054C3B-606C-4961-9033-59CC4191CEEE}" presName="rootText3" presStyleLbl="alignAcc1" presStyleIdx="0" presStyleCnt="0">
        <dgm:presLayoutVars>
          <dgm:chPref val="3"/>
        </dgm:presLayoutVars>
      </dgm:prSet>
      <dgm:spPr/>
    </dgm:pt>
    <dgm:pt modelId="{493F7306-3865-4701-9DCB-7BC650F2EB69}" type="pres">
      <dgm:prSet presAssocID="{2A054C3B-606C-4961-9033-59CC4191CEEE}" presName="topArc3" presStyleLbl="parChTrans1D1" presStyleIdx="18" presStyleCnt="20"/>
      <dgm:spPr/>
    </dgm:pt>
    <dgm:pt modelId="{20E102C5-A098-4685-94A7-496928CA9F31}" type="pres">
      <dgm:prSet presAssocID="{2A054C3B-606C-4961-9033-59CC4191CEEE}" presName="bottomArc3" presStyleLbl="parChTrans1D1" presStyleIdx="19" presStyleCnt="20"/>
      <dgm:spPr/>
    </dgm:pt>
    <dgm:pt modelId="{B97933B9-3F7C-4FB8-A427-F75A5D45DE51}" type="pres">
      <dgm:prSet presAssocID="{2A054C3B-606C-4961-9033-59CC4191CEEE}" presName="topConnNode3" presStyleLbl="asst1" presStyleIdx="0" presStyleCnt="0"/>
      <dgm:spPr/>
    </dgm:pt>
    <dgm:pt modelId="{470439C5-6AA9-4719-B6CA-53B59C1B503B}" type="pres">
      <dgm:prSet presAssocID="{2A054C3B-606C-4961-9033-59CC4191CEEE}" presName="hierChild6" presStyleCnt="0"/>
      <dgm:spPr/>
    </dgm:pt>
    <dgm:pt modelId="{BCA7D895-D373-4CA3-8840-61A91C578895}" type="pres">
      <dgm:prSet presAssocID="{2A054C3B-606C-4961-9033-59CC4191CEEE}" presName="hierChild7" presStyleCnt="0"/>
      <dgm:spPr/>
    </dgm:pt>
  </dgm:ptLst>
  <dgm:cxnLst>
    <dgm:cxn modelId="{D1B0FB0E-8872-4C5E-9808-40ED6EB77724}" type="presOf" srcId="{3EB9813C-AC0A-4BF0-B66D-9EEA7E56E982}" destId="{3DE32219-A037-486C-86F5-00DCE6E88BA6}" srcOrd="0" destOrd="0" presId="urn:microsoft.com/office/officeart/2008/layout/HalfCircleOrganizationChart"/>
    <dgm:cxn modelId="{F318F212-E2A1-46F7-BB79-8EC6BD69CF9D}" type="presOf" srcId="{E7C615C2-B427-4B69-8A52-E8F8BCA993F7}" destId="{F7AA7EA4-2D0D-4A36-9AD1-55D27195B3D8}" srcOrd="0" destOrd="0" presId="urn:microsoft.com/office/officeart/2008/layout/HalfCircleOrganizationChart"/>
    <dgm:cxn modelId="{3E032F1E-2BB7-4D69-972E-8EA4E6D10945}" type="presOf" srcId="{2A054C3B-606C-4961-9033-59CC4191CEEE}" destId="{B0FEF869-9654-47DE-94BE-A499492F1BFB}" srcOrd="0" destOrd="0" presId="urn:microsoft.com/office/officeart/2008/layout/HalfCircleOrganizationChart"/>
    <dgm:cxn modelId="{7D145D20-D023-4019-8A28-C58BA4D09922}" type="presOf" srcId="{F8420B7D-7C79-4C08-A4DF-219C8966AE5F}" destId="{239A3835-F23A-4554-BE99-EE9617AB8F13}" srcOrd="0" destOrd="0" presId="urn:microsoft.com/office/officeart/2008/layout/HalfCircleOrganizationChart"/>
    <dgm:cxn modelId="{C8284D23-C572-4E8D-88E4-03236CC7DF47}" type="presOf" srcId="{CCCEB891-5754-4AF9-9E98-E9597F1D701D}" destId="{D3852D88-2B7E-4EB0-AB39-FB6C5D2C841E}" srcOrd="1" destOrd="0" presId="urn:microsoft.com/office/officeart/2008/layout/HalfCircleOrganizationChart"/>
    <dgm:cxn modelId="{B825AE2B-44D6-4203-917F-5942066379DE}" type="presOf" srcId="{F0AE5C9E-6F93-4FFE-8D39-68934178CC6C}" destId="{BA82A7C7-BB06-43C4-B6DD-880AA6F69AA4}" srcOrd="0" destOrd="0" presId="urn:microsoft.com/office/officeart/2008/layout/HalfCircleOrganizationChart"/>
    <dgm:cxn modelId="{E956B23C-AB1C-42CE-A66C-42F48D655134}" type="presOf" srcId="{AD507812-1626-4DE6-8217-5006799C78AD}" destId="{BDF4C8A3-8E59-4679-B09B-5FE5CDB5DC60}" srcOrd="1" destOrd="0" presId="urn:microsoft.com/office/officeart/2008/layout/HalfCircleOrganizationChart"/>
    <dgm:cxn modelId="{C81F065C-02FB-4D72-A6D8-01D1378E9B0B}" type="presOf" srcId="{900181F7-3EED-4640-B149-2327775723B9}" destId="{C643A133-245F-4949-8DB9-36330B43EC69}" srcOrd="0" destOrd="0" presId="urn:microsoft.com/office/officeart/2008/layout/HalfCircleOrganizationChart"/>
    <dgm:cxn modelId="{EC90D85C-6038-416E-B6D2-12B1A9E989B5}" type="presOf" srcId="{F0AE5C9E-6F93-4FFE-8D39-68934178CC6C}" destId="{E8455F34-D3B5-4B9C-AB8E-22554F4EA9C5}" srcOrd="1" destOrd="0" presId="urn:microsoft.com/office/officeart/2008/layout/HalfCircleOrganizationChart"/>
    <dgm:cxn modelId="{0FBC345E-9D43-4104-A3A4-DE824FFDDEDF}" type="presOf" srcId="{A5476167-E9CA-4672-A1E8-38EF3BA63386}" destId="{CE64BB6A-6339-4ACF-BB65-806A8D831B4D}" srcOrd="0" destOrd="0" presId="urn:microsoft.com/office/officeart/2008/layout/HalfCircleOrganizationChart"/>
    <dgm:cxn modelId="{51C4A848-43CF-44BA-A9C4-F126DCDFA9F3}" type="presOf" srcId="{9F6C21F1-9C54-4A53-B42A-3B2AC2784A49}" destId="{E96B4B05-9420-4DE5-A185-FEA9F84A2B0F}" srcOrd="0" destOrd="0" presId="urn:microsoft.com/office/officeart/2008/layout/HalfCircleOrganizationChart"/>
    <dgm:cxn modelId="{50073E6A-A1EA-404A-8B45-68679ADC1714}" type="presOf" srcId="{1B026F4A-6C26-4DB5-923B-00FA7A2D3CF2}" destId="{CF1496AF-05CB-445D-B65E-7B3B259F5233}" srcOrd="0" destOrd="0" presId="urn:microsoft.com/office/officeart/2008/layout/HalfCircleOrganizationChart"/>
    <dgm:cxn modelId="{644EE153-78E9-4F54-A5DD-729BB6E3280F}" type="presOf" srcId="{A71AF921-0556-48F0-95E3-8C0F5B195F5A}" destId="{DABC6C1F-C0B6-4846-8963-EA930CBBA917}" srcOrd="0" destOrd="0" presId="urn:microsoft.com/office/officeart/2008/layout/HalfCircleOrganizationChart"/>
    <dgm:cxn modelId="{737E1A79-F1C7-4646-894D-E5FF7643988F}" srcId="{1B026F4A-6C26-4DB5-923B-00FA7A2D3CF2}" destId="{2A054C3B-606C-4961-9033-59CC4191CEEE}" srcOrd="0" destOrd="0" parTransId="{A71AF921-0556-48F0-95E3-8C0F5B195F5A}" sibTransId="{C0210BED-3BDF-431B-B950-A8E5AD3088AF}"/>
    <dgm:cxn modelId="{B021867E-8A23-4F18-984C-F0A9A512E47E}" type="presOf" srcId="{9C138C76-0328-427B-B992-01A388648F31}" destId="{AC1BBB6C-4116-4785-B168-762AC28B3D96}" srcOrd="0" destOrd="0" presId="urn:microsoft.com/office/officeart/2008/layout/HalfCircleOrganizationChart"/>
    <dgm:cxn modelId="{1575BD83-0424-4FCD-85FC-03173F528A99}" type="presOf" srcId="{85C4B7B2-FDEB-488A-BACA-85C96D66E3BC}" destId="{1097B460-76A9-42E2-9370-B88FEFB907E0}" srcOrd="0" destOrd="0" presId="urn:microsoft.com/office/officeart/2008/layout/HalfCircleOrganizationChart"/>
    <dgm:cxn modelId="{6F018289-11AF-4E8C-BADC-15C833A4E19E}" type="presOf" srcId="{614CB987-C8E3-46A9-8611-A3D598EAC7FE}" destId="{D443751D-9E6B-4EF6-9893-9E5BD35F3B53}" srcOrd="0" destOrd="0" presId="urn:microsoft.com/office/officeart/2008/layout/HalfCircleOrganizationChart"/>
    <dgm:cxn modelId="{C240168F-16B8-4E80-87E0-60ECFFEFA735}" type="presOf" srcId="{5AFDF1C0-63A7-459D-A6B0-52D164BE79A0}" destId="{F246F233-01B4-49DF-BEBE-5C1509A7C643}" srcOrd="0" destOrd="0" presId="urn:microsoft.com/office/officeart/2008/layout/HalfCircleOrganizationChart"/>
    <dgm:cxn modelId="{19CB3E96-CF04-4F02-A5E6-598D5CA064DC}" srcId="{F8420B7D-7C79-4C08-A4DF-219C8966AE5F}" destId="{900181F7-3EED-4640-B149-2327775723B9}" srcOrd="1" destOrd="0" parTransId="{9F6C21F1-9C54-4A53-B42A-3B2AC2784A49}" sibTransId="{97537455-3043-40B3-A0D0-A9A0311998D3}"/>
    <dgm:cxn modelId="{14EEA696-6B17-480F-9021-8FD27229B78C}" type="presOf" srcId="{900181F7-3EED-4640-B149-2327775723B9}" destId="{A6FA6E68-1ED7-4412-9DD0-5EF32EF0DA9E}" srcOrd="1" destOrd="0" presId="urn:microsoft.com/office/officeart/2008/layout/HalfCircleOrganizationChart"/>
    <dgm:cxn modelId="{8BAF529C-25BD-478B-A113-8E3A19219728}" srcId="{A5D26E2E-0668-407E-9C1C-9C70BD7D4D36}" destId="{AD507812-1626-4DE6-8217-5006799C78AD}" srcOrd="1" destOrd="0" parTransId="{E7C615C2-B427-4B69-8A52-E8F8BCA993F7}" sibTransId="{3059C36D-39B7-4572-A4FC-C5710B6DC977}"/>
    <dgm:cxn modelId="{326B0B9F-A875-46EA-B5A0-245CB1411FED}" type="presOf" srcId="{65EC229E-B370-4B02-A126-B851882D9262}" destId="{6C7ECDAC-223C-4E9A-B05C-45E4A0B146E9}" srcOrd="1" destOrd="0" presId="urn:microsoft.com/office/officeart/2008/layout/HalfCircleOrganizationChart"/>
    <dgm:cxn modelId="{FC5B8BA6-C103-497B-BD9C-24C963484C98}" type="presOf" srcId="{9C138C76-0328-427B-B992-01A388648F31}" destId="{5C65125E-E738-475A-97B4-BC1E2576006B}" srcOrd="1" destOrd="0" presId="urn:microsoft.com/office/officeart/2008/layout/HalfCircleOrganizationChart"/>
    <dgm:cxn modelId="{A85A36A8-BDEB-422A-A61E-314E81F57DDD}" srcId="{3EB9813C-AC0A-4BF0-B66D-9EEA7E56E982}" destId="{1B026F4A-6C26-4DB5-923B-00FA7A2D3CF2}" srcOrd="0" destOrd="0" parTransId="{4DFE9F37-4929-4F50-95E4-7B1CD235D40F}" sibTransId="{B20FECCD-2B8E-4452-8EE0-21EFC19C6325}"/>
    <dgm:cxn modelId="{007945B2-F456-4603-83A8-41B4553D8349}" type="presOf" srcId="{65EC229E-B370-4B02-A126-B851882D9262}" destId="{040C4204-CB85-4DDD-9F5C-A1CEBCC49F03}" srcOrd="0" destOrd="0" presId="urn:microsoft.com/office/officeart/2008/layout/HalfCircleOrganizationChart"/>
    <dgm:cxn modelId="{4FCF4DB8-2FDD-45DC-AC77-9CB750D31F43}" srcId="{CCCEB891-5754-4AF9-9E98-E9597F1D701D}" destId="{F8420B7D-7C79-4C08-A4DF-219C8966AE5F}" srcOrd="0" destOrd="0" parTransId="{36278124-0555-4604-98A3-312453616295}" sibTransId="{274F34F2-5B60-45DC-B659-605852DDF260}"/>
    <dgm:cxn modelId="{689017BA-A58F-40FC-AEF6-423CBB22987E}" srcId="{A5D26E2E-0668-407E-9C1C-9C70BD7D4D36}" destId="{9C138C76-0328-427B-B992-01A388648F31}" srcOrd="0" destOrd="0" parTransId="{85C4B7B2-FDEB-488A-BACA-85C96D66E3BC}" sibTransId="{0FEFE6CA-7021-4FF3-B08F-477EDD675954}"/>
    <dgm:cxn modelId="{F27C98BA-BA9D-47B8-A1DD-89E4E60CB340}" type="presOf" srcId="{A5D26E2E-0668-407E-9C1C-9C70BD7D4D36}" destId="{D4FBA0C3-8CAC-4C89-9493-820CA18D2BCD}" srcOrd="0" destOrd="0" presId="urn:microsoft.com/office/officeart/2008/layout/HalfCircleOrganizationChart"/>
    <dgm:cxn modelId="{AF40B0BB-26C1-4297-BC0A-D52F43A43937}" srcId="{1B026F4A-6C26-4DB5-923B-00FA7A2D3CF2}" destId="{CCCEB891-5754-4AF9-9E98-E9597F1D701D}" srcOrd="1" destOrd="0" parTransId="{A5476167-E9CA-4672-A1E8-38EF3BA63386}" sibTransId="{F95CCA7A-2B11-4139-A3CC-F5E3DB2DBAC6}"/>
    <dgm:cxn modelId="{52F556BC-6692-402F-A2D3-0B4D6ED77278}" type="presOf" srcId="{A5D26E2E-0668-407E-9C1C-9C70BD7D4D36}" destId="{315DF773-80C8-41D7-86EE-B670259EA4DD}" srcOrd="1" destOrd="0" presId="urn:microsoft.com/office/officeart/2008/layout/HalfCircleOrganizationChart"/>
    <dgm:cxn modelId="{A8644ABD-A8EC-4484-B94C-A08FD06632F5}" type="presOf" srcId="{CCCEB891-5754-4AF9-9E98-E9597F1D701D}" destId="{7D1B6E76-8D1C-4A9B-982F-87AA88207001}" srcOrd="0" destOrd="0" presId="urn:microsoft.com/office/officeart/2008/layout/HalfCircleOrganizationChart"/>
    <dgm:cxn modelId="{43E5CACC-77E1-4480-AC40-1C9953F30373}" srcId="{F8420B7D-7C79-4C08-A4DF-219C8966AE5F}" destId="{F0AE5C9E-6F93-4FFE-8D39-68934178CC6C}" srcOrd="0" destOrd="0" parTransId="{C1CDF104-36E5-4542-9C58-0A44CBC48301}" sibTransId="{372FD6D4-CBBF-4E9C-A26A-41B0F4308472}"/>
    <dgm:cxn modelId="{BD1C8ED4-C1C5-42F8-8602-807C6C7BD6B7}" type="presOf" srcId="{36278124-0555-4604-98A3-312453616295}" destId="{E7F2FA47-4BF7-490A-A0EC-94E9343D988F}" srcOrd="0" destOrd="0" presId="urn:microsoft.com/office/officeart/2008/layout/HalfCircleOrganizationChart"/>
    <dgm:cxn modelId="{A9DEE2D5-E346-45EF-81D8-7084A62B21CE}" type="presOf" srcId="{F8420B7D-7C79-4C08-A4DF-219C8966AE5F}" destId="{4975A484-8C37-47F7-9898-C57DDA1BE06A}" srcOrd="1" destOrd="0" presId="urn:microsoft.com/office/officeart/2008/layout/HalfCircleOrganizationChart"/>
    <dgm:cxn modelId="{8DB50BD8-68FD-4080-AED8-CEE36D7BFE16}" type="presOf" srcId="{2A054C3B-606C-4961-9033-59CC4191CEEE}" destId="{B97933B9-3F7C-4FB8-A427-F75A5D45DE51}" srcOrd="1" destOrd="0" presId="urn:microsoft.com/office/officeart/2008/layout/HalfCircleOrganizationChart"/>
    <dgm:cxn modelId="{EEE2F5E2-9457-4568-BB13-93E8D8703C56}" srcId="{1B026F4A-6C26-4DB5-923B-00FA7A2D3CF2}" destId="{65EC229E-B370-4B02-A126-B851882D9262}" srcOrd="2" destOrd="0" parTransId="{614CB987-C8E3-46A9-8611-A3D598EAC7FE}" sibTransId="{D0172162-950E-45CE-8FDE-6D0187182F28}"/>
    <dgm:cxn modelId="{0A391BE9-D74C-42D8-B054-569670C9A7EA}" type="presOf" srcId="{C1CDF104-36E5-4542-9C58-0A44CBC48301}" destId="{A409BA35-37F0-4F5C-B85A-3150D078B276}" srcOrd="0" destOrd="0" presId="urn:microsoft.com/office/officeart/2008/layout/HalfCircleOrganizationChart"/>
    <dgm:cxn modelId="{FE196BF1-6E8A-44A5-BC58-F71B104C2B40}" type="presOf" srcId="{1B026F4A-6C26-4DB5-923B-00FA7A2D3CF2}" destId="{2ED844A2-E4B0-4DB2-BC3E-055E2F37E28F}" srcOrd="1" destOrd="0" presId="urn:microsoft.com/office/officeart/2008/layout/HalfCircleOrganizationChart"/>
    <dgm:cxn modelId="{F6F336F4-0155-4BC2-A0B7-D6C4FEB48996}" srcId="{CCCEB891-5754-4AF9-9E98-E9597F1D701D}" destId="{A5D26E2E-0668-407E-9C1C-9C70BD7D4D36}" srcOrd="1" destOrd="0" parTransId="{5AFDF1C0-63A7-459D-A6B0-52D164BE79A0}" sibTransId="{33EA0409-EDF8-4221-BC1A-64F2A3B01910}"/>
    <dgm:cxn modelId="{3274EBFF-EF82-4F76-9424-F516CE5C4301}" type="presOf" srcId="{AD507812-1626-4DE6-8217-5006799C78AD}" destId="{AA450348-778B-4C72-84E0-8D5066619951}" srcOrd="0" destOrd="0" presId="urn:microsoft.com/office/officeart/2008/layout/HalfCircleOrganizationChart"/>
    <dgm:cxn modelId="{007FF3BC-6E21-4DE4-A0ED-4DCE6C29FF7B}" type="presParOf" srcId="{3DE32219-A037-486C-86F5-00DCE6E88BA6}" destId="{EAB861D0-04E2-4E15-A227-4550411F6680}" srcOrd="0" destOrd="0" presId="urn:microsoft.com/office/officeart/2008/layout/HalfCircleOrganizationChart"/>
    <dgm:cxn modelId="{FE43E1CF-0B28-46BC-8026-8B6F163435FF}" type="presParOf" srcId="{EAB861D0-04E2-4E15-A227-4550411F6680}" destId="{CF52BA53-F7EA-4F12-9522-4EB1AE76118C}" srcOrd="0" destOrd="0" presId="urn:microsoft.com/office/officeart/2008/layout/HalfCircleOrganizationChart"/>
    <dgm:cxn modelId="{36BFC553-1A26-4691-ABE6-9F0E6C988CCD}" type="presParOf" srcId="{CF52BA53-F7EA-4F12-9522-4EB1AE76118C}" destId="{CF1496AF-05CB-445D-B65E-7B3B259F5233}" srcOrd="0" destOrd="0" presId="urn:microsoft.com/office/officeart/2008/layout/HalfCircleOrganizationChart"/>
    <dgm:cxn modelId="{EF20A60B-E8B6-4BB3-AC7D-471B1AE13E84}" type="presParOf" srcId="{CF52BA53-F7EA-4F12-9522-4EB1AE76118C}" destId="{69BB0B48-040C-4EB9-BA8E-CA7F916F19CD}" srcOrd="1" destOrd="0" presId="urn:microsoft.com/office/officeart/2008/layout/HalfCircleOrganizationChart"/>
    <dgm:cxn modelId="{02CD4156-A2C2-4527-B155-A35E3299D4EA}" type="presParOf" srcId="{CF52BA53-F7EA-4F12-9522-4EB1AE76118C}" destId="{1A6BE6DC-A64E-4AB9-A368-D3A64A487AC8}" srcOrd="2" destOrd="0" presId="urn:microsoft.com/office/officeart/2008/layout/HalfCircleOrganizationChart"/>
    <dgm:cxn modelId="{4328BADA-97ED-4F58-A6E0-418B93EA55AB}" type="presParOf" srcId="{CF52BA53-F7EA-4F12-9522-4EB1AE76118C}" destId="{2ED844A2-E4B0-4DB2-BC3E-055E2F37E28F}" srcOrd="3" destOrd="0" presId="urn:microsoft.com/office/officeart/2008/layout/HalfCircleOrganizationChart"/>
    <dgm:cxn modelId="{9CBF7E5F-6F40-402F-A377-D20466357B9B}" type="presParOf" srcId="{EAB861D0-04E2-4E15-A227-4550411F6680}" destId="{A7D032C3-16DB-49E2-BC05-F5D2244CCF6C}" srcOrd="1" destOrd="0" presId="urn:microsoft.com/office/officeart/2008/layout/HalfCircleOrganizationChart"/>
    <dgm:cxn modelId="{9C5564A6-FE4C-49D9-91DA-D5C94078525B}" type="presParOf" srcId="{A7D032C3-16DB-49E2-BC05-F5D2244CCF6C}" destId="{CE64BB6A-6339-4ACF-BB65-806A8D831B4D}" srcOrd="0" destOrd="0" presId="urn:microsoft.com/office/officeart/2008/layout/HalfCircleOrganizationChart"/>
    <dgm:cxn modelId="{A3F99C7A-7874-49F8-BBE7-61219C429F60}" type="presParOf" srcId="{A7D032C3-16DB-49E2-BC05-F5D2244CCF6C}" destId="{D40D0C25-5B83-4BD8-BBC7-7B74F34EB510}" srcOrd="1" destOrd="0" presId="urn:microsoft.com/office/officeart/2008/layout/HalfCircleOrganizationChart"/>
    <dgm:cxn modelId="{F5C7DC5A-0B89-4A56-9456-F63E52C465C8}" type="presParOf" srcId="{D40D0C25-5B83-4BD8-BBC7-7B74F34EB510}" destId="{BC3EF340-1AFF-4FC6-86D0-2B65CB4EFA08}" srcOrd="0" destOrd="0" presId="urn:microsoft.com/office/officeart/2008/layout/HalfCircleOrganizationChart"/>
    <dgm:cxn modelId="{BF2661FC-4138-4E0A-AD90-AE33A82160B4}" type="presParOf" srcId="{BC3EF340-1AFF-4FC6-86D0-2B65CB4EFA08}" destId="{7D1B6E76-8D1C-4A9B-982F-87AA88207001}" srcOrd="0" destOrd="0" presId="urn:microsoft.com/office/officeart/2008/layout/HalfCircleOrganizationChart"/>
    <dgm:cxn modelId="{C887306B-0892-4568-AD01-20F579C9A0F5}" type="presParOf" srcId="{BC3EF340-1AFF-4FC6-86D0-2B65CB4EFA08}" destId="{8CDC895F-772D-479F-95CD-A666C92848D9}" srcOrd="1" destOrd="0" presId="urn:microsoft.com/office/officeart/2008/layout/HalfCircleOrganizationChart"/>
    <dgm:cxn modelId="{3658DD08-8483-46A1-BC30-A8094B86DC4E}" type="presParOf" srcId="{BC3EF340-1AFF-4FC6-86D0-2B65CB4EFA08}" destId="{E4076954-FE23-4D54-8A11-73D840D9A904}" srcOrd="2" destOrd="0" presId="urn:microsoft.com/office/officeart/2008/layout/HalfCircleOrganizationChart"/>
    <dgm:cxn modelId="{864EFF04-F541-4521-B5B9-80E833326DCF}" type="presParOf" srcId="{BC3EF340-1AFF-4FC6-86D0-2B65CB4EFA08}" destId="{D3852D88-2B7E-4EB0-AB39-FB6C5D2C841E}" srcOrd="3" destOrd="0" presId="urn:microsoft.com/office/officeart/2008/layout/HalfCircleOrganizationChart"/>
    <dgm:cxn modelId="{9209B7EA-7A55-49C6-ABDA-C528411599E5}" type="presParOf" srcId="{D40D0C25-5B83-4BD8-BBC7-7B74F34EB510}" destId="{4F8B7412-5FEB-41F8-ADA6-31A8EA62A7FC}" srcOrd="1" destOrd="0" presId="urn:microsoft.com/office/officeart/2008/layout/HalfCircleOrganizationChart"/>
    <dgm:cxn modelId="{7685CAF7-EED5-45EF-91FB-8FD050F7FBA1}" type="presParOf" srcId="{4F8B7412-5FEB-41F8-ADA6-31A8EA62A7FC}" destId="{E7F2FA47-4BF7-490A-A0EC-94E9343D988F}" srcOrd="0" destOrd="0" presId="urn:microsoft.com/office/officeart/2008/layout/HalfCircleOrganizationChart"/>
    <dgm:cxn modelId="{199F7B09-5766-484E-B53F-16C5C68F32FB}" type="presParOf" srcId="{4F8B7412-5FEB-41F8-ADA6-31A8EA62A7FC}" destId="{4FC8F24A-9B30-4727-A40A-F54537F13569}" srcOrd="1" destOrd="0" presId="urn:microsoft.com/office/officeart/2008/layout/HalfCircleOrganizationChart"/>
    <dgm:cxn modelId="{B8BFD621-EF18-4ABA-B6DA-405EC9FA2F83}" type="presParOf" srcId="{4FC8F24A-9B30-4727-A40A-F54537F13569}" destId="{2BA99058-DD85-4A9C-AAE7-FACE08C30712}" srcOrd="0" destOrd="0" presId="urn:microsoft.com/office/officeart/2008/layout/HalfCircleOrganizationChart"/>
    <dgm:cxn modelId="{CE75D60B-DF16-4E27-A9FB-7584C68B33B6}" type="presParOf" srcId="{2BA99058-DD85-4A9C-AAE7-FACE08C30712}" destId="{239A3835-F23A-4554-BE99-EE9617AB8F13}" srcOrd="0" destOrd="0" presId="urn:microsoft.com/office/officeart/2008/layout/HalfCircleOrganizationChart"/>
    <dgm:cxn modelId="{20205B77-C4BF-4867-8D9A-D57D45085BD5}" type="presParOf" srcId="{2BA99058-DD85-4A9C-AAE7-FACE08C30712}" destId="{1A185F44-5CBD-4C4D-ABDB-C3332B317F7D}" srcOrd="1" destOrd="0" presId="urn:microsoft.com/office/officeart/2008/layout/HalfCircleOrganizationChart"/>
    <dgm:cxn modelId="{1E63B348-B42A-4D67-B2FF-1BE0A53E5B42}" type="presParOf" srcId="{2BA99058-DD85-4A9C-AAE7-FACE08C30712}" destId="{B1557406-84A8-4B69-A2CA-F77B0E4AFFA0}" srcOrd="2" destOrd="0" presId="urn:microsoft.com/office/officeart/2008/layout/HalfCircleOrganizationChart"/>
    <dgm:cxn modelId="{994BAACB-6300-4C66-9625-234EB4BB1C29}" type="presParOf" srcId="{2BA99058-DD85-4A9C-AAE7-FACE08C30712}" destId="{4975A484-8C37-47F7-9898-C57DDA1BE06A}" srcOrd="3" destOrd="0" presId="urn:microsoft.com/office/officeart/2008/layout/HalfCircleOrganizationChart"/>
    <dgm:cxn modelId="{9360E7B6-BFDD-460C-98D7-D65D205271F1}" type="presParOf" srcId="{4FC8F24A-9B30-4727-A40A-F54537F13569}" destId="{E82A7830-94B0-4197-B5B8-693C056A1AD9}" srcOrd="1" destOrd="0" presId="urn:microsoft.com/office/officeart/2008/layout/HalfCircleOrganizationChart"/>
    <dgm:cxn modelId="{B431339D-A928-4E80-AE43-2A6616975403}" type="presParOf" srcId="{E82A7830-94B0-4197-B5B8-693C056A1AD9}" destId="{A409BA35-37F0-4F5C-B85A-3150D078B276}" srcOrd="0" destOrd="0" presId="urn:microsoft.com/office/officeart/2008/layout/HalfCircleOrganizationChart"/>
    <dgm:cxn modelId="{3219F8B8-6714-472F-8F9E-D494ADB63EA4}" type="presParOf" srcId="{E82A7830-94B0-4197-B5B8-693C056A1AD9}" destId="{AFC0DCBA-CE70-4A28-B239-6431992C3DAF}" srcOrd="1" destOrd="0" presId="urn:microsoft.com/office/officeart/2008/layout/HalfCircleOrganizationChart"/>
    <dgm:cxn modelId="{077EE845-1E71-4184-A4B0-F648B824E3F1}" type="presParOf" srcId="{AFC0DCBA-CE70-4A28-B239-6431992C3DAF}" destId="{9B946276-9932-4379-84E2-48AB62C58734}" srcOrd="0" destOrd="0" presId="urn:microsoft.com/office/officeart/2008/layout/HalfCircleOrganizationChart"/>
    <dgm:cxn modelId="{0D3A55F7-63D1-49AE-A44A-EEB35CD6AF04}" type="presParOf" srcId="{9B946276-9932-4379-84E2-48AB62C58734}" destId="{BA82A7C7-BB06-43C4-B6DD-880AA6F69AA4}" srcOrd="0" destOrd="0" presId="urn:microsoft.com/office/officeart/2008/layout/HalfCircleOrganizationChart"/>
    <dgm:cxn modelId="{2393296F-4C52-42D9-A05A-41E21C3F3AE4}" type="presParOf" srcId="{9B946276-9932-4379-84E2-48AB62C58734}" destId="{4C5BD71E-ACB9-477D-82C1-39499D00BCC0}" srcOrd="1" destOrd="0" presId="urn:microsoft.com/office/officeart/2008/layout/HalfCircleOrganizationChart"/>
    <dgm:cxn modelId="{C2B41795-2F19-4F71-80E9-7C0B0DD3A4C4}" type="presParOf" srcId="{9B946276-9932-4379-84E2-48AB62C58734}" destId="{F7687C13-67FC-4307-AAEB-66081F7512E8}" srcOrd="2" destOrd="0" presId="urn:microsoft.com/office/officeart/2008/layout/HalfCircleOrganizationChart"/>
    <dgm:cxn modelId="{2C3D880D-7130-4D58-84EF-C73F14F966E6}" type="presParOf" srcId="{9B946276-9932-4379-84E2-48AB62C58734}" destId="{E8455F34-D3B5-4B9C-AB8E-22554F4EA9C5}" srcOrd="3" destOrd="0" presId="urn:microsoft.com/office/officeart/2008/layout/HalfCircleOrganizationChart"/>
    <dgm:cxn modelId="{7C07CBDA-0C86-4622-AF60-87C75C2042DF}" type="presParOf" srcId="{AFC0DCBA-CE70-4A28-B239-6431992C3DAF}" destId="{E90304FD-7C82-4D43-8484-6B3CD20540EC}" srcOrd="1" destOrd="0" presId="urn:microsoft.com/office/officeart/2008/layout/HalfCircleOrganizationChart"/>
    <dgm:cxn modelId="{5035BC17-7021-4E42-88DD-B5F51BBA7761}" type="presParOf" srcId="{AFC0DCBA-CE70-4A28-B239-6431992C3DAF}" destId="{E064D874-C74C-4F2A-B812-6259DB36E55B}" srcOrd="2" destOrd="0" presId="urn:microsoft.com/office/officeart/2008/layout/HalfCircleOrganizationChart"/>
    <dgm:cxn modelId="{3AE85219-6551-478F-8521-2C207A0E7A3D}" type="presParOf" srcId="{E82A7830-94B0-4197-B5B8-693C056A1AD9}" destId="{E96B4B05-9420-4DE5-A185-FEA9F84A2B0F}" srcOrd="2" destOrd="0" presId="urn:microsoft.com/office/officeart/2008/layout/HalfCircleOrganizationChart"/>
    <dgm:cxn modelId="{B243E2FF-8F37-4EC7-B9D5-F1A8C424B2DC}" type="presParOf" srcId="{E82A7830-94B0-4197-B5B8-693C056A1AD9}" destId="{3DD5C048-6F01-407D-8089-C85AA58FF939}" srcOrd="3" destOrd="0" presId="urn:microsoft.com/office/officeart/2008/layout/HalfCircleOrganizationChart"/>
    <dgm:cxn modelId="{6AF89891-BC1C-49F1-8FD0-6F53F84C2F21}" type="presParOf" srcId="{3DD5C048-6F01-407D-8089-C85AA58FF939}" destId="{206B3958-3CCE-4DA1-B7A7-80BB35680426}" srcOrd="0" destOrd="0" presId="urn:microsoft.com/office/officeart/2008/layout/HalfCircleOrganizationChart"/>
    <dgm:cxn modelId="{2069CBC3-F3F7-448F-9149-445175BB0406}" type="presParOf" srcId="{206B3958-3CCE-4DA1-B7A7-80BB35680426}" destId="{C643A133-245F-4949-8DB9-36330B43EC69}" srcOrd="0" destOrd="0" presId="urn:microsoft.com/office/officeart/2008/layout/HalfCircleOrganizationChart"/>
    <dgm:cxn modelId="{1E4C8733-041E-42E3-8F33-1D4D97ECB3CA}" type="presParOf" srcId="{206B3958-3CCE-4DA1-B7A7-80BB35680426}" destId="{1A3A675E-4EAD-46D1-AAE2-948F1A3A8A0B}" srcOrd="1" destOrd="0" presId="urn:microsoft.com/office/officeart/2008/layout/HalfCircleOrganizationChart"/>
    <dgm:cxn modelId="{9433BD15-4D6C-4165-A7C0-ACB7AD7299C5}" type="presParOf" srcId="{206B3958-3CCE-4DA1-B7A7-80BB35680426}" destId="{6F1067C6-62F5-4685-8DA3-FE56299FF9C8}" srcOrd="2" destOrd="0" presId="urn:microsoft.com/office/officeart/2008/layout/HalfCircleOrganizationChart"/>
    <dgm:cxn modelId="{81523763-57D5-4EA3-AA37-B010A8672FBC}" type="presParOf" srcId="{206B3958-3CCE-4DA1-B7A7-80BB35680426}" destId="{A6FA6E68-1ED7-4412-9DD0-5EF32EF0DA9E}" srcOrd="3" destOrd="0" presId="urn:microsoft.com/office/officeart/2008/layout/HalfCircleOrganizationChart"/>
    <dgm:cxn modelId="{486AB8F9-DCA6-4A4D-84A1-2360F2F9F501}" type="presParOf" srcId="{3DD5C048-6F01-407D-8089-C85AA58FF939}" destId="{AE413596-85F4-4666-A17A-EEB281381B2C}" srcOrd="1" destOrd="0" presId="urn:microsoft.com/office/officeart/2008/layout/HalfCircleOrganizationChart"/>
    <dgm:cxn modelId="{663A0902-FF16-4895-9EE8-FC5C153DB35D}" type="presParOf" srcId="{3DD5C048-6F01-407D-8089-C85AA58FF939}" destId="{8038B06E-1975-4A8F-88A0-39540BDFE7A7}" srcOrd="2" destOrd="0" presId="urn:microsoft.com/office/officeart/2008/layout/HalfCircleOrganizationChart"/>
    <dgm:cxn modelId="{BB45C379-CD2E-4E55-BFF3-7D3287CCD16A}" type="presParOf" srcId="{4FC8F24A-9B30-4727-A40A-F54537F13569}" destId="{7C52C3FE-F5B2-446B-A9DC-34751E870D4F}" srcOrd="2" destOrd="0" presId="urn:microsoft.com/office/officeart/2008/layout/HalfCircleOrganizationChart"/>
    <dgm:cxn modelId="{A5F55B6B-C0CA-4006-BE2D-98ECDB06B72D}" type="presParOf" srcId="{4F8B7412-5FEB-41F8-ADA6-31A8EA62A7FC}" destId="{F246F233-01B4-49DF-BEBE-5C1509A7C643}" srcOrd="2" destOrd="0" presId="urn:microsoft.com/office/officeart/2008/layout/HalfCircleOrganizationChart"/>
    <dgm:cxn modelId="{C6BDE2A0-A832-4534-BF32-8DE2C8B7BA19}" type="presParOf" srcId="{4F8B7412-5FEB-41F8-ADA6-31A8EA62A7FC}" destId="{FB73C567-7F25-4748-AD38-5F43E4D7B14D}" srcOrd="3" destOrd="0" presId="urn:microsoft.com/office/officeart/2008/layout/HalfCircleOrganizationChart"/>
    <dgm:cxn modelId="{328243CA-C6B0-4706-9215-84DE6FC7615B}" type="presParOf" srcId="{FB73C567-7F25-4748-AD38-5F43E4D7B14D}" destId="{33FF857F-C0C4-45E2-88F6-D8C1563AD92E}" srcOrd="0" destOrd="0" presId="urn:microsoft.com/office/officeart/2008/layout/HalfCircleOrganizationChart"/>
    <dgm:cxn modelId="{9B1D7278-C635-48BD-8BCE-AC9A29B5FA78}" type="presParOf" srcId="{33FF857F-C0C4-45E2-88F6-D8C1563AD92E}" destId="{D4FBA0C3-8CAC-4C89-9493-820CA18D2BCD}" srcOrd="0" destOrd="0" presId="urn:microsoft.com/office/officeart/2008/layout/HalfCircleOrganizationChart"/>
    <dgm:cxn modelId="{268B37A4-36FC-456C-A6BE-052633AF7EE0}" type="presParOf" srcId="{33FF857F-C0C4-45E2-88F6-D8C1563AD92E}" destId="{DA023A48-0C88-4EEC-B182-AB6300D4BB38}" srcOrd="1" destOrd="0" presId="urn:microsoft.com/office/officeart/2008/layout/HalfCircleOrganizationChart"/>
    <dgm:cxn modelId="{12B58D4B-40C0-4010-AE4D-C0B9B506E027}" type="presParOf" srcId="{33FF857F-C0C4-45E2-88F6-D8C1563AD92E}" destId="{5E1124ED-456F-4803-9608-B830EACF51BD}" srcOrd="2" destOrd="0" presId="urn:microsoft.com/office/officeart/2008/layout/HalfCircleOrganizationChart"/>
    <dgm:cxn modelId="{7D5F8CBF-456B-4859-9713-60536CAEB483}" type="presParOf" srcId="{33FF857F-C0C4-45E2-88F6-D8C1563AD92E}" destId="{315DF773-80C8-41D7-86EE-B670259EA4DD}" srcOrd="3" destOrd="0" presId="urn:microsoft.com/office/officeart/2008/layout/HalfCircleOrganizationChart"/>
    <dgm:cxn modelId="{E88DA386-B7C5-4942-A362-F978EA17546D}" type="presParOf" srcId="{FB73C567-7F25-4748-AD38-5F43E4D7B14D}" destId="{C1BFBF67-3D9E-4F5A-9E52-10CF7D74EC6B}" srcOrd="1" destOrd="0" presId="urn:microsoft.com/office/officeart/2008/layout/HalfCircleOrganizationChart"/>
    <dgm:cxn modelId="{3C0372AD-FFF1-42B5-ADD9-14B7E9C277D2}" type="presParOf" srcId="{C1BFBF67-3D9E-4F5A-9E52-10CF7D74EC6B}" destId="{1097B460-76A9-42E2-9370-B88FEFB907E0}" srcOrd="0" destOrd="0" presId="urn:microsoft.com/office/officeart/2008/layout/HalfCircleOrganizationChart"/>
    <dgm:cxn modelId="{3599A3D4-9E33-4E64-9617-F2EB14E8AE74}" type="presParOf" srcId="{C1BFBF67-3D9E-4F5A-9E52-10CF7D74EC6B}" destId="{ABF7A1E0-DD99-458D-BB85-717256BB0AD7}" srcOrd="1" destOrd="0" presId="urn:microsoft.com/office/officeart/2008/layout/HalfCircleOrganizationChart"/>
    <dgm:cxn modelId="{E44BAEF3-8360-4605-ACE1-7EC08635BCB5}" type="presParOf" srcId="{ABF7A1E0-DD99-458D-BB85-717256BB0AD7}" destId="{CC42EAB0-9AA7-4676-A111-1C6E0C791BC3}" srcOrd="0" destOrd="0" presId="urn:microsoft.com/office/officeart/2008/layout/HalfCircleOrganizationChart"/>
    <dgm:cxn modelId="{D72966A0-4364-4583-910F-6F1FE93419C9}" type="presParOf" srcId="{CC42EAB0-9AA7-4676-A111-1C6E0C791BC3}" destId="{AC1BBB6C-4116-4785-B168-762AC28B3D96}" srcOrd="0" destOrd="0" presId="urn:microsoft.com/office/officeart/2008/layout/HalfCircleOrganizationChart"/>
    <dgm:cxn modelId="{09D5A724-EE8D-4E50-AC8F-8A2B0CBBB448}" type="presParOf" srcId="{CC42EAB0-9AA7-4676-A111-1C6E0C791BC3}" destId="{D8145EB3-BCA5-47E9-8BAB-6078FBEA7F5D}" srcOrd="1" destOrd="0" presId="urn:microsoft.com/office/officeart/2008/layout/HalfCircleOrganizationChart"/>
    <dgm:cxn modelId="{96D7F60F-5B5C-4F06-B2EF-153256800DAC}" type="presParOf" srcId="{CC42EAB0-9AA7-4676-A111-1C6E0C791BC3}" destId="{2F55E85B-F93A-41A6-9773-389A0BDC0483}" srcOrd="2" destOrd="0" presId="urn:microsoft.com/office/officeart/2008/layout/HalfCircleOrganizationChart"/>
    <dgm:cxn modelId="{CE32268E-2957-4E82-BE04-469250F8C0DD}" type="presParOf" srcId="{CC42EAB0-9AA7-4676-A111-1C6E0C791BC3}" destId="{5C65125E-E738-475A-97B4-BC1E2576006B}" srcOrd="3" destOrd="0" presId="urn:microsoft.com/office/officeart/2008/layout/HalfCircleOrganizationChart"/>
    <dgm:cxn modelId="{6D478B4A-3508-4355-A0C4-EBDFA8B106B6}" type="presParOf" srcId="{ABF7A1E0-DD99-458D-BB85-717256BB0AD7}" destId="{3A55704B-DCA8-4EEA-80C1-3A6E2B932B53}" srcOrd="1" destOrd="0" presId="urn:microsoft.com/office/officeart/2008/layout/HalfCircleOrganizationChart"/>
    <dgm:cxn modelId="{1BA9CC91-28E0-4862-BB78-7A2DC91C7BA4}" type="presParOf" srcId="{ABF7A1E0-DD99-458D-BB85-717256BB0AD7}" destId="{6374225C-F4DC-476A-AC61-C0FAEAC6C96D}" srcOrd="2" destOrd="0" presId="urn:microsoft.com/office/officeart/2008/layout/HalfCircleOrganizationChart"/>
    <dgm:cxn modelId="{FB456014-B089-4311-BCA9-1C8E258E56D5}" type="presParOf" srcId="{C1BFBF67-3D9E-4F5A-9E52-10CF7D74EC6B}" destId="{F7AA7EA4-2D0D-4A36-9AD1-55D27195B3D8}" srcOrd="2" destOrd="0" presId="urn:microsoft.com/office/officeart/2008/layout/HalfCircleOrganizationChart"/>
    <dgm:cxn modelId="{A747A1DD-3C6E-4E01-A8BF-5D72EFC50319}" type="presParOf" srcId="{C1BFBF67-3D9E-4F5A-9E52-10CF7D74EC6B}" destId="{20E6C3CF-4BB4-455D-ACED-67EAA638CF99}" srcOrd="3" destOrd="0" presId="urn:microsoft.com/office/officeart/2008/layout/HalfCircleOrganizationChart"/>
    <dgm:cxn modelId="{5923CB0E-6532-40C6-B8C4-C302541AA7DE}" type="presParOf" srcId="{20E6C3CF-4BB4-455D-ACED-67EAA638CF99}" destId="{20E2D48A-75C7-4E8C-B101-493BD3520B59}" srcOrd="0" destOrd="0" presId="urn:microsoft.com/office/officeart/2008/layout/HalfCircleOrganizationChart"/>
    <dgm:cxn modelId="{71F46966-2C6C-437E-913E-757E19254686}" type="presParOf" srcId="{20E2D48A-75C7-4E8C-B101-493BD3520B59}" destId="{AA450348-778B-4C72-84E0-8D5066619951}" srcOrd="0" destOrd="0" presId="urn:microsoft.com/office/officeart/2008/layout/HalfCircleOrganizationChart"/>
    <dgm:cxn modelId="{AA149274-06E0-4AFD-8D38-578D4E678BE6}" type="presParOf" srcId="{20E2D48A-75C7-4E8C-B101-493BD3520B59}" destId="{FC993BF2-C943-4C70-BCC7-8C04660DFF5A}" srcOrd="1" destOrd="0" presId="urn:microsoft.com/office/officeart/2008/layout/HalfCircleOrganizationChart"/>
    <dgm:cxn modelId="{031EA57E-DD94-4CEF-8E2A-48C670E048CB}" type="presParOf" srcId="{20E2D48A-75C7-4E8C-B101-493BD3520B59}" destId="{2B45F127-5676-4C7A-AE89-978F4DE4470D}" srcOrd="2" destOrd="0" presId="urn:microsoft.com/office/officeart/2008/layout/HalfCircleOrganizationChart"/>
    <dgm:cxn modelId="{EC63FFA3-E50B-4D9E-A2C2-9568D788532A}" type="presParOf" srcId="{20E2D48A-75C7-4E8C-B101-493BD3520B59}" destId="{BDF4C8A3-8E59-4679-B09B-5FE5CDB5DC60}" srcOrd="3" destOrd="0" presId="urn:microsoft.com/office/officeart/2008/layout/HalfCircleOrganizationChart"/>
    <dgm:cxn modelId="{75051A6E-CB6A-47F0-8C60-9A3819DC1A74}" type="presParOf" srcId="{20E6C3CF-4BB4-455D-ACED-67EAA638CF99}" destId="{6CBE6E50-4E25-482A-A513-51931CD66BEF}" srcOrd="1" destOrd="0" presId="urn:microsoft.com/office/officeart/2008/layout/HalfCircleOrganizationChart"/>
    <dgm:cxn modelId="{6ED725B1-2BFF-429D-AC01-BFEF2E37B247}" type="presParOf" srcId="{20E6C3CF-4BB4-455D-ACED-67EAA638CF99}" destId="{52E015B0-490E-46D4-A263-C9CA7227D5CE}" srcOrd="2" destOrd="0" presId="urn:microsoft.com/office/officeart/2008/layout/HalfCircleOrganizationChart"/>
    <dgm:cxn modelId="{D94D2059-5A56-4F0F-B316-137D6EE29AE1}" type="presParOf" srcId="{FB73C567-7F25-4748-AD38-5F43E4D7B14D}" destId="{834B2147-2254-4CE2-B0D7-A87C58E7823A}" srcOrd="2" destOrd="0" presId="urn:microsoft.com/office/officeart/2008/layout/HalfCircleOrganizationChart"/>
    <dgm:cxn modelId="{CECE338E-6686-49D1-9A07-F33B05BAD258}" type="presParOf" srcId="{D40D0C25-5B83-4BD8-BBC7-7B74F34EB510}" destId="{49F49E20-2B75-4BD1-B4D7-B1FDF72E2631}" srcOrd="2" destOrd="0" presId="urn:microsoft.com/office/officeart/2008/layout/HalfCircleOrganizationChart"/>
    <dgm:cxn modelId="{8A66C785-E843-430F-8B5B-D94993CCF1E8}" type="presParOf" srcId="{A7D032C3-16DB-49E2-BC05-F5D2244CCF6C}" destId="{D443751D-9E6B-4EF6-9893-9E5BD35F3B53}" srcOrd="2" destOrd="0" presId="urn:microsoft.com/office/officeart/2008/layout/HalfCircleOrganizationChart"/>
    <dgm:cxn modelId="{9184C49B-43D7-4CE2-B7C5-0579DD9F3324}" type="presParOf" srcId="{A7D032C3-16DB-49E2-BC05-F5D2244CCF6C}" destId="{7A75AEF4-E9D0-41BB-8DA5-F1C694C97B8C}" srcOrd="3" destOrd="0" presId="urn:microsoft.com/office/officeart/2008/layout/HalfCircleOrganizationChart"/>
    <dgm:cxn modelId="{7F0C5A81-7DCE-4242-A179-BCB05D68B086}" type="presParOf" srcId="{7A75AEF4-E9D0-41BB-8DA5-F1C694C97B8C}" destId="{BFC90F0C-30B3-45C9-9D7F-4AB2451B272C}" srcOrd="0" destOrd="0" presId="urn:microsoft.com/office/officeart/2008/layout/HalfCircleOrganizationChart"/>
    <dgm:cxn modelId="{7A43E52A-5FCD-4A5A-A4AB-330136DE69DD}" type="presParOf" srcId="{BFC90F0C-30B3-45C9-9D7F-4AB2451B272C}" destId="{040C4204-CB85-4DDD-9F5C-A1CEBCC49F03}" srcOrd="0" destOrd="0" presId="urn:microsoft.com/office/officeart/2008/layout/HalfCircleOrganizationChart"/>
    <dgm:cxn modelId="{76531061-7D15-4927-ADE1-A585F066DDD0}" type="presParOf" srcId="{BFC90F0C-30B3-45C9-9D7F-4AB2451B272C}" destId="{1614A901-DA64-450F-B770-2B63A1A395A6}" srcOrd="1" destOrd="0" presId="urn:microsoft.com/office/officeart/2008/layout/HalfCircleOrganizationChart"/>
    <dgm:cxn modelId="{01CC82E5-D625-440B-9ED2-7E5E4D60792E}" type="presParOf" srcId="{BFC90F0C-30B3-45C9-9D7F-4AB2451B272C}" destId="{5A9AFBB2-E1F7-4DAB-90C5-A39B29699FCD}" srcOrd="2" destOrd="0" presId="urn:microsoft.com/office/officeart/2008/layout/HalfCircleOrganizationChart"/>
    <dgm:cxn modelId="{380E73B6-6A07-49CF-8D1E-AE8994C85194}" type="presParOf" srcId="{BFC90F0C-30B3-45C9-9D7F-4AB2451B272C}" destId="{6C7ECDAC-223C-4E9A-B05C-45E4A0B146E9}" srcOrd="3" destOrd="0" presId="urn:microsoft.com/office/officeart/2008/layout/HalfCircleOrganizationChart"/>
    <dgm:cxn modelId="{3E24E350-7DFE-48F5-8025-FBFEF674B745}" type="presParOf" srcId="{7A75AEF4-E9D0-41BB-8DA5-F1C694C97B8C}" destId="{240FF640-620E-4CDC-B950-A7E7E5C49C8B}" srcOrd="1" destOrd="0" presId="urn:microsoft.com/office/officeart/2008/layout/HalfCircleOrganizationChart"/>
    <dgm:cxn modelId="{A9BF0C1C-D55A-4392-86E6-A4BD7566E72F}" type="presParOf" srcId="{7A75AEF4-E9D0-41BB-8DA5-F1C694C97B8C}" destId="{0B4B8F02-7C4B-4B6F-9ADC-89E6470270D4}" srcOrd="2" destOrd="0" presId="urn:microsoft.com/office/officeart/2008/layout/HalfCircleOrganizationChart"/>
    <dgm:cxn modelId="{107EA81A-C62D-43F2-83A0-346DF0E26BDE}" type="presParOf" srcId="{EAB861D0-04E2-4E15-A227-4550411F6680}" destId="{D6B52FB0-67AE-4288-94C8-A5D4B2369AFA}" srcOrd="2" destOrd="0" presId="urn:microsoft.com/office/officeart/2008/layout/HalfCircleOrganizationChart"/>
    <dgm:cxn modelId="{B6E4E3D5-6F25-4E6C-BA40-2F91367FC265}" type="presParOf" srcId="{D6B52FB0-67AE-4288-94C8-A5D4B2369AFA}" destId="{DABC6C1F-C0B6-4846-8963-EA930CBBA917}" srcOrd="0" destOrd="0" presId="urn:microsoft.com/office/officeart/2008/layout/HalfCircleOrganizationChart"/>
    <dgm:cxn modelId="{AA34B1F6-4C9E-4F17-A088-222D69C3450A}" type="presParOf" srcId="{D6B52FB0-67AE-4288-94C8-A5D4B2369AFA}" destId="{407C6AC9-89D3-49F0-99C2-47E2F7FF6C65}" srcOrd="1" destOrd="0" presId="urn:microsoft.com/office/officeart/2008/layout/HalfCircleOrganizationChart"/>
    <dgm:cxn modelId="{5605DF82-B530-414A-A343-91902F365ABA}" type="presParOf" srcId="{407C6AC9-89D3-49F0-99C2-47E2F7FF6C65}" destId="{4968281C-AFCF-424F-84CF-E6427EB99B97}" srcOrd="0" destOrd="0" presId="urn:microsoft.com/office/officeart/2008/layout/HalfCircleOrganizationChart"/>
    <dgm:cxn modelId="{9C66519F-F73F-4A04-A482-78123D06627A}" type="presParOf" srcId="{4968281C-AFCF-424F-84CF-E6427EB99B97}" destId="{B0FEF869-9654-47DE-94BE-A499492F1BFB}" srcOrd="0" destOrd="0" presId="urn:microsoft.com/office/officeart/2008/layout/HalfCircleOrganizationChart"/>
    <dgm:cxn modelId="{4F6C0B24-4993-4685-A828-193DA98BACEB}" type="presParOf" srcId="{4968281C-AFCF-424F-84CF-E6427EB99B97}" destId="{493F7306-3865-4701-9DCB-7BC650F2EB69}" srcOrd="1" destOrd="0" presId="urn:microsoft.com/office/officeart/2008/layout/HalfCircleOrganizationChart"/>
    <dgm:cxn modelId="{3F9177B2-651F-4D6B-BDF2-BF56A13E04BE}" type="presParOf" srcId="{4968281C-AFCF-424F-84CF-E6427EB99B97}" destId="{20E102C5-A098-4685-94A7-496928CA9F31}" srcOrd="2" destOrd="0" presId="urn:microsoft.com/office/officeart/2008/layout/HalfCircleOrganizationChart"/>
    <dgm:cxn modelId="{768B5632-1282-40A9-9651-5B1ABDCBE2F5}" type="presParOf" srcId="{4968281C-AFCF-424F-84CF-E6427EB99B97}" destId="{B97933B9-3F7C-4FB8-A427-F75A5D45DE51}" srcOrd="3" destOrd="0" presId="urn:microsoft.com/office/officeart/2008/layout/HalfCircleOrganizationChart"/>
    <dgm:cxn modelId="{FD017BF7-85BC-4D9C-B89D-81AC783A121E}" type="presParOf" srcId="{407C6AC9-89D3-49F0-99C2-47E2F7FF6C65}" destId="{470439C5-6AA9-4719-B6CA-53B59C1B503B}" srcOrd="1" destOrd="0" presId="urn:microsoft.com/office/officeart/2008/layout/HalfCircleOrganizationChart"/>
    <dgm:cxn modelId="{DC76A579-75D8-4CB6-AAF5-8FD881FE8499}" type="presParOf" srcId="{407C6AC9-89D3-49F0-99C2-47E2F7FF6C65}" destId="{BCA7D895-D373-4CA3-8840-61A91C578895}" srcOrd="2" destOrd="0" presId="urn:microsoft.com/office/officeart/2008/layout/HalfCircleOrganizationChart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C944A-9648-4C08-8FAA-A49237875E31}">
      <dsp:nvSpPr>
        <dsp:cNvPr id="0" name=""/>
        <dsp:cNvSpPr/>
      </dsp:nvSpPr>
      <dsp:spPr>
        <a:xfrm>
          <a:off x="178593" y="0"/>
          <a:ext cx="4667250" cy="466725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Product Vision</a:t>
          </a:r>
        </a:p>
      </dsp:txBody>
      <dsp:txXfrm>
        <a:off x="1637109" y="233362"/>
        <a:ext cx="1750218" cy="466725"/>
      </dsp:txXfrm>
    </dsp:sp>
    <dsp:sp modelId="{D12A3A39-B882-4BAF-99C7-95BBC318166D}">
      <dsp:nvSpPr>
        <dsp:cNvPr id="0" name=""/>
        <dsp:cNvSpPr/>
      </dsp:nvSpPr>
      <dsp:spPr>
        <a:xfrm>
          <a:off x="528637" y="700087"/>
          <a:ext cx="3967162" cy="396716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Roadmap</a:t>
          </a:r>
        </a:p>
      </dsp:txBody>
      <dsp:txXfrm>
        <a:off x="1656799" y="928199"/>
        <a:ext cx="1710838" cy="456223"/>
      </dsp:txXfrm>
    </dsp:sp>
    <dsp:sp modelId="{DC323044-1974-4541-BD0F-AC66D8481135}">
      <dsp:nvSpPr>
        <dsp:cNvPr id="0" name=""/>
        <dsp:cNvSpPr/>
      </dsp:nvSpPr>
      <dsp:spPr>
        <a:xfrm>
          <a:off x="878680" y="1400174"/>
          <a:ext cx="3267075" cy="326707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Release Plan</a:t>
          </a:r>
        </a:p>
      </dsp:txBody>
      <dsp:txXfrm>
        <a:off x="1666862" y="1625603"/>
        <a:ext cx="1690711" cy="450856"/>
      </dsp:txXfrm>
    </dsp:sp>
    <dsp:sp modelId="{C21CB143-8E7E-4F46-AB38-20551E016409}">
      <dsp:nvSpPr>
        <dsp:cNvPr id="0" name=""/>
        <dsp:cNvSpPr/>
      </dsp:nvSpPr>
      <dsp:spPr>
        <a:xfrm>
          <a:off x="1228724" y="2100262"/>
          <a:ext cx="2566987" cy="256698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Sprint Plan</a:t>
          </a:r>
        </a:p>
      </dsp:txBody>
      <dsp:txXfrm>
        <a:off x="1819131" y="2331291"/>
        <a:ext cx="1386173" cy="462057"/>
      </dsp:txXfrm>
    </dsp:sp>
    <dsp:sp modelId="{84F56BC8-4424-4AFF-A983-351E5E4DD9C0}">
      <dsp:nvSpPr>
        <dsp:cNvPr id="0" name=""/>
        <dsp:cNvSpPr/>
      </dsp:nvSpPr>
      <dsp:spPr>
        <a:xfrm>
          <a:off x="1578768" y="2800349"/>
          <a:ext cx="1866900" cy="186690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Day Plan</a:t>
          </a:r>
        </a:p>
      </dsp:txBody>
      <dsp:txXfrm>
        <a:off x="1852169" y="3267075"/>
        <a:ext cx="1320097" cy="933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C944A-9648-4C08-8FAA-A49237875E31}">
      <dsp:nvSpPr>
        <dsp:cNvPr id="0" name=""/>
        <dsp:cNvSpPr/>
      </dsp:nvSpPr>
      <dsp:spPr>
        <a:xfrm>
          <a:off x="178593" y="0"/>
          <a:ext cx="4667250" cy="466725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Product Vision</a:t>
          </a:r>
        </a:p>
      </dsp:txBody>
      <dsp:txXfrm>
        <a:off x="1637109" y="233362"/>
        <a:ext cx="1750218" cy="466725"/>
      </dsp:txXfrm>
    </dsp:sp>
    <dsp:sp modelId="{D12A3A39-B882-4BAF-99C7-95BBC318166D}">
      <dsp:nvSpPr>
        <dsp:cNvPr id="0" name=""/>
        <dsp:cNvSpPr/>
      </dsp:nvSpPr>
      <dsp:spPr>
        <a:xfrm>
          <a:off x="528637" y="700087"/>
          <a:ext cx="3967162" cy="396716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Roadmap</a:t>
          </a:r>
        </a:p>
      </dsp:txBody>
      <dsp:txXfrm>
        <a:off x="1656799" y="928199"/>
        <a:ext cx="1710838" cy="456223"/>
      </dsp:txXfrm>
    </dsp:sp>
    <dsp:sp modelId="{DC323044-1974-4541-BD0F-AC66D8481135}">
      <dsp:nvSpPr>
        <dsp:cNvPr id="0" name=""/>
        <dsp:cNvSpPr/>
      </dsp:nvSpPr>
      <dsp:spPr>
        <a:xfrm>
          <a:off x="878680" y="1400174"/>
          <a:ext cx="3267075" cy="326707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Release Plan</a:t>
          </a:r>
        </a:p>
      </dsp:txBody>
      <dsp:txXfrm>
        <a:off x="1666862" y="1625603"/>
        <a:ext cx="1690711" cy="450856"/>
      </dsp:txXfrm>
    </dsp:sp>
    <dsp:sp modelId="{C21CB143-8E7E-4F46-AB38-20551E016409}">
      <dsp:nvSpPr>
        <dsp:cNvPr id="0" name=""/>
        <dsp:cNvSpPr/>
      </dsp:nvSpPr>
      <dsp:spPr>
        <a:xfrm>
          <a:off x="1228724" y="2100262"/>
          <a:ext cx="2566987" cy="256698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Sprint Plan</a:t>
          </a:r>
        </a:p>
      </dsp:txBody>
      <dsp:txXfrm>
        <a:off x="1819131" y="2331291"/>
        <a:ext cx="1386173" cy="462057"/>
      </dsp:txXfrm>
    </dsp:sp>
    <dsp:sp modelId="{84F56BC8-4424-4AFF-A983-351E5E4DD9C0}">
      <dsp:nvSpPr>
        <dsp:cNvPr id="0" name=""/>
        <dsp:cNvSpPr/>
      </dsp:nvSpPr>
      <dsp:spPr>
        <a:xfrm>
          <a:off x="1578768" y="2800349"/>
          <a:ext cx="1866900" cy="186690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Day Plan</a:t>
          </a:r>
        </a:p>
      </dsp:txBody>
      <dsp:txXfrm>
        <a:off x="1852169" y="3267075"/>
        <a:ext cx="1320097" cy="933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C6C1F-C0B6-4846-8963-EA930CBBA917}">
      <dsp:nvSpPr>
        <dsp:cNvPr id="0" name=""/>
        <dsp:cNvSpPr/>
      </dsp:nvSpPr>
      <dsp:spPr>
        <a:xfrm>
          <a:off x="1607143" y="586751"/>
          <a:ext cx="484558" cy="350282"/>
        </a:xfrm>
        <a:custGeom>
          <a:avLst/>
          <a:gdLst/>
          <a:ahLst/>
          <a:cxnLst/>
          <a:rect l="0" t="0" r="0" b="0"/>
          <a:pathLst>
            <a:path>
              <a:moveTo>
                <a:pt x="484558" y="0"/>
              </a:moveTo>
              <a:lnTo>
                <a:pt x="484558" y="350282"/>
              </a:lnTo>
              <a:lnTo>
                <a:pt x="0" y="3502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3751D-9E6B-4EF6-9893-9E5BD35F3B53}">
      <dsp:nvSpPr>
        <dsp:cNvPr id="0" name=""/>
        <dsp:cNvSpPr/>
      </dsp:nvSpPr>
      <dsp:spPr>
        <a:xfrm>
          <a:off x="2091701" y="586751"/>
          <a:ext cx="706403" cy="1074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1601"/>
              </a:lnTo>
              <a:lnTo>
                <a:pt x="706403" y="951601"/>
              </a:lnTo>
              <a:lnTo>
                <a:pt x="706403" y="107420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A7EA4-2D0D-4A36-9AD1-55D27195B3D8}">
      <dsp:nvSpPr>
        <dsp:cNvPr id="0" name=""/>
        <dsp:cNvSpPr/>
      </dsp:nvSpPr>
      <dsp:spPr>
        <a:xfrm>
          <a:off x="2091701" y="3073759"/>
          <a:ext cx="537100" cy="1179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285"/>
              </a:lnTo>
              <a:lnTo>
                <a:pt x="537100" y="11792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7B460-76A9-42E2-9370-B88FEFB907E0}">
      <dsp:nvSpPr>
        <dsp:cNvPr id="0" name=""/>
        <dsp:cNvSpPr/>
      </dsp:nvSpPr>
      <dsp:spPr>
        <a:xfrm>
          <a:off x="2091701" y="3073759"/>
          <a:ext cx="537100" cy="35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82"/>
              </a:lnTo>
              <a:lnTo>
                <a:pt x="537100" y="3502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6F233-01B4-49DF-BEBE-5C1509A7C643}">
      <dsp:nvSpPr>
        <dsp:cNvPr id="0" name=""/>
        <dsp:cNvSpPr/>
      </dsp:nvSpPr>
      <dsp:spPr>
        <a:xfrm>
          <a:off x="1385297" y="2244756"/>
          <a:ext cx="706403" cy="245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99"/>
              </a:lnTo>
              <a:lnTo>
                <a:pt x="706403" y="122599"/>
              </a:lnTo>
              <a:lnTo>
                <a:pt x="706403" y="2451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B4B05-9420-4DE5-A185-FEA9F84A2B0F}">
      <dsp:nvSpPr>
        <dsp:cNvPr id="0" name=""/>
        <dsp:cNvSpPr/>
      </dsp:nvSpPr>
      <dsp:spPr>
        <a:xfrm>
          <a:off x="678893" y="3073759"/>
          <a:ext cx="537100" cy="1179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285"/>
              </a:lnTo>
              <a:lnTo>
                <a:pt x="537100" y="11792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9BA35-37F0-4F5C-B85A-3150D078B276}">
      <dsp:nvSpPr>
        <dsp:cNvPr id="0" name=""/>
        <dsp:cNvSpPr/>
      </dsp:nvSpPr>
      <dsp:spPr>
        <a:xfrm>
          <a:off x="678893" y="3073759"/>
          <a:ext cx="537100" cy="35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82"/>
              </a:lnTo>
              <a:lnTo>
                <a:pt x="537100" y="3502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2FA47-4BF7-490A-A0EC-94E9343D988F}">
      <dsp:nvSpPr>
        <dsp:cNvPr id="0" name=""/>
        <dsp:cNvSpPr/>
      </dsp:nvSpPr>
      <dsp:spPr>
        <a:xfrm>
          <a:off x="678893" y="2244756"/>
          <a:ext cx="706403" cy="245198"/>
        </a:xfrm>
        <a:custGeom>
          <a:avLst/>
          <a:gdLst/>
          <a:ahLst/>
          <a:cxnLst/>
          <a:rect l="0" t="0" r="0" b="0"/>
          <a:pathLst>
            <a:path>
              <a:moveTo>
                <a:pt x="706403" y="0"/>
              </a:moveTo>
              <a:lnTo>
                <a:pt x="706403" y="122599"/>
              </a:lnTo>
              <a:lnTo>
                <a:pt x="0" y="122599"/>
              </a:lnTo>
              <a:lnTo>
                <a:pt x="0" y="2451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4BB6A-6339-4ACF-BB65-806A8D831B4D}">
      <dsp:nvSpPr>
        <dsp:cNvPr id="0" name=""/>
        <dsp:cNvSpPr/>
      </dsp:nvSpPr>
      <dsp:spPr>
        <a:xfrm>
          <a:off x="1385297" y="586751"/>
          <a:ext cx="706403" cy="1074200"/>
        </a:xfrm>
        <a:custGeom>
          <a:avLst/>
          <a:gdLst/>
          <a:ahLst/>
          <a:cxnLst/>
          <a:rect l="0" t="0" r="0" b="0"/>
          <a:pathLst>
            <a:path>
              <a:moveTo>
                <a:pt x="706403" y="0"/>
              </a:moveTo>
              <a:lnTo>
                <a:pt x="706403" y="951601"/>
              </a:lnTo>
              <a:lnTo>
                <a:pt x="0" y="951601"/>
              </a:lnTo>
              <a:lnTo>
                <a:pt x="0" y="107420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B0B48-040C-4EB9-BA8E-CA7F916F19CD}">
      <dsp:nvSpPr>
        <dsp:cNvPr id="0" name=""/>
        <dsp:cNvSpPr/>
      </dsp:nvSpPr>
      <dsp:spPr>
        <a:xfrm>
          <a:off x="1799799" y="2946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BE6DC-A64E-4AB9-A368-D3A64A487AC8}">
      <dsp:nvSpPr>
        <dsp:cNvPr id="0" name=""/>
        <dsp:cNvSpPr/>
      </dsp:nvSpPr>
      <dsp:spPr>
        <a:xfrm>
          <a:off x="1799799" y="2946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496AF-05CB-445D-B65E-7B3B259F5233}">
      <dsp:nvSpPr>
        <dsp:cNvPr id="0" name=""/>
        <dsp:cNvSpPr/>
      </dsp:nvSpPr>
      <dsp:spPr>
        <a:xfrm>
          <a:off x="1507896" y="108031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Vision</a:t>
          </a:r>
        </a:p>
      </dsp:txBody>
      <dsp:txXfrm>
        <a:off x="1507896" y="108031"/>
        <a:ext cx="1167609" cy="373635"/>
      </dsp:txXfrm>
    </dsp:sp>
    <dsp:sp modelId="{8CDC895F-772D-479F-95CD-A666C92848D9}">
      <dsp:nvSpPr>
        <dsp:cNvPr id="0" name=""/>
        <dsp:cNvSpPr/>
      </dsp:nvSpPr>
      <dsp:spPr>
        <a:xfrm>
          <a:off x="1093395" y="1660952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76954-FE23-4D54-8A11-73D840D9A904}">
      <dsp:nvSpPr>
        <dsp:cNvPr id="0" name=""/>
        <dsp:cNvSpPr/>
      </dsp:nvSpPr>
      <dsp:spPr>
        <a:xfrm>
          <a:off x="1093395" y="1660952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B6E76-8D1C-4A9B-982F-87AA88207001}">
      <dsp:nvSpPr>
        <dsp:cNvPr id="0" name=""/>
        <dsp:cNvSpPr/>
      </dsp:nvSpPr>
      <dsp:spPr>
        <a:xfrm>
          <a:off x="801492" y="1766036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Release 1</a:t>
          </a:r>
        </a:p>
      </dsp:txBody>
      <dsp:txXfrm>
        <a:off x="801492" y="1766036"/>
        <a:ext cx="1167609" cy="373635"/>
      </dsp:txXfrm>
    </dsp:sp>
    <dsp:sp modelId="{1A185F44-5CBD-4C4D-ABDB-C3332B317F7D}">
      <dsp:nvSpPr>
        <dsp:cNvPr id="0" name=""/>
        <dsp:cNvSpPr/>
      </dsp:nvSpPr>
      <dsp:spPr>
        <a:xfrm>
          <a:off x="386991" y="2489955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57406-84A8-4B69-A2CA-F77B0E4AFFA0}">
      <dsp:nvSpPr>
        <dsp:cNvPr id="0" name=""/>
        <dsp:cNvSpPr/>
      </dsp:nvSpPr>
      <dsp:spPr>
        <a:xfrm>
          <a:off x="386991" y="2489955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A3835-F23A-4554-BE99-EE9617AB8F13}">
      <dsp:nvSpPr>
        <dsp:cNvPr id="0" name=""/>
        <dsp:cNvSpPr/>
      </dsp:nvSpPr>
      <dsp:spPr>
        <a:xfrm>
          <a:off x="95089" y="2595039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Sprint 1</a:t>
          </a:r>
        </a:p>
      </dsp:txBody>
      <dsp:txXfrm>
        <a:off x="95089" y="2595039"/>
        <a:ext cx="1167609" cy="373635"/>
      </dsp:txXfrm>
    </dsp:sp>
    <dsp:sp modelId="{4C5BD71E-ACB9-477D-82C1-39499D00BCC0}">
      <dsp:nvSpPr>
        <dsp:cNvPr id="0" name=""/>
        <dsp:cNvSpPr/>
      </dsp:nvSpPr>
      <dsp:spPr>
        <a:xfrm>
          <a:off x="1145937" y="3318957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87C13-67FC-4307-AAEB-66081F7512E8}">
      <dsp:nvSpPr>
        <dsp:cNvPr id="0" name=""/>
        <dsp:cNvSpPr/>
      </dsp:nvSpPr>
      <dsp:spPr>
        <a:xfrm>
          <a:off x="1145937" y="3318957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2A7C7-BB06-43C4-B6DD-880AA6F69AA4}">
      <dsp:nvSpPr>
        <dsp:cNvPr id="0" name=""/>
        <dsp:cNvSpPr/>
      </dsp:nvSpPr>
      <dsp:spPr>
        <a:xfrm>
          <a:off x="854035" y="3424042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Story 1</a:t>
          </a:r>
        </a:p>
      </dsp:txBody>
      <dsp:txXfrm>
        <a:off x="854035" y="3424042"/>
        <a:ext cx="1167609" cy="373635"/>
      </dsp:txXfrm>
    </dsp:sp>
    <dsp:sp modelId="{1A3A675E-4EAD-46D1-AAE2-948F1A3A8A0B}">
      <dsp:nvSpPr>
        <dsp:cNvPr id="0" name=""/>
        <dsp:cNvSpPr/>
      </dsp:nvSpPr>
      <dsp:spPr>
        <a:xfrm>
          <a:off x="1145937" y="4147960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067C6-62F5-4685-8DA3-FE56299FF9C8}">
      <dsp:nvSpPr>
        <dsp:cNvPr id="0" name=""/>
        <dsp:cNvSpPr/>
      </dsp:nvSpPr>
      <dsp:spPr>
        <a:xfrm>
          <a:off x="1145937" y="4147960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3A133-245F-4949-8DB9-36330B43EC69}">
      <dsp:nvSpPr>
        <dsp:cNvPr id="0" name=""/>
        <dsp:cNvSpPr/>
      </dsp:nvSpPr>
      <dsp:spPr>
        <a:xfrm>
          <a:off x="854035" y="4253045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Story 3</a:t>
          </a:r>
        </a:p>
      </dsp:txBody>
      <dsp:txXfrm>
        <a:off x="854035" y="4253045"/>
        <a:ext cx="1167609" cy="373635"/>
      </dsp:txXfrm>
    </dsp:sp>
    <dsp:sp modelId="{DA023A48-0C88-4EEC-B182-AB6300D4BB38}">
      <dsp:nvSpPr>
        <dsp:cNvPr id="0" name=""/>
        <dsp:cNvSpPr/>
      </dsp:nvSpPr>
      <dsp:spPr>
        <a:xfrm>
          <a:off x="1799799" y="2489955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124ED-456F-4803-9608-B830EACF51BD}">
      <dsp:nvSpPr>
        <dsp:cNvPr id="0" name=""/>
        <dsp:cNvSpPr/>
      </dsp:nvSpPr>
      <dsp:spPr>
        <a:xfrm>
          <a:off x="1799799" y="2489955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BA0C3-8CAC-4C89-9493-820CA18D2BCD}">
      <dsp:nvSpPr>
        <dsp:cNvPr id="0" name=""/>
        <dsp:cNvSpPr/>
      </dsp:nvSpPr>
      <dsp:spPr>
        <a:xfrm>
          <a:off x="1507896" y="2595039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Sprint 2</a:t>
          </a:r>
        </a:p>
      </dsp:txBody>
      <dsp:txXfrm>
        <a:off x="1507896" y="2595039"/>
        <a:ext cx="1167609" cy="373635"/>
      </dsp:txXfrm>
    </dsp:sp>
    <dsp:sp modelId="{D8145EB3-BCA5-47E9-8BAB-6078FBEA7F5D}">
      <dsp:nvSpPr>
        <dsp:cNvPr id="0" name=""/>
        <dsp:cNvSpPr/>
      </dsp:nvSpPr>
      <dsp:spPr>
        <a:xfrm>
          <a:off x="2558745" y="3318957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5E85B-F93A-41A6-9773-389A0BDC0483}">
      <dsp:nvSpPr>
        <dsp:cNvPr id="0" name=""/>
        <dsp:cNvSpPr/>
      </dsp:nvSpPr>
      <dsp:spPr>
        <a:xfrm>
          <a:off x="2558745" y="3318957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BBB6C-4116-4785-B168-762AC28B3D96}">
      <dsp:nvSpPr>
        <dsp:cNvPr id="0" name=""/>
        <dsp:cNvSpPr/>
      </dsp:nvSpPr>
      <dsp:spPr>
        <a:xfrm>
          <a:off x="2266843" y="3424042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Story 1</a:t>
          </a:r>
        </a:p>
      </dsp:txBody>
      <dsp:txXfrm>
        <a:off x="2266843" y="3424042"/>
        <a:ext cx="1167609" cy="373635"/>
      </dsp:txXfrm>
    </dsp:sp>
    <dsp:sp modelId="{FC993BF2-C943-4C70-BCC7-8C04660DFF5A}">
      <dsp:nvSpPr>
        <dsp:cNvPr id="0" name=""/>
        <dsp:cNvSpPr/>
      </dsp:nvSpPr>
      <dsp:spPr>
        <a:xfrm>
          <a:off x="2558745" y="4147960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5F127-5676-4C7A-AE89-978F4DE4470D}">
      <dsp:nvSpPr>
        <dsp:cNvPr id="0" name=""/>
        <dsp:cNvSpPr/>
      </dsp:nvSpPr>
      <dsp:spPr>
        <a:xfrm>
          <a:off x="2558745" y="4147960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50348-778B-4C72-84E0-8D5066619951}">
      <dsp:nvSpPr>
        <dsp:cNvPr id="0" name=""/>
        <dsp:cNvSpPr/>
      </dsp:nvSpPr>
      <dsp:spPr>
        <a:xfrm>
          <a:off x="2266843" y="4253045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Story 2</a:t>
          </a:r>
        </a:p>
      </dsp:txBody>
      <dsp:txXfrm>
        <a:off x="2266843" y="4253045"/>
        <a:ext cx="1167609" cy="373635"/>
      </dsp:txXfrm>
    </dsp:sp>
    <dsp:sp modelId="{1614A901-DA64-450F-B770-2B63A1A395A6}">
      <dsp:nvSpPr>
        <dsp:cNvPr id="0" name=""/>
        <dsp:cNvSpPr/>
      </dsp:nvSpPr>
      <dsp:spPr>
        <a:xfrm>
          <a:off x="2506203" y="1660952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AFBB2-E1F7-4DAB-90C5-A39B29699FCD}">
      <dsp:nvSpPr>
        <dsp:cNvPr id="0" name=""/>
        <dsp:cNvSpPr/>
      </dsp:nvSpPr>
      <dsp:spPr>
        <a:xfrm>
          <a:off x="2506203" y="1660952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C4204-CB85-4DDD-9F5C-A1CEBCC49F03}">
      <dsp:nvSpPr>
        <dsp:cNvPr id="0" name=""/>
        <dsp:cNvSpPr/>
      </dsp:nvSpPr>
      <dsp:spPr>
        <a:xfrm>
          <a:off x="2214300" y="1766036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Release 2</a:t>
          </a:r>
        </a:p>
      </dsp:txBody>
      <dsp:txXfrm>
        <a:off x="2214300" y="1766036"/>
        <a:ext cx="1167609" cy="373635"/>
      </dsp:txXfrm>
    </dsp:sp>
    <dsp:sp modelId="{493F7306-3865-4701-9DCB-7BC650F2EB69}">
      <dsp:nvSpPr>
        <dsp:cNvPr id="0" name=""/>
        <dsp:cNvSpPr/>
      </dsp:nvSpPr>
      <dsp:spPr>
        <a:xfrm>
          <a:off x="1093395" y="831949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102C5-A098-4685-94A7-496928CA9F31}">
      <dsp:nvSpPr>
        <dsp:cNvPr id="0" name=""/>
        <dsp:cNvSpPr/>
      </dsp:nvSpPr>
      <dsp:spPr>
        <a:xfrm>
          <a:off x="1093395" y="831949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EF869-9654-47DE-94BE-A499492F1BFB}">
      <dsp:nvSpPr>
        <dsp:cNvPr id="0" name=""/>
        <dsp:cNvSpPr/>
      </dsp:nvSpPr>
      <dsp:spPr>
        <a:xfrm>
          <a:off x="801492" y="937034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Roadmap</a:t>
          </a:r>
        </a:p>
      </dsp:txBody>
      <dsp:txXfrm>
        <a:off x="801492" y="937034"/>
        <a:ext cx="1167609" cy="373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C6C1F-C0B6-4846-8963-EA930CBBA917}">
      <dsp:nvSpPr>
        <dsp:cNvPr id="0" name=""/>
        <dsp:cNvSpPr/>
      </dsp:nvSpPr>
      <dsp:spPr>
        <a:xfrm>
          <a:off x="1607143" y="586751"/>
          <a:ext cx="484558" cy="350282"/>
        </a:xfrm>
        <a:custGeom>
          <a:avLst/>
          <a:gdLst/>
          <a:ahLst/>
          <a:cxnLst/>
          <a:rect l="0" t="0" r="0" b="0"/>
          <a:pathLst>
            <a:path>
              <a:moveTo>
                <a:pt x="484558" y="0"/>
              </a:moveTo>
              <a:lnTo>
                <a:pt x="484558" y="350282"/>
              </a:lnTo>
              <a:lnTo>
                <a:pt x="0" y="3502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3751D-9E6B-4EF6-9893-9E5BD35F3B53}">
      <dsp:nvSpPr>
        <dsp:cNvPr id="0" name=""/>
        <dsp:cNvSpPr/>
      </dsp:nvSpPr>
      <dsp:spPr>
        <a:xfrm>
          <a:off x="2091701" y="586751"/>
          <a:ext cx="706403" cy="1074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1601"/>
              </a:lnTo>
              <a:lnTo>
                <a:pt x="706403" y="951601"/>
              </a:lnTo>
              <a:lnTo>
                <a:pt x="706403" y="107420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A7EA4-2D0D-4A36-9AD1-55D27195B3D8}">
      <dsp:nvSpPr>
        <dsp:cNvPr id="0" name=""/>
        <dsp:cNvSpPr/>
      </dsp:nvSpPr>
      <dsp:spPr>
        <a:xfrm>
          <a:off x="2091701" y="3073759"/>
          <a:ext cx="537100" cy="1179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285"/>
              </a:lnTo>
              <a:lnTo>
                <a:pt x="537100" y="11792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7B460-76A9-42E2-9370-B88FEFB907E0}">
      <dsp:nvSpPr>
        <dsp:cNvPr id="0" name=""/>
        <dsp:cNvSpPr/>
      </dsp:nvSpPr>
      <dsp:spPr>
        <a:xfrm>
          <a:off x="2091701" y="3073759"/>
          <a:ext cx="537100" cy="35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82"/>
              </a:lnTo>
              <a:lnTo>
                <a:pt x="537100" y="3502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6F233-01B4-49DF-BEBE-5C1509A7C643}">
      <dsp:nvSpPr>
        <dsp:cNvPr id="0" name=""/>
        <dsp:cNvSpPr/>
      </dsp:nvSpPr>
      <dsp:spPr>
        <a:xfrm>
          <a:off x="1385297" y="2244756"/>
          <a:ext cx="706403" cy="245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99"/>
              </a:lnTo>
              <a:lnTo>
                <a:pt x="706403" y="122599"/>
              </a:lnTo>
              <a:lnTo>
                <a:pt x="706403" y="2451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B4B05-9420-4DE5-A185-FEA9F84A2B0F}">
      <dsp:nvSpPr>
        <dsp:cNvPr id="0" name=""/>
        <dsp:cNvSpPr/>
      </dsp:nvSpPr>
      <dsp:spPr>
        <a:xfrm>
          <a:off x="678893" y="3073759"/>
          <a:ext cx="537100" cy="1179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285"/>
              </a:lnTo>
              <a:lnTo>
                <a:pt x="537100" y="11792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9BA35-37F0-4F5C-B85A-3150D078B276}">
      <dsp:nvSpPr>
        <dsp:cNvPr id="0" name=""/>
        <dsp:cNvSpPr/>
      </dsp:nvSpPr>
      <dsp:spPr>
        <a:xfrm>
          <a:off x="678893" y="3073759"/>
          <a:ext cx="537100" cy="35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82"/>
              </a:lnTo>
              <a:lnTo>
                <a:pt x="537100" y="3502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2FA47-4BF7-490A-A0EC-94E9343D988F}">
      <dsp:nvSpPr>
        <dsp:cNvPr id="0" name=""/>
        <dsp:cNvSpPr/>
      </dsp:nvSpPr>
      <dsp:spPr>
        <a:xfrm>
          <a:off x="678893" y="2244756"/>
          <a:ext cx="706403" cy="245198"/>
        </a:xfrm>
        <a:custGeom>
          <a:avLst/>
          <a:gdLst/>
          <a:ahLst/>
          <a:cxnLst/>
          <a:rect l="0" t="0" r="0" b="0"/>
          <a:pathLst>
            <a:path>
              <a:moveTo>
                <a:pt x="706403" y="0"/>
              </a:moveTo>
              <a:lnTo>
                <a:pt x="706403" y="122599"/>
              </a:lnTo>
              <a:lnTo>
                <a:pt x="0" y="122599"/>
              </a:lnTo>
              <a:lnTo>
                <a:pt x="0" y="2451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4BB6A-6339-4ACF-BB65-806A8D831B4D}">
      <dsp:nvSpPr>
        <dsp:cNvPr id="0" name=""/>
        <dsp:cNvSpPr/>
      </dsp:nvSpPr>
      <dsp:spPr>
        <a:xfrm>
          <a:off x="1385297" y="586751"/>
          <a:ext cx="706403" cy="1074200"/>
        </a:xfrm>
        <a:custGeom>
          <a:avLst/>
          <a:gdLst/>
          <a:ahLst/>
          <a:cxnLst/>
          <a:rect l="0" t="0" r="0" b="0"/>
          <a:pathLst>
            <a:path>
              <a:moveTo>
                <a:pt x="706403" y="0"/>
              </a:moveTo>
              <a:lnTo>
                <a:pt x="706403" y="951601"/>
              </a:lnTo>
              <a:lnTo>
                <a:pt x="0" y="951601"/>
              </a:lnTo>
              <a:lnTo>
                <a:pt x="0" y="107420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B0B48-040C-4EB9-BA8E-CA7F916F19CD}">
      <dsp:nvSpPr>
        <dsp:cNvPr id="0" name=""/>
        <dsp:cNvSpPr/>
      </dsp:nvSpPr>
      <dsp:spPr>
        <a:xfrm>
          <a:off x="1799799" y="2946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BE6DC-A64E-4AB9-A368-D3A64A487AC8}">
      <dsp:nvSpPr>
        <dsp:cNvPr id="0" name=""/>
        <dsp:cNvSpPr/>
      </dsp:nvSpPr>
      <dsp:spPr>
        <a:xfrm>
          <a:off x="1799799" y="2946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496AF-05CB-445D-B65E-7B3B259F5233}">
      <dsp:nvSpPr>
        <dsp:cNvPr id="0" name=""/>
        <dsp:cNvSpPr/>
      </dsp:nvSpPr>
      <dsp:spPr>
        <a:xfrm>
          <a:off x="1507896" y="108031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Vision</a:t>
          </a:r>
        </a:p>
      </dsp:txBody>
      <dsp:txXfrm>
        <a:off x="1507896" y="108031"/>
        <a:ext cx="1167609" cy="373635"/>
      </dsp:txXfrm>
    </dsp:sp>
    <dsp:sp modelId="{8CDC895F-772D-479F-95CD-A666C92848D9}">
      <dsp:nvSpPr>
        <dsp:cNvPr id="0" name=""/>
        <dsp:cNvSpPr/>
      </dsp:nvSpPr>
      <dsp:spPr>
        <a:xfrm>
          <a:off x="1093395" y="1660952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76954-FE23-4D54-8A11-73D840D9A904}">
      <dsp:nvSpPr>
        <dsp:cNvPr id="0" name=""/>
        <dsp:cNvSpPr/>
      </dsp:nvSpPr>
      <dsp:spPr>
        <a:xfrm>
          <a:off x="1093395" y="1660952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B6E76-8D1C-4A9B-982F-87AA88207001}">
      <dsp:nvSpPr>
        <dsp:cNvPr id="0" name=""/>
        <dsp:cNvSpPr/>
      </dsp:nvSpPr>
      <dsp:spPr>
        <a:xfrm>
          <a:off x="801492" y="1766036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Release 1</a:t>
          </a:r>
        </a:p>
      </dsp:txBody>
      <dsp:txXfrm>
        <a:off x="801492" y="1766036"/>
        <a:ext cx="1167609" cy="373635"/>
      </dsp:txXfrm>
    </dsp:sp>
    <dsp:sp modelId="{1A185F44-5CBD-4C4D-ABDB-C3332B317F7D}">
      <dsp:nvSpPr>
        <dsp:cNvPr id="0" name=""/>
        <dsp:cNvSpPr/>
      </dsp:nvSpPr>
      <dsp:spPr>
        <a:xfrm>
          <a:off x="386991" y="2489955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57406-84A8-4B69-A2CA-F77B0E4AFFA0}">
      <dsp:nvSpPr>
        <dsp:cNvPr id="0" name=""/>
        <dsp:cNvSpPr/>
      </dsp:nvSpPr>
      <dsp:spPr>
        <a:xfrm>
          <a:off x="386991" y="2489955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A3835-F23A-4554-BE99-EE9617AB8F13}">
      <dsp:nvSpPr>
        <dsp:cNvPr id="0" name=""/>
        <dsp:cNvSpPr/>
      </dsp:nvSpPr>
      <dsp:spPr>
        <a:xfrm>
          <a:off x="95089" y="2595039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Sprint 1</a:t>
          </a:r>
        </a:p>
      </dsp:txBody>
      <dsp:txXfrm>
        <a:off x="95089" y="2595039"/>
        <a:ext cx="1167609" cy="373635"/>
      </dsp:txXfrm>
    </dsp:sp>
    <dsp:sp modelId="{4C5BD71E-ACB9-477D-82C1-39499D00BCC0}">
      <dsp:nvSpPr>
        <dsp:cNvPr id="0" name=""/>
        <dsp:cNvSpPr/>
      </dsp:nvSpPr>
      <dsp:spPr>
        <a:xfrm>
          <a:off x="1145937" y="3318957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87C13-67FC-4307-AAEB-66081F7512E8}">
      <dsp:nvSpPr>
        <dsp:cNvPr id="0" name=""/>
        <dsp:cNvSpPr/>
      </dsp:nvSpPr>
      <dsp:spPr>
        <a:xfrm>
          <a:off x="1145937" y="3318957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2A7C7-BB06-43C4-B6DD-880AA6F69AA4}">
      <dsp:nvSpPr>
        <dsp:cNvPr id="0" name=""/>
        <dsp:cNvSpPr/>
      </dsp:nvSpPr>
      <dsp:spPr>
        <a:xfrm>
          <a:off x="854035" y="3424042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Story 1</a:t>
          </a:r>
        </a:p>
      </dsp:txBody>
      <dsp:txXfrm>
        <a:off x="854035" y="3424042"/>
        <a:ext cx="1167609" cy="373635"/>
      </dsp:txXfrm>
    </dsp:sp>
    <dsp:sp modelId="{1A3A675E-4EAD-46D1-AAE2-948F1A3A8A0B}">
      <dsp:nvSpPr>
        <dsp:cNvPr id="0" name=""/>
        <dsp:cNvSpPr/>
      </dsp:nvSpPr>
      <dsp:spPr>
        <a:xfrm>
          <a:off x="1145937" y="4147960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067C6-62F5-4685-8DA3-FE56299FF9C8}">
      <dsp:nvSpPr>
        <dsp:cNvPr id="0" name=""/>
        <dsp:cNvSpPr/>
      </dsp:nvSpPr>
      <dsp:spPr>
        <a:xfrm>
          <a:off x="1145937" y="4147960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3A133-245F-4949-8DB9-36330B43EC69}">
      <dsp:nvSpPr>
        <dsp:cNvPr id="0" name=""/>
        <dsp:cNvSpPr/>
      </dsp:nvSpPr>
      <dsp:spPr>
        <a:xfrm>
          <a:off x="854035" y="4253045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Story 3</a:t>
          </a:r>
        </a:p>
      </dsp:txBody>
      <dsp:txXfrm>
        <a:off x="854035" y="4253045"/>
        <a:ext cx="1167609" cy="373635"/>
      </dsp:txXfrm>
    </dsp:sp>
    <dsp:sp modelId="{DA023A48-0C88-4EEC-B182-AB6300D4BB38}">
      <dsp:nvSpPr>
        <dsp:cNvPr id="0" name=""/>
        <dsp:cNvSpPr/>
      </dsp:nvSpPr>
      <dsp:spPr>
        <a:xfrm>
          <a:off x="1799799" y="2489955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124ED-456F-4803-9608-B830EACF51BD}">
      <dsp:nvSpPr>
        <dsp:cNvPr id="0" name=""/>
        <dsp:cNvSpPr/>
      </dsp:nvSpPr>
      <dsp:spPr>
        <a:xfrm>
          <a:off x="1799799" y="2489955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BA0C3-8CAC-4C89-9493-820CA18D2BCD}">
      <dsp:nvSpPr>
        <dsp:cNvPr id="0" name=""/>
        <dsp:cNvSpPr/>
      </dsp:nvSpPr>
      <dsp:spPr>
        <a:xfrm>
          <a:off x="1507896" y="2595039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Sprint 2</a:t>
          </a:r>
        </a:p>
      </dsp:txBody>
      <dsp:txXfrm>
        <a:off x="1507896" y="2595039"/>
        <a:ext cx="1167609" cy="373635"/>
      </dsp:txXfrm>
    </dsp:sp>
    <dsp:sp modelId="{D8145EB3-BCA5-47E9-8BAB-6078FBEA7F5D}">
      <dsp:nvSpPr>
        <dsp:cNvPr id="0" name=""/>
        <dsp:cNvSpPr/>
      </dsp:nvSpPr>
      <dsp:spPr>
        <a:xfrm>
          <a:off x="2558745" y="3318957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5E85B-F93A-41A6-9773-389A0BDC0483}">
      <dsp:nvSpPr>
        <dsp:cNvPr id="0" name=""/>
        <dsp:cNvSpPr/>
      </dsp:nvSpPr>
      <dsp:spPr>
        <a:xfrm>
          <a:off x="2558745" y="3318957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BBB6C-4116-4785-B168-762AC28B3D96}">
      <dsp:nvSpPr>
        <dsp:cNvPr id="0" name=""/>
        <dsp:cNvSpPr/>
      </dsp:nvSpPr>
      <dsp:spPr>
        <a:xfrm>
          <a:off x="2266843" y="3424042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Story 1</a:t>
          </a:r>
        </a:p>
      </dsp:txBody>
      <dsp:txXfrm>
        <a:off x="2266843" y="3424042"/>
        <a:ext cx="1167609" cy="373635"/>
      </dsp:txXfrm>
    </dsp:sp>
    <dsp:sp modelId="{FC993BF2-C943-4C70-BCC7-8C04660DFF5A}">
      <dsp:nvSpPr>
        <dsp:cNvPr id="0" name=""/>
        <dsp:cNvSpPr/>
      </dsp:nvSpPr>
      <dsp:spPr>
        <a:xfrm>
          <a:off x="2558745" y="4147960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5F127-5676-4C7A-AE89-978F4DE4470D}">
      <dsp:nvSpPr>
        <dsp:cNvPr id="0" name=""/>
        <dsp:cNvSpPr/>
      </dsp:nvSpPr>
      <dsp:spPr>
        <a:xfrm>
          <a:off x="2558745" y="4147960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50348-778B-4C72-84E0-8D5066619951}">
      <dsp:nvSpPr>
        <dsp:cNvPr id="0" name=""/>
        <dsp:cNvSpPr/>
      </dsp:nvSpPr>
      <dsp:spPr>
        <a:xfrm>
          <a:off x="2266843" y="4253045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Story 2</a:t>
          </a:r>
        </a:p>
      </dsp:txBody>
      <dsp:txXfrm>
        <a:off x="2266843" y="4253045"/>
        <a:ext cx="1167609" cy="373635"/>
      </dsp:txXfrm>
    </dsp:sp>
    <dsp:sp modelId="{1614A901-DA64-450F-B770-2B63A1A395A6}">
      <dsp:nvSpPr>
        <dsp:cNvPr id="0" name=""/>
        <dsp:cNvSpPr/>
      </dsp:nvSpPr>
      <dsp:spPr>
        <a:xfrm>
          <a:off x="2506203" y="1660952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AFBB2-E1F7-4DAB-90C5-A39B29699FCD}">
      <dsp:nvSpPr>
        <dsp:cNvPr id="0" name=""/>
        <dsp:cNvSpPr/>
      </dsp:nvSpPr>
      <dsp:spPr>
        <a:xfrm>
          <a:off x="2506203" y="1660952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C4204-CB85-4DDD-9F5C-A1CEBCC49F03}">
      <dsp:nvSpPr>
        <dsp:cNvPr id="0" name=""/>
        <dsp:cNvSpPr/>
      </dsp:nvSpPr>
      <dsp:spPr>
        <a:xfrm>
          <a:off x="2214300" y="1766036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Release 2</a:t>
          </a:r>
        </a:p>
      </dsp:txBody>
      <dsp:txXfrm>
        <a:off x="2214300" y="1766036"/>
        <a:ext cx="1167609" cy="373635"/>
      </dsp:txXfrm>
    </dsp:sp>
    <dsp:sp modelId="{493F7306-3865-4701-9DCB-7BC650F2EB69}">
      <dsp:nvSpPr>
        <dsp:cNvPr id="0" name=""/>
        <dsp:cNvSpPr/>
      </dsp:nvSpPr>
      <dsp:spPr>
        <a:xfrm>
          <a:off x="1093395" y="831949"/>
          <a:ext cx="583804" cy="5838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102C5-A098-4685-94A7-496928CA9F31}">
      <dsp:nvSpPr>
        <dsp:cNvPr id="0" name=""/>
        <dsp:cNvSpPr/>
      </dsp:nvSpPr>
      <dsp:spPr>
        <a:xfrm>
          <a:off x="1093395" y="831949"/>
          <a:ext cx="583804" cy="5838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EF869-9654-47DE-94BE-A499492F1BFB}">
      <dsp:nvSpPr>
        <dsp:cNvPr id="0" name=""/>
        <dsp:cNvSpPr/>
      </dsp:nvSpPr>
      <dsp:spPr>
        <a:xfrm>
          <a:off x="801492" y="937034"/>
          <a:ext cx="1167609" cy="3736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Roadmap</a:t>
          </a:r>
        </a:p>
      </dsp:txBody>
      <dsp:txXfrm>
        <a:off x="801492" y="937034"/>
        <a:ext cx="1167609" cy="373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7D541-5D97-26E6-8483-74028F7E4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5D86AB-F5B3-04AA-E337-95A955FCF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1544FC-D619-DE37-B8A2-C1A366408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Hasker: modified the frequency discussion to be more consistent with Scrum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22578-F7B9-07E3-FA6F-1A14666B1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6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roadmap illustrating how companies use this information at large scale. This is an example of a roadmap.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6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EE9C7-19C1-CD85-9150-C6B79126E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86A2D-339B-C41F-AFAA-62151DA8E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0A73DE-4333-44C9-063E-6030153F7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return to this, reiterate the other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38449-7F38-BDBB-A0FE-CCFDC0FD6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01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224" y="4464028"/>
            <a:ext cx="9141619" cy="1641490"/>
          </a:xfrm>
        </p:spPr>
        <p:txBody>
          <a:bodyPr wrap="none" anchor="t">
            <a:normAutofit/>
          </a:bodyPr>
          <a:lstStyle>
            <a:lvl1pPr algn="r">
              <a:defRPr sz="9597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223" y="3694376"/>
            <a:ext cx="9141619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199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3603" y="3509963"/>
            <a:ext cx="9141619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0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367161"/>
            <a:ext cx="10512862" cy="819355"/>
          </a:xfrm>
        </p:spPr>
        <p:txBody>
          <a:bodyPr anchor="b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569" y="987426"/>
            <a:ext cx="10512862" cy="3379735"/>
          </a:xfrm>
        </p:spPr>
        <p:txBody>
          <a:bodyPr anchor="t"/>
          <a:lstStyle>
            <a:lvl1pPr marL="0" indent="0">
              <a:buNone/>
              <a:defRPr sz="3199">
                <a:solidFill>
                  <a:schemeClr val="tx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5186516"/>
            <a:ext cx="10511274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270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5"/>
            <a:ext cx="10512862" cy="3534344"/>
          </a:xfrm>
        </p:spPr>
        <p:txBody>
          <a:bodyPr anchor="ctr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4489399"/>
            <a:ext cx="10511274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874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365125"/>
            <a:ext cx="9300329" cy="2992904"/>
          </a:xfrm>
        </p:spPr>
        <p:txBody>
          <a:bodyPr anchor="ctr"/>
          <a:lstStyle>
            <a:lvl1pPr>
              <a:defRPr sz="43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982" y="4501729"/>
            <a:ext cx="10509686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0755" y="7868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5094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1420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2326968"/>
            <a:ext cx="10512862" cy="2511835"/>
          </a:xfrm>
        </p:spPr>
        <p:txBody>
          <a:bodyPr anchor="b">
            <a:normAutofit/>
          </a:bodyPr>
          <a:lstStyle>
            <a:lvl1pPr>
              <a:defRPr sz="5398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4850581"/>
            <a:ext cx="10511274" cy="1140644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0554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6934" y="188595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445" y="2571750"/>
            <a:ext cx="2926588" cy="392112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6800" y="1885950"/>
            <a:ext cx="2935476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6249" y="2571750"/>
            <a:ext cx="2946027" cy="3921124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6997" y="1885950"/>
            <a:ext cx="2931349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6997" y="2571750"/>
            <a:ext cx="2931349" cy="39211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367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1738" y="4297503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1738" y="2256354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1738" y="4873766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7808" y="4297503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7807" y="2256354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6454" y="4873765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2290" y="4297503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2289" y="2256354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2165" y="4873763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5523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6872" y="1681163"/>
            <a:ext cx="10523971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7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722628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3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708" y="1825625"/>
            <a:ext cx="10231135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6872" y="1681163"/>
            <a:ext cx="10523971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309" y="4464028"/>
            <a:ext cx="9141619" cy="1641490"/>
          </a:xfrm>
        </p:spPr>
        <p:txBody>
          <a:bodyPr wrap="none" anchor="t">
            <a:normAutofit/>
          </a:bodyPr>
          <a:lstStyle>
            <a:lvl1pPr algn="l">
              <a:defRPr sz="9597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309" y="3693675"/>
            <a:ext cx="9141619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199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0524" y="4568023"/>
            <a:ext cx="10523971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709" y="1825625"/>
            <a:ext cx="5023907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194" y="1825625"/>
            <a:ext cx="5032649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6872" y="1681163"/>
            <a:ext cx="10523971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91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9" y="1681163"/>
            <a:ext cx="5023907" cy="823912"/>
          </a:xfrm>
        </p:spPr>
        <p:txBody>
          <a:bodyPr anchor="b"/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09" y="2505075"/>
            <a:ext cx="5023907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8194" y="1681163"/>
            <a:ext cx="5034237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194" y="2505075"/>
            <a:ext cx="5034237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26872" y="1681163"/>
            <a:ext cx="10523971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7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6872" y="1681163"/>
            <a:ext cx="10523971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784" y="1080121"/>
            <a:ext cx="6170593" cy="53239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09" y="2057400"/>
            <a:ext cx="3651074" cy="4343401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6873" y="2050810"/>
            <a:ext cx="3943910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00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10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1838" y="987426"/>
            <a:ext cx="6170593" cy="5472073"/>
          </a:xfrm>
        </p:spPr>
        <p:txBody>
          <a:bodyPr anchor="t"/>
          <a:lstStyle>
            <a:lvl1pPr marL="0" indent="0">
              <a:buNone/>
              <a:defRPr sz="3199">
                <a:solidFill>
                  <a:schemeClr val="tx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09" y="2057399"/>
            <a:ext cx="3651074" cy="4428895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6873" y="2050810"/>
            <a:ext cx="3943910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6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8" y="1825625"/>
            <a:ext cx="10231135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019" y="6311901"/>
            <a:ext cx="572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29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10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224" y="4464028"/>
            <a:ext cx="9141619" cy="1641490"/>
          </a:xfrm>
        </p:spPr>
        <p:txBody>
          <a:bodyPr/>
          <a:lstStyle/>
          <a:p>
            <a:r>
              <a:rPr lang="en-US" dirty="0"/>
              <a:t>Release Planning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09223" y="3694376"/>
            <a:ext cx="9141619" cy="754025"/>
          </a:xfrm>
        </p:spPr>
        <p:txBody>
          <a:bodyPr/>
          <a:lstStyle/>
          <a:p>
            <a:r>
              <a:rPr lang="en-US" dirty="0"/>
              <a:t>Ch. 18</a:t>
            </a:r>
          </a:p>
        </p:txBody>
      </p:sp>
    </p:spTree>
    <p:extLst>
      <p:ext uri="{BB962C8B-B14F-4D97-AF65-F5344CB8AC3E}">
        <p14:creationId xmlns:p14="http://schemas.microsoft.com/office/powerpoint/2010/main" val="25898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889C6-97F0-120A-CEC5-B7CB1746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Review: Release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1B7B-949F-2961-6573-A26403B3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708" y="1825625"/>
            <a:ext cx="10231135" cy="4667250"/>
          </a:xfrm>
        </p:spPr>
        <p:txBody>
          <a:bodyPr>
            <a:normAutofit/>
          </a:bodyPr>
          <a:lstStyle/>
          <a:p>
            <a:r>
              <a:rPr lang="en-US" dirty="0"/>
              <a:t>goal: identify features to be implemented, completion dates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Help product owner set priorities</a:t>
            </a:r>
          </a:p>
          <a:p>
            <a:pPr lvl="1"/>
            <a:r>
              <a:rPr lang="en-US" dirty="0"/>
              <a:t>Project direction helps team with motivation, design</a:t>
            </a:r>
          </a:p>
          <a:p>
            <a:pPr lvl="1"/>
            <a:r>
              <a:rPr lang="en-US" dirty="0"/>
              <a:t>Basis for planning budget, schedule across teams</a:t>
            </a:r>
          </a:p>
          <a:p>
            <a:r>
              <a:rPr lang="en-US" dirty="0"/>
              <a:t>Road map, vision: long-term thinking</a:t>
            </a:r>
          </a:p>
          <a:p>
            <a:r>
              <a:rPr lang="en-US" dirty="0"/>
              <a:t>Relevance to your project: </a:t>
            </a:r>
            <a:r>
              <a:rPr lang="en-US" i="1" dirty="0"/>
              <a:t>release planning in the small</a:t>
            </a:r>
          </a:p>
          <a:p>
            <a:pPr lvl="1"/>
            <a:r>
              <a:rPr lang="en-US" dirty="0"/>
              <a:t>Planning release sprint, including determining what will be released</a:t>
            </a:r>
          </a:p>
          <a:p>
            <a:pPr lvl="1"/>
            <a:r>
              <a:rPr lang="en-US" dirty="0"/>
              <a:t>Create a </a:t>
            </a:r>
            <a:r>
              <a:rPr lang="en-US" i="1" dirty="0"/>
              <a:t>punch list </a:t>
            </a:r>
            <a:r>
              <a:rPr lang="en-US" dirty="0"/>
              <a:t>of items to complete before release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761C-11E2-4A8F-9400-3CC0BF0B1F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1705" y="0"/>
            <a:ext cx="9942513" cy="1325563"/>
          </a:xfrm>
        </p:spPr>
        <p:txBody>
          <a:bodyPr/>
          <a:lstStyle/>
          <a:p>
            <a:r>
              <a:rPr lang="en-US" dirty="0"/>
              <a:t>Product Roadmap Example: Tesla</a:t>
            </a:r>
          </a:p>
        </p:txBody>
      </p:sp>
      <p:pic>
        <p:nvPicPr>
          <p:cNvPr id="1026" name="Picture 2" descr="Tesla Strategy Analysis | Vested Finance">
            <a:extLst>
              <a:ext uri="{FF2B5EF4-FFF2-40B4-BE49-F238E27FC236}">
                <a16:creationId xmlns:a16="http://schemas.microsoft.com/office/drawing/2014/main" id="{A290BA4A-6858-471C-BE3F-B4606903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1" y="1219200"/>
            <a:ext cx="97155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What we’ll cover today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9189" y="1825625"/>
            <a:ext cx="4594224" cy="466725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What is release planning</a:t>
            </a:r>
          </a:p>
          <a:p>
            <a:pPr lvl="1"/>
            <a:r>
              <a:rPr lang="en-US" dirty="0"/>
              <a:t>that is, </a:t>
            </a:r>
            <a:r>
              <a:rPr lang="en-US" i="1" dirty="0">
                <a:solidFill>
                  <a:schemeClr val="accent2"/>
                </a:solidFill>
              </a:rPr>
              <a:t>long-term planning</a:t>
            </a:r>
          </a:p>
          <a:p>
            <a:pPr lvl="0"/>
            <a:r>
              <a:rPr lang="en-US" dirty="0"/>
              <a:t>Basic strategy: iterations</a:t>
            </a:r>
          </a:p>
          <a:p>
            <a:pPr lvl="1"/>
            <a:r>
              <a:rPr lang="en-US" dirty="0"/>
              <a:t>Don’t wait until all done!</a:t>
            </a:r>
          </a:p>
          <a:p>
            <a:pPr lvl="1"/>
            <a:r>
              <a:rPr lang="en-US" dirty="0"/>
              <a:t>That was a mistake of the waterfall processes...</a:t>
            </a:r>
          </a:p>
          <a:p>
            <a:pPr lvl="0"/>
            <a:r>
              <a:rPr lang="en-US" dirty="0"/>
              <a:t>When to do release planning</a:t>
            </a:r>
          </a:p>
          <a:p>
            <a:pPr lvl="0"/>
            <a:r>
              <a:rPr lang="en-US" dirty="0"/>
              <a:t>How to do release planning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689D464C-BABD-47E7-82F2-E9E9FB9D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03" y="2133600"/>
            <a:ext cx="6193485" cy="444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EB964-7DFF-4B28-8FC3-368020B4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Release Planning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8F278-8C41-4D19-A8A1-6047F19DB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709" y="1825625"/>
            <a:ext cx="10080103" cy="4667249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Fundamental goal: </a:t>
            </a:r>
          </a:p>
          <a:p>
            <a:pPr marL="457063" lvl="1" indent="0">
              <a:buNone/>
            </a:pPr>
            <a:r>
              <a:rPr lang="en-US" sz="3200" dirty="0">
                <a:solidFill>
                  <a:schemeClr val="accent5"/>
                </a:solidFill>
              </a:rPr>
              <a:t>identify features to be implemented, completion dates</a:t>
            </a:r>
          </a:p>
          <a:p>
            <a:r>
              <a:rPr lang="en-US" sz="3200" dirty="0"/>
              <a:t>Ongoing:</a:t>
            </a:r>
          </a:p>
          <a:p>
            <a:pPr marL="457063" lvl="1" indent="0">
              <a:buNone/>
            </a:pPr>
            <a:r>
              <a:rPr lang="en-US" sz="2800" dirty="0"/>
              <a:t>resolve discrepancies between commitment and actual delivery</a:t>
            </a:r>
          </a:p>
          <a:p>
            <a:r>
              <a:rPr lang="en-US" sz="3200" dirty="0"/>
              <a:t>Larger goals:</a:t>
            </a:r>
          </a:p>
          <a:p>
            <a:pPr lvl="1"/>
            <a:r>
              <a:rPr lang="en-US" sz="2800" dirty="0"/>
              <a:t>Help product owner set priorities</a:t>
            </a:r>
          </a:p>
          <a:p>
            <a:pPr lvl="1"/>
            <a:r>
              <a:rPr lang="en-US" sz="2800" dirty="0"/>
              <a:t>Give team understanding of project directions</a:t>
            </a:r>
          </a:p>
          <a:p>
            <a:pPr lvl="2"/>
            <a:r>
              <a:rPr lang="en-US" sz="2400" dirty="0"/>
              <a:t>Critical for </a:t>
            </a:r>
            <a:r>
              <a:rPr lang="en-US" sz="2400" dirty="0">
                <a:solidFill>
                  <a:schemeClr val="accent5"/>
                </a:solidFill>
              </a:rPr>
              <a:t>motivation</a:t>
            </a:r>
            <a:endParaRPr lang="en-US" sz="2400" dirty="0"/>
          </a:p>
          <a:p>
            <a:pPr lvl="2"/>
            <a:r>
              <a:rPr lang="en-US" sz="2400" dirty="0"/>
              <a:t>Helps ensure good </a:t>
            </a:r>
            <a:r>
              <a:rPr lang="en-US" sz="2400" dirty="0">
                <a:solidFill>
                  <a:schemeClr val="accent5"/>
                </a:solidFill>
              </a:rPr>
              <a:t>design decisions</a:t>
            </a:r>
          </a:p>
          <a:p>
            <a:pPr lvl="2"/>
            <a:r>
              <a:rPr lang="en-US" sz="2400" dirty="0"/>
              <a:t>Critical for stakeholder planning on </a:t>
            </a:r>
            <a:r>
              <a:rPr lang="en-US" sz="2400" dirty="0">
                <a:solidFill>
                  <a:schemeClr val="accent5"/>
                </a:solidFill>
              </a:rPr>
              <a:t>budget, schedule</a:t>
            </a:r>
          </a:p>
        </p:txBody>
      </p:sp>
    </p:spTree>
    <p:extLst>
      <p:ext uri="{BB962C8B-B14F-4D97-AF65-F5344CB8AC3E}">
        <p14:creationId xmlns:p14="http://schemas.microsoft.com/office/powerpoint/2010/main" val="6186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DBB9D-3675-BE42-1134-3B2A50B1D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E8B7-621C-4BA8-37CE-2681E04C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Planning levels 					</a:t>
            </a:r>
            <a:r>
              <a:rPr lang="en-US" sz="3200" dirty="0"/>
              <a:t>(Ch. 15)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EA527DC-4C4A-A2DA-6459-4C8D573A7F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2729997"/>
              </p:ext>
            </p:extLst>
          </p:nvPr>
        </p:nvGraphicFramePr>
        <p:xfrm>
          <a:off x="1119188" y="1825625"/>
          <a:ext cx="5024437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849318-758A-13B7-1986-DFC318BC8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19" y="4899540"/>
            <a:ext cx="919218" cy="19081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DEAD6-0FD1-508A-5D2A-1F66D0D43ED4}"/>
              </a:ext>
            </a:extLst>
          </p:cNvPr>
          <p:cNvSpPr txBox="1"/>
          <p:nvPr/>
        </p:nvSpPr>
        <p:spPr>
          <a:xfrm>
            <a:off x="3631406" y="652094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tx2"/>
                </a:solidFill>
              </a:rPr>
              <a:t>Hubert Smits – Five levels of planning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C10AAF-6477-43F6-3E10-760CB79533AA}"/>
              </a:ext>
            </a:extLst>
          </p:cNvPr>
          <p:cNvCxnSpPr>
            <a:cxnSpLocks/>
          </p:cNvCxnSpPr>
          <p:nvPr/>
        </p:nvCxnSpPr>
        <p:spPr>
          <a:xfrm>
            <a:off x="4315968" y="3018551"/>
            <a:ext cx="3776472" cy="38784"/>
          </a:xfrm>
          <a:prstGeom prst="straightConnector1">
            <a:avLst/>
          </a:prstGeom>
          <a:ln w="31750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7431A34-BAA2-302E-CB89-3BF96F0CABEA}"/>
              </a:ext>
            </a:extLst>
          </p:cNvPr>
          <p:cNvSpPr txBox="1"/>
          <p:nvPr/>
        </p:nvSpPr>
        <p:spPr>
          <a:xfrm>
            <a:off x="8082045" y="2872312"/>
            <a:ext cx="3581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Quarterly: themes of each release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4C2FE8-4BEC-6458-2761-1B23B2961956}"/>
              </a:ext>
            </a:extLst>
          </p:cNvPr>
          <p:cNvCxnSpPr>
            <a:cxnSpLocks/>
          </p:cNvCxnSpPr>
          <p:nvPr/>
        </p:nvCxnSpPr>
        <p:spPr>
          <a:xfrm>
            <a:off x="4315968" y="3696765"/>
            <a:ext cx="3776472" cy="27701"/>
          </a:xfrm>
          <a:prstGeom prst="straightConnector1">
            <a:avLst/>
          </a:prstGeom>
          <a:ln w="31750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DE1D26-6F3D-EEF0-E52D-A2B1267BAF62}"/>
              </a:ext>
            </a:extLst>
          </p:cNvPr>
          <p:cNvSpPr txBox="1"/>
          <p:nvPr/>
        </p:nvSpPr>
        <p:spPr>
          <a:xfrm>
            <a:off x="8075612" y="3429000"/>
            <a:ext cx="3962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Every 1-2 months: user stories/features for upcoming releases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AA8E9D-AA83-B1ED-A030-26E4AF0F4B6C}"/>
              </a:ext>
            </a:extLst>
          </p:cNvPr>
          <p:cNvCxnSpPr>
            <a:cxnSpLocks/>
          </p:cNvCxnSpPr>
          <p:nvPr/>
        </p:nvCxnSpPr>
        <p:spPr>
          <a:xfrm>
            <a:off x="4325161" y="4379366"/>
            <a:ext cx="3776472" cy="18416"/>
          </a:xfrm>
          <a:prstGeom prst="straightConnector1">
            <a:avLst/>
          </a:prstGeom>
          <a:ln w="31750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125086E-27CD-8C02-B9CA-BE507478B354}"/>
              </a:ext>
            </a:extLst>
          </p:cNvPr>
          <p:cNvSpPr txBox="1"/>
          <p:nvPr/>
        </p:nvSpPr>
        <p:spPr>
          <a:xfrm>
            <a:off x="8092440" y="4226966"/>
            <a:ext cx="335756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Every 1-3 weeks: tasks for stories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E7F8F1B-41F9-223B-EC06-33A6D8827114}"/>
              </a:ext>
            </a:extLst>
          </p:cNvPr>
          <p:cNvCxnSpPr>
            <a:cxnSpLocks/>
          </p:cNvCxnSpPr>
          <p:nvPr/>
        </p:nvCxnSpPr>
        <p:spPr>
          <a:xfrm>
            <a:off x="4315968" y="5544311"/>
            <a:ext cx="3776472" cy="44214"/>
          </a:xfrm>
          <a:prstGeom prst="straightConnector1">
            <a:avLst/>
          </a:prstGeom>
          <a:ln w="31750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E816997-8D14-85A7-FDEF-5983DB749709}"/>
              </a:ext>
            </a:extLst>
          </p:cNvPr>
          <p:cNvSpPr txBox="1"/>
          <p:nvPr/>
        </p:nvSpPr>
        <p:spPr>
          <a:xfrm>
            <a:off x="8092440" y="5395602"/>
            <a:ext cx="40637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Every day (standup): that day’s  activities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A2FA9-1B56-A8C8-3BA0-25BCFC315CB7}"/>
              </a:ext>
            </a:extLst>
          </p:cNvPr>
          <p:cNvSpPr txBox="1"/>
          <p:nvPr/>
        </p:nvSpPr>
        <p:spPr>
          <a:xfrm>
            <a:off x="8966821" y="1700563"/>
            <a:ext cx="1498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Frequency of Review</a:t>
            </a:r>
          </a:p>
        </p:txBody>
      </p:sp>
    </p:spTree>
    <p:extLst>
      <p:ext uri="{BB962C8B-B14F-4D97-AF65-F5344CB8AC3E}">
        <p14:creationId xmlns:p14="http://schemas.microsoft.com/office/powerpoint/2010/main" val="239465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2C39BA-8FA9-8C6D-5A34-1D615AE18F9F}"/>
              </a:ext>
            </a:extLst>
          </p:cNvPr>
          <p:cNvSpPr txBox="1"/>
          <p:nvPr/>
        </p:nvSpPr>
        <p:spPr>
          <a:xfrm>
            <a:off x="2590006" y="276943"/>
            <a:ext cx="7008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Product Roadmap Example: NVIDIA (2026)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E2DEC-76E1-AB8B-E68D-10DCC2369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2" y="1052454"/>
            <a:ext cx="7772400" cy="5528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6F3EA-1287-04F0-5171-58EF56319B87}"/>
              </a:ext>
            </a:extLst>
          </p:cNvPr>
          <p:cNvSpPr txBox="1"/>
          <p:nvPr/>
        </p:nvSpPr>
        <p:spPr>
          <a:xfrm rot="16200000">
            <a:off x="8830480" y="5112532"/>
            <a:ext cx="27065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Copyright 1999-2026 Tweak Town Pty Ltd.</a:t>
            </a:r>
          </a:p>
        </p:txBody>
      </p:sp>
    </p:spTree>
    <p:extLst>
      <p:ext uri="{BB962C8B-B14F-4D97-AF65-F5344CB8AC3E}">
        <p14:creationId xmlns:p14="http://schemas.microsoft.com/office/powerpoint/2010/main" val="17542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CC738-A07B-C3C5-E933-E6097BE75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D59C-1532-1C48-A7A2-1689E09C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Planning levels 					</a:t>
            </a:r>
            <a:r>
              <a:rPr lang="en-US" sz="3200" dirty="0"/>
              <a:t>(Ch. 15)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7439E6-5908-4B2E-ADC1-04BBDD960C9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19188" y="1825625"/>
          <a:ext cx="5024437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F65912-B805-77B0-E340-F98F0719D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19" y="4899540"/>
            <a:ext cx="919218" cy="19081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4E04B-71C6-991B-1D8C-CF9B3BA5A9DE}"/>
              </a:ext>
            </a:extLst>
          </p:cNvPr>
          <p:cNvSpPr txBox="1"/>
          <p:nvPr/>
        </p:nvSpPr>
        <p:spPr>
          <a:xfrm>
            <a:off x="3631406" y="652094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tx2"/>
                </a:solidFill>
              </a:rPr>
              <a:t>Hubert Smits – Five levels of planning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18AF8A-8342-763C-1E8E-5CAD205FA2E0}"/>
              </a:ext>
            </a:extLst>
          </p:cNvPr>
          <p:cNvCxnSpPr>
            <a:cxnSpLocks/>
          </p:cNvCxnSpPr>
          <p:nvPr/>
        </p:nvCxnSpPr>
        <p:spPr>
          <a:xfrm>
            <a:off x="4315968" y="2295335"/>
            <a:ext cx="3771900" cy="0"/>
          </a:xfrm>
          <a:prstGeom prst="straightConnector1">
            <a:avLst/>
          </a:prstGeom>
          <a:ln w="31750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E4EC7F-220D-59D6-F418-15784C10E330}"/>
              </a:ext>
            </a:extLst>
          </p:cNvPr>
          <p:cNvSpPr txBox="1"/>
          <p:nvPr/>
        </p:nvSpPr>
        <p:spPr>
          <a:xfrm>
            <a:off x="8101633" y="2124519"/>
            <a:ext cx="3505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Annually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386974-230F-D4D2-A28A-4B60CDEAACCB}"/>
              </a:ext>
            </a:extLst>
          </p:cNvPr>
          <p:cNvCxnSpPr>
            <a:cxnSpLocks/>
          </p:cNvCxnSpPr>
          <p:nvPr/>
        </p:nvCxnSpPr>
        <p:spPr>
          <a:xfrm>
            <a:off x="4315968" y="3018551"/>
            <a:ext cx="3776472" cy="38784"/>
          </a:xfrm>
          <a:prstGeom prst="straightConnector1">
            <a:avLst/>
          </a:prstGeom>
          <a:ln w="31750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CFB2C5E-1CC6-2683-344C-78C50513844E}"/>
              </a:ext>
            </a:extLst>
          </p:cNvPr>
          <p:cNvSpPr txBox="1"/>
          <p:nvPr/>
        </p:nvSpPr>
        <p:spPr>
          <a:xfrm>
            <a:off x="8082045" y="2872312"/>
            <a:ext cx="3581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Quarterly: themes of each release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061E89-F704-B33B-6DFC-A6162338CE33}"/>
              </a:ext>
            </a:extLst>
          </p:cNvPr>
          <p:cNvCxnSpPr>
            <a:cxnSpLocks/>
          </p:cNvCxnSpPr>
          <p:nvPr/>
        </p:nvCxnSpPr>
        <p:spPr>
          <a:xfrm>
            <a:off x="4315968" y="3696765"/>
            <a:ext cx="3776472" cy="27701"/>
          </a:xfrm>
          <a:prstGeom prst="straightConnector1">
            <a:avLst/>
          </a:prstGeom>
          <a:ln w="31750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1610D7-B1B3-C59D-9E99-3E1599592765}"/>
              </a:ext>
            </a:extLst>
          </p:cNvPr>
          <p:cNvSpPr txBox="1"/>
          <p:nvPr/>
        </p:nvSpPr>
        <p:spPr>
          <a:xfrm>
            <a:off x="8075612" y="3429000"/>
            <a:ext cx="3962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Every 1-2 months: user stories/features for upcoming releases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F4094B-C034-D48C-8A23-5A9DF1F1625E}"/>
              </a:ext>
            </a:extLst>
          </p:cNvPr>
          <p:cNvCxnSpPr>
            <a:cxnSpLocks/>
          </p:cNvCxnSpPr>
          <p:nvPr/>
        </p:nvCxnSpPr>
        <p:spPr>
          <a:xfrm>
            <a:off x="4325161" y="4379366"/>
            <a:ext cx="3776472" cy="18416"/>
          </a:xfrm>
          <a:prstGeom prst="straightConnector1">
            <a:avLst/>
          </a:prstGeom>
          <a:ln w="31750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F1680E3-1467-1EE6-0CA8-2DB6078E2A74}"/>
              </a:ext>
            </a:extLst>
          </p:cNvPr>
          <p:cNvSpPr txBox="1"/>
          <p:nvPr/>
        </p:nvSpPr>
        <p:spPr>
          <a:xfrm>
            <a:off x="8092440" y="4226966"/>
            <a:ext cx="335756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Every 1-3 weeks: tasks for stories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98ACC6-1098-52B5-B7AB-A1F996933022}"/>
              </a:ext>
            </a:extLst>
          </p:cNvPr>
          <p:cNvCxnSpPr>
            <a:cxnSpLocks/>
          </p:cNvCxnSpPr>
          <p:nvPr/>
        </p:nvCxnSpPr>
        <p:spPr>
          <a:xfrm>
            <a:off x="4315968" y="5544311"/>
            <a:ext cx="3776472" cy="44214"/>
          </a:xfrm>
          <a:prstGeom prst="straightConnector1">
            <a:avLst/>
          </a:prstGeom>
          <a:ln w="31750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Down 25">
            <a:extLst>
              <a:ext uri="{FF2B5EF4-FFF2-40B4-BE49-F238E27FC236}">
                <a16:creationId xmlns:a16="http://schemas.microsoft.com/office/drawing/2014/main" id="{AF4409A5-72C5-D6FE-996C-AC2DE449BAAB}"/>
              </a:ext>
            </a:extLst>
          </p:cNvPr>
          <p:cNvSpPr/>
          <p:nvPr/>
        </p:nvSpPr>
        <p:spPr>
          <a:xfrm>
            <a:off x="1723450" y="3429001"/>
            <a:ext cx="786384" cy="2286126"/>
          </a:xfrm>
          <a:prstGeom prst="downArrow">
            <a:avLst/>
          </a:prstGeom>
          <a:solidFill>
            <a:schemeClr val="accent4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Tactical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188AF6FF-6D41-3246-2949-913F0973ADA2}"/>
              </a:ext>
            </a:extLst>
          </p:cNvPr>
          <p:cNvSpPr/>
          <p:nvPr/>
        </p:nvSpPr>
        <p:spPr>
          <a:xfrm>
            <a:off x="1723452" y="1893534"/>
            <a:ext cx="782321" cy="1456455"/>
          </a:xfrm>
          <a:prstGeom prst="upArrow">
            <a:avLst/>
          </a:prstGeom>
          <a:solidFill>
            <a:schemeClr val="accent4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Strategic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91A33-C557-421F-10A6-914E959FF425}"/>
              </a:ext>
            </a:extLst>
          </p:cNvPr>
          <p:cNvSpPr txBox="1"/>
          <p:nvPr/>
        </p:nvSpPr>
        <p:spPr>
          <a:xfrm>
            <a:off x="8092440" y="5395602"/>
            <a:ext cx="40637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Every day (standup): that day’s  activities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3E91B-C65C-D58B-8116-24DC9A9C7863}"/>
              </a:ext>
            </a:extLst>
          </p:cNvPr>
          <p:cNvSpPr txBox="1"/>
          <p:nvPr/>
        </p:nvSpPr>
        <p:spPr>
          <a:xfrm>
            <a:off x="8966821" y="1700563"/>
            <a:ext cx="1498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Frequency of Review</a:t>
            </a:r>
          </a:p>
        </p:txBody>
      </p:sp>
    </p:spTree>
    <p:extLst>
      <p:ext uri="{BB962C8B-B14F-4D97-AF65-F5344CB8AC3E}">
        <p14:creationId xmlns:p14="http://schemas.microsoft.com/office/powerpoint/2010/main" val="201066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Planning inputs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19709" y="1825625"/>
            <a:ext cx="5023907" cy="4667250"/>
          </a:xfrm>
        </p:spPr>
        <p:txBody>
          <a:bodyPr>
            <a:normAutofit/>
          </a:bodyPr>
          <a:lstStyle/>
          <a:p>
            <a:r>
              <a:rPr lang="en-US" dirty="0"/>
              <a:t>To create a plan, you need</a:t>
            </a:r>
          </a:p>
          <a:p>
            <a:pPr lvl="1"/>
            <a:r>
              <a:rPr lang="en-US" dirty="0"/>
              <a:t>Prioritized and estimated Product Backlog</a:t>
            </a:r>
          </a:p>
          <a:p>
            <a:pPr lvl="1"/>
            <a:r>
              <a:rPr lang="en-US" dirty="0"/>
              <a:t>Estimate velocity of the team</a:t>
            </a:r>
          </a:p>
          <a:p>
            <a:pPr lvl="1"/>
            <a:r>
              <a:rPr lang="en-US" dirty="0"/>
              <a:t>Review and update release constraints of scope, date and budget</a:t>
            </a:r>
          </a:p>
          <a:p>
            <a:r>
              <a:rPr lang="en-US" dirty="0"/>
              <a:t>Key decision:</a:t>
            </a:r>
          </a:p>
          <a:p>
            <a:pPr lvl="1"/>
            <a:r>
              <a:rPr lang="en-US" dirty="0"/>
              <a:t>Fixed Scope vs Fixed Date vs Fixed Budget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85803-8B68-3672-3253-21CE32199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69116" y="152400"/>
            <a:ext cx="919217" cy="282257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E89DB1-B625-4FAF-A1FE-64ACB7464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776037"/>
              </p:ext>
            </p:extLst>
          </p:nvPr>
        </p:nvGraphicFramePr>
        <p:xfrm>
          <a:off x="7069747" y="1899196"/>
          <a:ext cx="3529542" cy="473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8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3BC2-E07B-4BF6-8E2C-4DAC6205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How to do release planning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69777-071E-41C7-86CF-0EBFA2F48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709" y="1825625"/>
            <a:ext cx="5023907" cy="4667250"/>
          </a:xfrm>
        </p:spPr>
        <p:txBody>
          <a:bodyPr>
            <a:normAutofit/>
          </a:bodyPr>
          <a:lstStyle/>
          <a:p>
            <a:r>
              <a:rPr lang="en-US" dirty="0"/>
              <a:t>Sketch a preliminary road map</a:t>
            </a:r>
          </a:p>
          <a:p>
            <a:r>
              <a:rPr lang="en-US" dirty="0"/>
              <a:t>Include dates and adjust as needed</a:t>
            </a:r>
          </a:p>
          <a:p>
            <a:r>
              <a:rPr lang="en-US" dirty="0"/>
              <a:t>Review and update the plan at the end of every sprint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45A58-3F7D-8C5F-D77D-E1B86C997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12" y="5151944"/>
            <a:ext cx="2976618" cy="13255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B09DF1-2A2B-9A0F-2B70-7DA49FAD5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140436"/>
              </p:ext>
            </p:extLst>
          </p:nvPr>
        </p:nvGraphicFramePr>
        <p:xfrm>
          <a:off x="7069747" y="1899196"/>
          <a:ext cx="3529542" cy="473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3BC2-E07B-4BF6-8E2C-4DAC6205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CCC696-4872-8A56-4E37-B4679B8AC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Release schedule shows epics/high level features with timelines of delivery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ECAD6B-ADA6-4074-953A-DD7D6DE41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524623"/>
              </p:ext>
            </p:extLst>
          </p:nvPr>
        </p:nvGraphicFramePr>
        <p:xfrm>
          <a:off x="3122612" y="2667000"/>
          <a:ext cx="8711140" cy="37249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2228">
                  <a:extLst>
                    <a:ext uri="{9D8B030D-6E8A-4147-A177-3AD203B41FA5}">
                      <a16:colId xmlns:a16="http://schemas.microsoft.com/office/drawing/2014/main" val="1802780882"/>
                    </a:ext>
                  </a:extLst>
                </a:gridCol>
                <a:gridCol w="1742228">
                  <a:extLst>
                    <a:ext uri="{9D8B030D-6E8A-4147-A177-3AD203B41FA5}">
                      <a16:colId xmlns:a16="http://schemas.microsoft.com/office/drawing/2014/main" val="2514841285"/>
                    </a:ext>
                  </a:extLst>
                </a:gridCol>
                <a:gridCol w="1742228">
                  <a:extLst>
                    <a:ext uri="{9D8B030D-6E8A-4147-A177-3AD203B41FA5}">
                      <a16:colId xmlns:a16="http://schemas.microsoft.com/office/drawing/2014/main" val="601569363"/>
                    </a:ext>
                  </a:extLst>
                </a:gridCol>
                <a:gridCol w="1742228">
                  <a:extLst>
                    <a:ext uri="{9D8B030D-6E8A-4147-A177-3AD203B41FA5}">
                      <a16:colId xmlns:a16="http://schemas.microsoft.com/office/drawing/2014/main" val="2860299111"/>
                    </a:ext>
                  </a:extLst>
                </a:gridCol>
                <a:gridCol w="1742228">
                  <a:extLst>
                    <a:ext uri="{9D8B030D-6E8A-4147-A177-3AD203B41FA5}">
                      <a16:colId xmlns:a16="http://schemas.microsoft.com/office/drawing/2014/main" val="2941199224"/>
                    </a:ext>
                  </a:extLst>
                </a:gridCol>
              </a:tblGrid>
              <a:tr h="369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68014"/>
                  </a:ext>
                </a:extLst>
              </a:tr>
              <a:tr h="813753">
                <a:tc>
                  <a:txBody>
                    <a:bodyPr/>
                    <a:lstStyle/>
                    <a:p>
                      <a:r>
                        <a:rPr lang="en-US" dirty="0"/>
                        <a:t>Build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3/3/2020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Installed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 1, 2, 3, 5, 6,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32851"/>
                  </a:ext>
                </a:extLst>
              </a:tr>
              <a:tr h="813753">
                <a:tc>
                  <a:txBody>
                    <a:bodyPr/>
                    <a:lstStyle/>
                    <a:p>
                      <a:r>
                        <a:rPr lang="en-US" dirty="0"/>
                        <a:t>Patch 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On track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Security patch and fixes for Feature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727058"/>
                  </a:ext>
                </a:extLst>
              </a:tr>
              <a:tr h="813753">
                <a:tc>
                  <a:txBody>
                    <a:bodyPr/>
                    <a:lstStyle/>
                    <a:p>
                      <a:r>
                        <a:rPr lang="en-US" dirty="0"/>
                        <a:t>Build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5/26/2020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Off track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 4, 8,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148580"/>
                  </a:ext>
                </a:extLst>
              </a:tr>
              <a:tr h="813753">
                <a:tc>
                  <a:txBody>
                    <a:bodyPr/>
                    <a:lstStyle/>
                    <a:p>
                      <a:r>
                        <a:rPr lang="en-US" dirty="0"/>
                        <a:t>Build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6/9/2020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 10,11,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71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1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background-hasker-presentation" id="{1577FF19-119C-D341-8420-453FB74959AD}" vid="{F6E06238-5418-F24E-ADE0-7239319DCDB2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swe2710-presentation</Template>
  <TotalTime>302</TotalTime>
  <Words>540</Words>
  <Application>Microsoft Office PowerPoint</Application>
  <PresentationFormat>Custom</PresentationFormat>
  <Paragraphs>125</Paragraphs>
  <Slides>11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Corbel</vt:lpstr>
      <vt:lpstr>Depth</vt:lpstr>
      <vt:lpstr>Release Planning</vt:lpstr>
      <vt:lpstr>What we’ll cover today</vt:lpstr>
      <vt:lpstr>Release Planning Objectives</vt:lpstr>
      <vt:lpstr>Planning levels      (Ch. 15)</vt:lpstr>
      <vt:lpstr>PowerPoint Presentation</vt:lpstr>
      <vt:lpstr>Planning levels      (Ch. 15)</vt:lpstr>
      <vt:lpstr>Planning inputs</vt:lpstr>
      <vt:lpstr>How to do release planning</vt:lpstr>
      <vt:lpstr>Output</vt:lpstr>
      <vt:lpstr>Review: Release Planning</vt:lpstr>
      <vt:lpstr>Product Roadmap Example: Tesla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Release Planning</dc:title>
  <cp:lastModifiedBy>Hasker, Robert</cp:lastModifiedBy>
  <cp:revision>18</cp:revision>
  <dcterms:created xsi:type="dcterms:W3CDTF">2018-04-29T04:28:36Z</dcterms:created>
  <dcterms:modified xsi:type="dcterms:W3CDTF">2026-04-20T14:34:47Z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