
<file path=[Content_Types].xml><?xml version="1.0" encoding="utf-8"?>
<Types xmlns="http://schemas.openxmlformats.org/package/2006/content-types">
  <Default Extension="emf" ContentType="image/x-emf"/>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notesSlides/notesSlide1.xml" ContentType="application/vnd.openxmlformats-officedocument.presentationml.notesSlide+xml"/>
  <Override PartName="/ppt/tags/tag7.xml" ContentType="application/vnd.openxmlformats-officedocument.presentationml.tags+xml"/>
  <Override PartName="/ppt/tags/tag8.xml" ContentType="application/vnd.openxmlformats-officedocument.presentationml.tags+xml"/>
  <Override PartName="/ppt/notesSlides/notesSlide2.xml" ContentType="application/vnd.openxmlformats-officedocument.presentationml.notesSlide+xml"/>
  <Override PartName="/ppt/tags/tag9.xml" ContentType="application/vnd.openxmlformats-officedocument.presentationml.tags+xml"/>
  <Override PartName="/ppt/tags/tag10.xml" ContentType="application/vnd.openxmlformats-officedocument.presentationml.tags+xml"/>
  <Override PartName="/ppt/notesSlides/notesSlide3.xml" ContentType="application/vnd.openxmlformats-officedocument.presentationml.notesSlide+xml"/>
  <Override PartName="/ppt/tags/tag11.xml" ContentType="application/vnd.openxmlformats-officedocument.presentationml.tags+xml"/>
  <Override PartName="/ppt/tags/tag12.xml" ContentType="application/vnd.openxmlformats-officedocument.presentationml.tags+xml"/>
  <Override PartName="/ppt/notesSlides/notesSlide4.xml" ContentType="application/vnd.openxmlformats-officedocument.presentationml.notesSlide+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notesSlides/notesSlide5.xml" ContentType="application/vnd.openxmlformats-officedocument.presentationml.notesSlide+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compatMode="1" saveSubsetFonts="1">
  <p:sldMasterIdLst>
    <p:sldMasterId id="2147483918" r:id="rId1"/>
  </p:sldMasterIdLst>
  <p:notesMasterIdLst>
    <p:notesMasterId r:id="rId27"/>
  </p:notesMasterIdLst>
  <p:sldIdLst>
    <p:sldId id="574" r:id="rId2"/>
    <p:sldId id="576" r:id="rId3"/>
    <p:sldId id="258" r:id="rId4"/>
    <p:sldId id="259" r:id="rId5"/>
    <p:sldId id="618" r:id="rId6"/>
    <p:sldId id="619" r:id="rId7"/>
    <p:sldId id="620" r:id="rId8"/>
    <p:sldId id="628" r:id="rId9"/>
    <p:sldId id="627" r:id="rId10"/>
    <p:sldId id="622" r:id="rId11"/>
    <p:sldId id="626" r:id="rId12"/>
    <p:sldId id="606" r:id="rId13"/>
    <p:sldId id="608" r:id="rId14"/>
    <p:sldId id="609" r:id="rId15"/>
    <p:sldId id="610" r:id="rId16"/>
    <p:sldId id="633" r:id="rId17"/>
    <p:sldId id="260" r:id="rId18"/>
    <p:sldId id="261" r:id="rId19"/>
    <p:sldId id="639" r:id="rId20"/>
    <p:sldId id="611" r:id="rId21"/>
    <p:sldId id="634" r:id="rId22"/>
    <p:sldId id="635" r:id="rId23"/>
    <p:sldId id="636" r:id="rId24"/>
    <p:sldId id="637" r:id="rId25"/>
    <p:sldId id="638" r:id="rId26"/>
  </p:sldIdLst>
  <p:sldSz cx="9144000" cy="5143500" type="screen16x9"/>
  <p:notesSz cx="6858000" cy="9144000"/>
  <p:custDataLst>
    <p:tags r:id="rId28"/>
  </p:custDataLst>
  <p:defaultTextStyle>
    <a:defPPr>
      <a:defRPr lang="en-US"/>
    </a:defPPr>
    <a:lvl1pPr algn="l" rtl="0" eaLnBrk="0" fontAlgn="base" hangingPunct="0">
      <a:spcBef>
        <a:spcPct val="0"/>
      </a:spcBef>
      <a:spcAft>
        <a:spcPct val="0"/>
      </a:spcAft>
      <a:defRPr kern="1200">
        <a:solidFill>
          <a:schemeClr val="tx1"/>
        </a:solidFill>
        <a:latin typeface="Corbel" panose="020B0503020204020204" pitchFamily="34" charset="0"/>
        <a:ea typeface="+mn-ea"/>
        <a:cs typeface="+mn-cs"/>
      </a:defRPr>
    </a:lvl1pPr>
    <a:lvl2pPr marL="457200" algn="l" rtl="0" eaLnBrk="0" fontAlgn="base" hangingPunct="0">
      <a:spcBef>
        <a:spcPct val="0"/>
      </a:spcBef>
      <a:spcAft>
        <a:spcPct val="0"/>
      </a:spcAft>
      <a:defRPr kern="1200">
        <a:solidFill>
          <a:schemeClr val="tx1"/>
        </a:solidFill>
        <a:latin typeface="Corbel" panose="020B0503020204020204" pitchFamily="34" charset="0"/>
        <a:ea typeface="+mn-ea"/>
        <a:cs typeface="+mn-cs"/>
      </a:defRPr>
    </a:lvl2pPr>
    <a:lvl3pPr marL="914400" algn="l" rtl="0" eaLnBrk="0" fontAlgn="base" hangingPunct="0">
      <a:spcBef>
        <a:spcPct val="0"/>
      </a:spcBef>
      <a:spcAft>
        <a:spcPct val="0"/>
      </a:spcAft>
      <a:defRPr kern="1200">
        <a:solidFill>
          <a:schemeClr val="tx1"/>
        </a:solidFill>
        <a:latin typeface="Corbel" panose="020B0503020204020204" pitchFamily="34" charset="0"/>
        <a:ea typeface="+mn-ea"/>
        <a:cs typeface="+mn-cs"/>
      </a:defRPr>
    </a:lvl3pPr>
    <a:lvl4pPr marL="1371600" algn="l" rtl="0" eaLnBrk="0" fontAlgn="base" hangingPunct="0">
      <a:spcBef>
        <a:spcPct val="0"/>
      </a:spcBef>
      <a:spcAft>
        <a:spcPct val="0"/>
      </a:spcAft>
      <a:defRPr kern="1200">
        <a:solidFill>
          <a:schemeClr val="tx1"/>
        </a:solidFill>
        <a:latin typeface="Corbel" panose="020B0503020204020204" pitchFamily="34" charset="0"/>
        <a:ea typeface="+mn-ea"/>
        <a:cs typeface="+mn-cs"/>
      </a:defRPr>
    </a:lvl4pPr>
    <a:lvl5pPr marL="1828800" algn="l" rtl="0" eaLnBrk="0" fontAlgn="base" hangingPunct="0">
      <a:spcBef>
        <a:spcPct val="0"/>
      </a:spcBef>
      <a:spcAft>
        <a:spcPct val="0"/>
      </a:spcAft>
      <a:defRPr kern="1200">
        <a:solidFill>
          <a:schemeClr val="tx1"/>
        </a:solidFill>
        <a:latin typeface="Corbel" panose="020B0503020204020204" pitchFamily="34" charset="0"/>
        <a:ea typeface="+mn-ea"/>
        <a:cs typeface="+mn-cs"/>
      </a:defRPr>
    </a:lvl5pPr>
    <a:lvl6pPr marL="2286000" algn="l" defTabSz="914400" rtl="0" eaLnBrk="1" latinLnBrk="0" hangingPunct="1">
      <a:defRPr kern="1200">
        <a:solidFill>
          <a:schemeClr val="tx1"/>
        </a:solidFill>
        <a:latin typeface="Corbel" panose="020B0503020204020204" pitchFamily="34" charset="0"/>
        <a:ea typeface="+mn-ea"/>
        <a:cs typeface="+mn-cs"/>
      </a:defRPr>
    </a:lvl6pPr>
    <a:lvl7pPr marL="2743200" algn="l" defTabSz="914400" rtl="0" eaLnBrk="1" latinLnBrk="0" hangingPunct="1">
      <a:defRPr kern="1200">
        <a:solidFill>
          <a:schemeClr val="tx1"/>
        </a:solidFill>
        <a:latin typeface="Corbel" panose="020B0503020204020204" pitchFamily="34" charset="0"/>
        <a:ea typeface="+mn-ea"/>
        <a:cs typeface="+mn-cs"/>
      </a:defRPr>
    </a:lvl7pPr>
    <a:lvl8pPr marL="3200400" algn="l" defTabSz="914400" rtl="0" eaLnBrk="1" latinLnBrk="0" hangingPunct="1">
      <a:defRPr kern="1200">
        <a:solidFill>
          <a:schemeClr val="tx1"/>
        </a:solidFill>
        <a:latin typeface="Corbel" panose="020B0503020204020204" pitchFamily="34" charset="0"/>
        <a:ea typeface="+mn-ea"/>
        <a:cs typeface="+mn-cs"/>
      </a:defRPr>
    </a:lvl8pPr>
    <a:lvl9pPr marL="3657600" algn="l" defTabSz="914400" rtl="0" eaLnBrk="1" latinLnBrk="0" hangingPunct="1">
      <a:defRPr kern="1200">
        <a:solidFill>
          <a:schemeClr val="tx1"/>
        </a:solidFill>
        <a:latin typeface="Corbel" panose="020B0503020204020204" pitchFamily="34" charset="0"/>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1"/>
    <p:restoredTop sz="83472" autoAdjust="0"/>
  </p:normalViewPr>
  <p:slideViewPr>
    <p:cSldViewPr>
      <p:cViewPr varScale="1">
        <p:scale>
          <a:sx n="139" d="100"/>
          <a:sy n="139" d="100"/>
        </p:scale>
        <p:origin x="176" y="160"/>
      </p:cViewPr>
      <p:guideLst>
        <p:guide orient="horz" pos="1620"/>
        <p:guide pos="2880"/>
      </p:guideLst>
    </p:cSldViewPr>
  </p:slideViewPr>
  <p:notesTextViewPr>
    <p:cViewPr>
      <p:scale>
        <a:sx n="100" d="100"/>
        <a:sy n="100" d="100"/>
      </p:scale>
      <p:origin x="0" y="0"/>
    </p:cViewPr>
  </p:notesTextViewPr>
  <p:sorterViewPr>
    <p:cViewPr>
      <p:scale>
        <a:sx n="200" d="100"/>
        <a:sy n="200" d="100"/>
      </p:scale>
      <p:origin x="0" y="-10254"/>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gs" Target="tags/tag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0336FAEF-214E-67ED-24EC-59577D398815}"/>
              </a:ext>
            </a:extLst>
          </p:cNvPr>
          <p:cNvSpPr>
            <a:spLocks noGrp="1"/>
          </p:cNvSpPr>
          <p:nvPr>
            <p:ph type="hdr" sz="quarter"/>
          </p:nvPr>
        </p:nvSpPr>
        <p:spPr>
          <a:xfrm>
            <a:off x="0" y="0"/>
            <a:ext cx="2971800" cy="457200"/>
          </a:xfrm>
          <a:prstGeom prst="rect">
            <a:avLst/>
          </a:prstGeom>
        </p:spPr>
        <p:txBody>
          <a:bodyPr vert="horz" lIns="91440" tIns="45720" rIns="91440" bIns="45720" rtlCol="0"/>
          <a:lstStyle>
            <a:lvl1pPr algn="l" eaLnBrk="1" fontAlgn="auto" hangingPunct="1">
              <a:spcBef>
                <a:spcPts val="0"/>
              </a:spcBef>
              <a:spcAft>
                <a:spcPts val="0"/>
              </a:spcAft>
              <a:defRPr sz="1200">
                <a:latin typeface="+mn-lt"/>
              </a:defRPr>
            </a:lvl1pPr>
          </a:lstStyle>
          <a:p>
            <a:pPr>
              <a:defRPr/>
            </a:pPr>
            <a:endParaRPr lang="en-US"/>
          </a:p>
        </p:txBody>
      </p:sp>
      <p:sp>
        <p:nvSpPr>
          <p:cNvPr id="3" name="Date Placeholder 2">
            <a:extLst>
              <a:ext uri="{FF2B5EF4-FFF2-40B4-BE49-F238E27FC236}">
                <a16:creationId xmlns:a16="http://schemas.microsoft.com/office/drawing/2014/main" id="{86BD3592-238D-C3F8-1228-F1C7C9AF3D35}"/>
              </a:ext>
            </a:extLst>
          </p:cNvPr>
          <p:cNvSpPr>
            <a:spLocks noGrp="1"/>
          </p:cNvSpPr>
          <p:nvPr>
            <p:ph type="dt" idx="1"/>
          </p:nvPr>
        </p:nvSpPr>
        <p:spPr>
          <a:xfrm>
            <a:off x="3884613" y="0"/>
            <a:ext cx="2971800" cy="457200"/>
          </a:xfrm>
          <a:prstGeom prst="rect">
            <a:avLst/>
          </a:prstGeom>
        </p:spPr>
        <p:txBody>
          <a:bodyPr vert="horz" lIns="91440" tIns="45720" rIns="91440" bIns="45720" rtlCol="0"/>
          <a:lstStyle>
            <a:lvl1pPr algn="r" eaLnBrk="1" fontAlgn="auto" hangingPunct="1">
              <a:spcBef>
                <a:spcPts val="0"/>
              </a:spcBef>
              <a:spcAft>
                <a:spcPts val="0"/>
              </a:spcAft>
              <a:defRPr sz="1200">
                <a:latin typeface="+mn-lt"/>
              </a:defRPr>
            </a:lvl1pPr>
          </a:lstStyle>
          <a:p>
            <a:pPr>
              <a:defRPr/>
            </a:pPr>
            <a:fld id="{0F2A9C88-17A3-3549-AA5D-39852B81FDF1}" type="datetimeFigureOut">
              <a:rPr lang="en-US"/>
              <a:pPr>
                <a:defRPr/>
              </a:pPr>
              <a:t>9/20/26</a:t>
            </a:fld>
            <a:endParaRPr lang="en-US"/>
          </a:p>
        </p:txBody>
      </p:sp>
      <p:sp>
        <p:nvSpPr>
          <p:cNvPr id="4" name="Slide Image Placeholder 3">
            <a:extLst>
              <a:ext uri="{FF2B5EF4-FFF2-40B4-BE49-F238E27FC236}">
                <a16:creationId xmlns:a16="http://schemas.microsoft.com/office/drawing/2014/main" id="{7CC0864E-2F69-D831-2526-8787084E1CCF}"/>
              </a:ext>
            </a:extLst>
          </p:cNvPr>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a:extLst>
              <a:ext uri="{FF2B5EF4-FFF2-40B4-BE49-F238E27FC236}">
                <a16:creationId xmlns:a16="http://schemas.microsoft.com/office/drawing/2014/main" id="{474E34F0-B2E1-269D-4D1A-43E2D3178F42}"/>
              </a:ext>
            </a:extLst>
          </p:cNvPr>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a:extLst>
              <a:ext uri="{FF2B5EF4-FFF2-40B4-BE49-F238E27FC236}">
                <a16:creationId xmlns:a16="http://schemas.microsoft.com/office/drawing/2014/main" id="{BE6C0995-E858-742B-3C14-428E0EAAA958}"/>
              </a:ext>
            </a:extLst>
          </p:cNvPr>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eaLnBrk="1" fontAlgn="auto" hangingPunct="1">
              <a:spcBef>
                <a:spcPts val="0"/>
              </a:spcBef>
              <a:spcAft>
                <a:spcPts val="0"/>
              </a:spcAft>
              <a:defRPr sz="1200">
                <a:latin typeface="+mn-lt"/>
              </a:defRPr>
            </a:lvl1pPr>
          </a:lstStyle>
          <a:p>
            <a:pPr>
              <a:defRPr/>
            </a:pPr>
            <a:endParaRPr lang="en-US"/>
          </a:p>
        </p:txBody>
      </p:sp>
      <p:sp>
        <p:nvSpPr>
          <p:cNvPr id="7" name="Slide Number Placeholder 6">
            <a:extLst>
              <a:ext uri="{FF2B5EF4-FFF2-40B4-BE49-F238E27FC236}">
                <a16:creationId xmlns:a16="http://schemas.microsoft.com/office/drawing/2014/main" id="{6EAA5B72-812A-4B5E-553B-A744F951F013}"/>
              </a:ext>
            </a:extLst>
          </p:cNvPr>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eaLnBrk="1" fontAlgn="auto" hangingPunct="1">
              <a:spcBef>
                <a:spcPts val="0"/>
              </a:spcBef>
              <a:spcAft>
                <a:spcPts val="0"/>
              </a:spcAft>
              <a:defRPr sz="1200">
                <a:latin typeface="Calibri" panose="020F0502020204030204" pitchFamily="34" charset="0"/>
              </a:defRPr>
            </a:lvl1pPr>
          </a:lstStyle>
          <a:p>
            <a:pPr>
              <a:defRPr/>
            </a:pPr>
            <a:fld id="{33A36CEE-01FC-624D-8585-39B0A67817F9}"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5" name="Slide Image Placeholder 1">
            <a:extLst>
              <a:ext uri="{FF2B5EF4-FFF2-40B4-BE49-F238E27FC236}">
                <a16:creationId xmlns:a16="http://schemas.microsoft.com/office/drawing/2014/main" id="{C7EF5A1F-A915-7C02-DB93-1A7C755041E5}"/>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266" name="Notes Placeholder 2">
            <a:extLst>
              <a:ext uri="{FF2B5EF4-FFF2-40B4-BE49-F238E27FC236}">
                <a16:creationId xmlns:a16="http://schemas.microsoft.com/office/drawing/2014/main" id="{B5B92A8F-AF6A-9462-2B81-99A5A1CEE04B}"/>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a:t>Intel 4004</a:t>
            </a:r>
          </a:p>
          <a:p>
            <a:pPr eaLnBrk="1" hangingPunct="1">
              <a:spcBef>
                <a:spcPct val="0"/>
              </a:spcBef>
            </a:pPr>
            <a:r>
              <a:rPr lang="en-US" altLang="en-US"/>
              <a:t>Highlight that this was a 4 bit processor</a:t>
            </a:r>
          </a:p>
          <a:p>
            <a:pPr eaLnBrk="1" hangingPunct="1">
              <a:spcBef>
                <a:spcPct val="0"/>
              </a:spcBef>
            </a:pPr>
            <a:r>
              <a:rPr lang="en-US" altLang="en-US"/>
              <a:t>Highlight that ram was very limited</a:t>
            </a:r>
          </a:p>
          <a:p>
            <a:pPr eaLnBrk="1" hangingPunct="1">
              <a:spcBef>
                <a:spcPct val="0"/>
              </a:spcBef>
            </a:pPr>
            <a:r>
              <a:rPr lang="en-US" altLang="en-US"/>
              <a:t>Highlight hardware stack</a:t>
            </a:r>
          </a:p>
          <a:p>
            <a:pPr eaLnBrk="1" hangingPunct="1">
              <a:spcBef>
                <a:spcPct val="0"/>
              </a:spcBef>
            </a:pPr>
            <a:endParaRPr lang="en-US" altLang="en-US"/>
          </a:p>
        </p:txBody>
      </p:sp>
      <p:sp>
        <p:nvSpPr>
          <p:cNvPr id="11267" name="Header Placeholder 3">
            <a:extLst>
              <a:ext uri="{FF2B5EF4-FFF2-40B4-BE49-F238E27FC236}">
                <a16:creationId xmlns:a16="http://schemas.microsoft.com/office/drawing/2014/main" id="{A3710C8B-E557-889C-41A7-E2DC1F69824E}"/>
              </a:ext>
            </a:extLst>
          </p:cNvPr>
          <p:cNvSpPr>
            <a:spLocks noGrp="1"/>
          </p:cNvSpPr>
          <p:nvPr>
            <p:ph type="hdr" sz="quarter"/>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lvl1pPr>
              <a:defRPr>
                <a:solidFill>
                  <a:schemeClr val="tx1"/>
                </a:solidFill>
                <a:latin typeface="Corbel" panose="020B0503020204020204" pitchFamily="34" charset="0"/>
              </a:defRPr>
            </a:lvl1pPr>
            <a:lvl2pPr marL="742950" indent="-285750">
              <a:defRPr>
                <a:solidFill>
                  <a:schemeClr val="tx1"/>
                </a:solidFill>
                <a:latin typeface="Corbel" panose="020B0503020204020204" pitchFamily="34" charset="0"/>
              </a:defRPr>
            </a:lvl2pPr>
            <a:lvl3pPr marL="1143000" indent="-228600">
              <a:defRPr>
                <a:solidFill>
                  <a:schemeClr val="tx1"/>
                </a:solidFill>
                <a:latin typeface="Corbel" panose="020B0503020204020204" pitchFamily="34" charset="0"/>
              </a:defRPr>
            </a:lvl3pPr>
            <a:lvl4pPr marL="1600200" indent="-228600">
              <a:defRPr>
                <a:solidFill>
                  <a:schemeClr val="tx1"/>
                </a:solidFill>
                <a:latin typeface="Corbel" panose="020B0503020204020204" pitchFamily="34" charset="0"/>
              </a:defRPr>
            </a:lvl4pPr>
            <a:lvl5pPr marL="2057400" indent="-228600">
              <a:defRPr>
                <a:solidFill>
                  <a:schemeClr val="tx1"/>
                </a:solidFill>
                <a:latin typeface="Corbel" panose="020B0503020204020204" pitchFamily="34" charset="0"/>
              </a:defRPr>
            </a:lvl5pPr>
            <a:lvl6pPr marL="2514600" indent="-228600" fontAlgn="base">
              <a:spcBef>
                <a:spcPct val="0"/>
              </a:spcBef>
              <a:spcAft>
                <a:spcPct val="0"/>
              </a:spcAft>
              <a:defRPr>
                <a:solidFill>
                  <a:schemeClr val="tx1"/>
                </a:solidFill>
                <a:latin typeface="Corbel" panose="020B0503020204020204" pitchFamily="34" charset="0"/>
              </a:defRPr>
            </a:lvl6pPr>
            <a:lvl7pPr marL="2971800" indent="-228600" fontAlgn="base">
              <a:spcBef>
                <a:spcPct val="0"/>
              </a:spcBef>
              <a:spcAft>
                <a:spcPct val="0"/>
              </a:spcAft>
              <a:defRPr>
                <a:solidFill>
                  <a:schemeClr val="tx1"/>
                </a:solidFill>
                <a:latin typeface="Corbel" panose="020B0503020204020204" pitchFamily="34" charset="0"/>
              </a:defRPr>
            </a:lvl7pPr>
            <a:lvl8pPr marL="3429000" indent="-228600" fontAlgn="base">
              <a:spcBef>
                <a:spcPct val="0"/>
              </a:spcBef>
              <a:spcAft>
                <a:spcPct val="0"/>
              </a:spcAft>
              <a:defRPr>
                <a:solidFill>
                  <a:schemeClr val="tx1"/>
                </a:solidFill>
                <a:latin typeface="Corbel" panose="020B0503020204020204" pitchFamily="34" charset="0"/>
              </a:defRPr>
            </a:lvl8pPr>
            <a:lvl9pPr marL="3886200" indent="-228600" fontAlgn="base">
              <a:spcBef>
                <a:spcPct val="0"/>
              </a:spcBef>
              <a:spcAft>
                <a:spcPct val="0"/>
              </a:spcAft>
              <a:defRPr>
                <a:solidFill>
                  <a:schemeClr val="tx1"/>
                </a:solidFill>
                <a:latin typeface="Corbel" panose="020B0503020204020204" pitchFamily="34" charset="0"/>
              </a:defRPr>
            </a:lvl9pPr>
          </a:lstStyle>
          <a:p>
            <a:pPr fontAlgn="base">
              <a:spcBef>
                <a:spcPct val="0"/>
              </a:spcBef>
              <a:spcAft>
                <a:spcPct val="0"/>
              </a:spcAft>
            </a:pPr>
            <a:r>
              <a:rPr lang="en-US" altLang="en-US" sz="1100">
                <a:latin typeface="Times New Roman" panose="02020603050405020304" pitchFamily="18" charset="0"/>
              </a:rPr>
              <a:t>CS 3841 Operating Systems</a:t>
            </a:r>
          </a:p>
        </p:txBody>
      </p:sp>
      <p:sp>
        <p:nvSpPr>
          <p:cNvPr id="11268" name="Date Placeholder 4">
            <a:extLst>
              <a:ext uri="{FF2B5EF4-FFF2-40B4-BE49-F238E27FC236}">
                <a16:creationId xmlns:a16="http://schemas.microsoft.com/office/drawing/2014/main" id="{E2362233-8EDA-7CBC-A92F-27493C14825C}"/>
              </a:ext>
            </a:extLst>
          </p:cNvPr>
          <p:cNvSpPr>
            <a:spLocks noGrp="1"/>
          </p:cNvSpPr>
          <p:nvPr>
            <p:ph type="dt" sz="quarter"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lvl1pPr>
              <a:defRPr>
                <a:solidFill>
                  <a:schemeClr val="tx1"/>
                </a:solidFill>
                <a:latin typeface="Corbel" panose="020B0503020204020204" pitchFamily="34" charset="0"/>
              </a:defRPr>
            </a:lvl1pPr>
            <a:lvl2pPr marL="742950" indent="-285750">
              <a:defRPr>
                <a:solidFill>
                  <a:schemeClr val="tx1"/>
                </a:solidFill>
                <a:latin typeface="Corbel" panose="020B0503020204020204" pitchFamily="34" charset="0"/>
              </a:defRPr>
            </a:lvl2pPr>
            <a:lvl3pPr marL="1143000" indent="-228600">
              <a:defRPr>
                <a:solidFill>
                  <a:schemeClr val="tx1"/>
                </a:solidFill>
                <a:latin typeface="Corbel" panose="020B0503020204020204" pitchFamily="34" charset="0"/>
              </a:defRPr>
            </a:lvl3pPr>
            <a:lvl4pPr marL="1600200" indent="-228600">
              <a:defRPr>
                <a:solidFill>
                  <a:schemeClr val="tx1"/>
                </a:solidFill>
                <a:latin typeface="Corbel" panose="020B0503020204020204" pitchFamily="34" charset="0"/>
              </a:defRPr>
            </a:lvl4pPr>
            <a:lvl5pPr marL="2057400" indent="-228600">
              <a:defRPr>
                <a:solidFill>
                  <a:schemeClr val="tx1"/>
                </a:solidFill>
                <a:latin typeface="Corbel" panose="020B0503020204020204" pitchFamily="34" charset="0"/>
              </a:defRPr>
            </a:lvl5pPr>
            <a:lvl6pPr marL="2514600" indent="-228600" fontAlgn="base">
              <a:spcBef>
                <a:spcPct val="0"/>
              </a:spcBef>
              <a:spcAft>
                <a:spcPct val="0"/>
              </a:spcAft>
              <a:defRPr>
                <a:solidFill>
                  <a:schemeClr val="tx1"/>
                </a:solidFill>
                <a:latin typeface="Corbel" panose="020B0503020204020204" pitchFamily="34" charset="0"/>
              </a:defRPr>
            </a:lvl6pPr>
            <a:lvl7pPr marL="2971800" indent="-228600" fontAlgn="base">
              <a:spcBef>
                <a:spcPct val="0"/>
              </a:spcBef>
              <a:spcAft>
                <a:spcPct val="0"/>
              </a:spcAft>
              <a:defRPr>
                <a:solidFill>
                  <a:schemeClr val="tx1"/>
                </a:solidFill>
                <a:latin typeface="Corbel" panose="020B0503020204020204" pitchFamily="34" charset="0"/>
              </a:defRPr>
            </a:lvl7pPr>
            <a:lvl8pPr marL="3429000" indent="-228600" fontAlgn="base">
              <a:spcBef>
                <a:spcPct val="0"/>
              </a:spcBef>
              <a:spcAft>
                <a:spcPct val="0"/>
              </a:spcAft>
              <a:defRPr>
                <a:solidFill>
                  <a:schemeClr val="tx1"/>
                </a:solidFill>
                <a:latin typeface="Corbel" panose="020B0503020204020204" pitchFamily="34" charset="0"/>
              </a:defRPr>
            </a:lvl8pPr>
            <a:lvl9pPr marL="3886200" indent="-228600" fontAlgn="base">
              <a:spcBef>
                <a:spcPct val="0"/>
              </a:spcBef>
              <a:spcAft>
                <a:spcPct val="0"/>
              </a:spcAft>
              <a:defRPr>
                <a:solidFill>
                  <a:schemeClr val="tx1"/>
                </a:solidFill>
                <a:latin typeface="Corbel" panose="020B0503020204020204" pitchFamily="34" charset="0"/>
              </a:defRPr>
            </a:lvl9pPr>
          </a:lstStyle>
          <a:p>
            <a:pPr fontAlgn="base">
              <a:spcBef>
                <a:spcPct val="0"/>
              </a:spcBef>
              <a:spcAft>
                <a:spcPct val="0"/>
              </a:spcAft>
            </a:pPr>
            <a:fld id="{12804910-8660-8747-AF44-6F7789DF66D7}" type="datetime1">
              <a:rPr lang="en-US" altLang="en-US" sz="1100" smtClean="0">
                <a:latin typeface="Times New Roman" panose="02020603050405020304" pitchFamily="18" charset="0"/>
              </a:rPr>
              <a:pPr fontAlgn="base">
                <a:spcBef>
                  <a:spcPct val="0"/>
                </a:spcBef>
                <a:spcAft>
                  <a:spcPct val="0"/>
                </a:spcAft>
              </a:pPr>
              <a:t>9/20/26</a:t>
            </a:fld>
            <a:endParaRPr lang="en-US" altLang="en-US" sz="1100">
              <a:latin typeface="Times New Roman" panose="02020603050405020304" pitchFamily="18" charset="0"/>
            </a:endParaRPr>
          </a:p>
        </p:txBody>
      </p:sp>
      <p:sp>
        <p:nvSpPr>
          <p:cNvPr id="11269" name="Footer Placeholder 5">
            <a:extLst>
              <a:ext uri="{FF2B5EF4-FFF2-40B4-BE49-F238E27FC236}">
                <a16:creationId xmlns:a16="http://schemas.microsoft.com/office/drawing/2014/main" id="{7854DA8C-C3B1-CD47-A18B-609EF8335245}"/>
              </a:ext>
            </a:extLst>
          </p:cNvPr>
          <p:cNvSpPr>
            <a:spLocks noGrp="1"/>
          </p:cNvSpPr>
          <p:nvPr>
            <p:ph type="ftr" sz="quarter" idx="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orbel" panose="020B0503020204020204" pitchFamily="34" charset="0"/>
              </a:defRPr>
            </a:lvl1pPr>
            <a:lvl2pPr marL="742950" indent="-285750">
              <a:defRPr>
                <a:solidFill>
                  <a:schemeClr val="tx1"/>
                </a:solidFill>
                <a:latin typeface="Corbel" panose="020B0503020204020204" pitchFamily="34" charset="0"/>
              </a:defRPr>
            </a:lvl2pPr>
            <a:lvl3pPr marL="1143000" indent="-228600">
              <a:defRPr>
                <a:solidFill>
                  <a:schemeClr val="tx1"/>
                </a:solidFill>
                <a:latin typeface="Corbel" panose="020B0503020204020204" pitchFamily="34" charset="0"/>
              </a:defRPr>
            </a:lvl3pPr>
            <a:lvl4pPr marL="1600200" indent="-228600">
              <a:defRPr>
                <a:solidFill>
                  <a:schemeClr val="tx1"/>
                </a:solidFill>
                <a:latin typeface="Corbel" panose="020B0503020204020204" pitchFamily="34" charset="0"/>
              </a:defRPr>
            </a:lvl4pPr>
            <a:lvl5pPr marL="2057400" indent="-228600">
              <a:defRPr>
                <a:solidFill>
                  <a:schemeClr val="tx1"/>
                </a:solidFill>
                <a:latin typeface="Corbel" panose="020B0503020204020204" pitchFamily="34" charset="0"/>
              </a:defRPr>
            </a:lvl5pPr>
            <a:lvl6pPr marL="2514600" indent="-228600" fontAlgn="base">
              <a:spcBef>
                <a:spcPct val="0"/>
              </a:spcBef>
              <a:spcAft>
                <a:spcPct val="0"/>
              </a:spcAft>
              <a:defRPr>
                <a:solidFill>
                  <a:schemeClr val="tx1"/>
                </a:solidFill>
                <a:latin typeface="Corbel" panose="020B0503020204020204" pitchFamily="34" charset="0"/>
              </a:defRPr>
            </a:lvl6pPr>
            <a:lvl7pPr marL="2971800" indent="-228600" fontAlgn="base">
              <a:spcBef>
                <a:spcPct val="0"/>
              </a:spcBef>
              <a:spcAft>
                <a:spcPct val="0"/>
              </a:spcAft>
              <a:defRPr>
                <a:solidFill>
                  <a:schemeClr val="tx1"/>
                </a:solidFill>
                <a:latin typeface="Corbel" panose="020B0503020204020204" pitchFamily="34" charset="0"/>
              </a:defRPr>
            </a:lvl7pPr>
            <a:lvl8pPr marL="3429000" indent="-228600" fontAlgn="base">
              <a:spcBef>
                <a:spcPct val="0"/>
              </a:spcBef>
              <a:spcAft>
                <a:spcPct val="0"/>
              </a:spcAft>
              <a:defRPr>
                <a:solidFill>
                  <a:schemeClr val="tx1"/>
                </a:solidFill>
                <a:latin typeface="Corbel" panose="020B0503020204020204" pitchFamily="34" charset="0"/>
              </a:defRPr>
            </a:lvl8pPr>
            <a:lvl9pPr marL="3886200" indent="-228600" fontAlgn="base">
              <a:spcBef>
                <a:spcPct val="0"/>
              </a:spcBef>
              <a:spcAft>
                <a:spcPct val="0"/>
              </a:spcAft>
              <a:defRPr>
                <a:solidFill>
                  <a:schemeClr val="tx1"/>
                </a:solidFill>
                <a:latin typeface="Corbel" panose="020B0503020204020204" pitchFamily="34" charset="0"/>
              </a:defRPr>
            </a:lvl9pPr>
          </a:lstStyle>
          <a:p>
            <a:pPr fontAlgn="base">
              <a:spcBef>
                <a:spcPct val="0"/>
              </a:spcBef>
              <a:spcAft>
                <a:spcPct val="0"/>
              </a:spcAft>
            </a:pPr>
            <a:r>
              <a:rPr lang="en-US" altLang="en-US" sz="1100">
                <a:latin typeface="Times New Roman" panose="02020603050405020304" pitchFamily="18" charset="0"/>
              </a:rPr>
              <a:t>Copyright 2009 by Dr. Walter W. Schilling, Jr.</a:t>
            </a:r>
          </a:p>
        </p:txBody>
      </p:sp>
      <p:sp>
        <p:nvSpPr>
          <p:cNvPr id="11270" name="Slide Number Placeholder 6">
            <a:extLst>
              <a:ext uri="{FF2B5EF4-FFF2-40B4-BE49-F238E27FC236}">
                <a16:creationId xmlns:a16="http://schemas.microsoft.com/office/drawing/2014/main" id="{71B0666D-B6AE-C5B8-FC80-AFD85BEBC447}"/>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orbel" panose="020B0503020204020204" pitchFamily="34" charset="0"/>
              </a:defRPr>
            </a:lvl1pPr>
            <a:lvl2pPr marL="742950" indent="-285750">
              <a:defRPr>
                <a:solidFill>
                  <a:schemeClr val="tx1"/>
                </a:solidFill>
                <a:latin typeface="Corbel" panose="020B0503020204020204" pitchFamily="34" charset="0"/>
              </a:defRPr>
            </a:lvl2pPr>
            <a:lvl3pPr marL="1143000" indent="-228600">
              <a:defRPr>
                <a:solidFill>
                  <a:schemeClr val="tx1"/>
                </a:solidFill>
                <a:latin typeface="Corbel" panose="020B0503020204020204" pitchFamily="34" charset="0"/>
              </a:defRPr>
            </a:lvl3pPr>
            <a:lvl4pPr marL="1600200" indent="-228600">
              <a:defRPr>
                <a:solidFill>
                  <a:schemeClr val="tx1"/>
                </a:solidFill>
                <a:latin typeface="Corbel" panose="020B0503020204020204" pitchFamily="34" charset="0"/>
              </a:defRPr>
            </a:lvl4pPr>
            <a:lvl5pPr marL="2057400" indent="-228600">
              <a:defRPr>
                <a:solidFill>
                  <a:schemeClr val="tx1"/>
                </a:solidFill>
                <a:latin typeface="Corbel" panose="020B0503020204020204" pitchFamily="34" charset="0"/>
              </a:defRPr>
            </a:lvl5pPr>
            <a:lvl6pPr marL="2514600" indent="-228600" fontAlgn="base">
              <a:spcBef>
                <a:spcPct val="0"/>
              </a:spcBef>
              <a:spcAft>
                <a:spcPct val="0"/>
              </a:spcAft>
              <a:defRPr>
                <a:solidFill>
                  <a:schemeClr val="tx1"/>
                </a:solidFill>
                <a:latin typeface="Corbel" panose="020B0503020204020204" pitchFamily="34" charset="0"/>
              </a:defRPr>
            </a:lvl6pPr>
            <a:lvl7pPr marL="2971800" indent="-228600" fontAlgn="base">
              <a:spcBef>
                <a:spcPct val="0"/>
              </a:spcBef>
              <a:spcAft>
                <a:spcPct val="0"/>
              </a:spcAft>
              <a:defRPr>
                <a:solidFill>
                  <a:schemeClr val="tx1"/>
                </a:solidFill>
                <a:latin typeface="Corbel" panose="020B0503020204020204" pitchFamily="34" charset="0"/>
              </a:defRPr>
            </a:lvl7pPr>
            <a:lvl8pPr marL="3429000" indent="-228600" fontAlgn="base">
              <a:spcBef>
                <a:spcPct val="0"/>
              </a:spcBef>
              <a:spcAft>
                <a:spcPct val="0"/>
              </a:spcAft>
              <a:defRPr>
                <a:solidFill>
                  <a:schemeClr val="tx1"/>
                </a:solidFill>
                <a:latin typeface="Corbel" panose="020B0503020204020204" pitchFamily="34" charset="0"/>
              </a:defRPr>
            </a:lvl8pPr>
            <a:lvl9pPr marL="3886200" indent="-228600" fontAlgn="base">
              <a:spcBef>
                <a:spcPct val="0"/>
              </a:spcBef>
              <a:spcAft>
                <a:spcPct val="0"/>
              </a:spcAft>
              <a:defRPr>
                <a:solidFill>
                  <a:schemeClr val="tx1"/>
                </a:solidFill>
                <a:latin typeface="Corbel" panose="020B0503020204020204" pitchFamily="34" charset="0"/>
              </a:defRPr>
            </a:lvl9pPr>
          </a:lstStyle>
          <a:p>
            <a:pPr fontAlgn="base">
              <a:spcBef>
                <a:spcPct val="0"/>
              </a:spcBef>
              <a:spcAft>
                <a:spcPct val="0"/>
              </a:spcAft>
            </a:pPr>
            <a:fld id="{8F9489F5-CE7F-B24A-B43D-F75D55C55215}" type="slidenum">
              <a:rPr lang="en-US" altLang="en-US" sz="1100" smtClean="0">
                <a:latin typeface="Times New Roman" panose="02020603050405020304" pitchFamily="18" charset="0"/>
              </a:rPr>
              <a:pPr fontAlgn="base">
                <a:spcBef>
                  <a:spcPct val="0"/>
                </a:spcBef>
                <a:spcAft>
                  <a:spcPct val="0"/>
                </a:spcAft>
              </a:pPr>
              <a:t>5</a:t>
            </a:fld>
            <a:endParaRPr lang="en-US" altLang="en-US" sz="1100">
              <a:latin typeface="Times New Roman" panose="02020603050405020304" pitchFamily="18"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Slide Image Placeholder 1">
            <a:extLst>
              <a:ext uri="{FF2B5EF4-FFF2-40B4-BE49-F238E27FC236}">
                <a16:creationId xmlns:a16="http://schemas.microsoft.com/office/drawing/2014/main" id="{0D38907A-61EA-648F-36A1-632C2693BD5D}"/>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Notes Placeholder 2">
            <a:extLst>
              <a:ext uri="{FF2B5EF4-FFF2-40B4-BE49-F238E27FC236}">
                <a16:creationId xmlns:a16="http://schemas.microsoft.com/office/drawing/2014/main" id="{850129C9-8C87-A414-DD6D-6E55FB964F4E}"/>
              </a:ext>
            </a:extLst>
          </p:cNvPr>
          <p:cNvSpPr>
            <a:spLocks noGrp="1"/>
          </p:cNvSpPr>
          <p:nvPr>
            <p:ph type="body" idx="1"/>
          </p:nvPr>
        </p:nvSpPr>
        <p:spPr/>
        <p:txBody>
          <a:bodyPr>
            <a:normAutofit fontScale="92500"/>
          </a:bodyPr>
          <a:lstStyle/>
          <a:p>
            <a:pPr eaLnBrk="1" fontAlgn="auto" hangingPunct="1">
              <a:spcBef>
                <a:spcPts val="0"/>
              </a:spcBef>
              <a:spcAft>
                <a:spcPts val="0"/>
              </a:spcAft>
              <a:defRPr/>
            </a:pPr>
            <a:r>
              <a:rPr lang="en-US" dirty="0"/>
              <a:t>"Little </a:t>
            </a:r>
            <a:r>
              <a:rPr lang="en-US" dirty="0" err="1"/>
              <a:t>Endian</a:t>
            </a:r>
            <a:r>
              <a:rPr lang="en-US" dirty="0"/>
              <a:t>" means that the low-order byte of the number is stored in memory at the lowest address, and the high-order byte at the highest address. (The little end comes first.) For example, a 4 byte </a:t>
            </a:r>
            <a:r>
              <a:rPr lang="en-US" dirty="0" err="1"/>
              <a:t>LongInt</a:t>
            </a:r>
            <a:endParaRPr lang="en-US" dirty="0"/>
          </a:p>
          <a:p>
            <a:pPr eaLnBrk="1" fontAlgn="auto" hangingPunct="1">
              <a:spcBef>
                <a:spcPts val="0"/>
              </a:spcBef>
              <a:spcAft>
                <a:spcPts val="0"/>
              </a:spcAft>
              <a:defRPr/>
            </a:pPr>
            <a:r>
              <a:rPr lang="en-US" dirty="0"/>
              <a:t>Byte3 Byte2 Byte1 Byte0 will be arranged in memory as follows: Base Address+0 Byte0 Base Address+1 Byte1 Base Address+2 Byte2 Base Address+3 Byte3 Intel processors (those used in PC's) use "Little </a:t>
            </a:r>
            <a:r>
              <a:rPr lang="en-US" dirty="0" err="1"/>
              <a:t>Endian</a:t>
            </a:r>
            <a:r>
              <a:rPr lang="en-US" dirty="0"/>
              <a:t>" byte order."Big </a:t>
            </a:r>
            <a:r>
              <a:rPr lang="en-US" dirty="0" err="1"/>
              <a:t>Endian</a:t>
            </a:r>
            <a:r>
              <a:rPr lang="en-US" dirty="0"/>
              <a:t>" means that the high-order byte of the number is stored in memory at the lowest address, and the low-order byte at the highest address. (The big end comes first.) Our </a:t>
            </a:r>
            <a:r>
              <a:rPr lang="en-US" dirty="0" err="1"/>
              <a:t>LongInt</a:t>
            </a:r>
            <a:r>
              <a:rPr lang="en-US" dirty="0"/>
              <a:t>, would then be stored as:</a:t>
            </a:r>
          </a:p>
          <a:p>
            <a:pPr eaLnBrk="1" fontAlgn="auto" hangingPunct="1">
              <a:spcBef>
                <a:spcPts val="0"/>
              </a:spcBef>
              <a:spcAft>
                <a:spcPts val="0"/>
              </a:spcAft>
              <a:defRPr/>
            </a:pPr>
            <a:r>
              <a:rPr lang="en-US" dirty="0"/>
              <a:t>Base Address+0 Byte3 Base Address+1 Byte2 Base Address+2 Byte1 Base Address+3 Byte0 Motorola processors (those used in Mac's) use "Big </a:t>
            </a:r>
            <a:r>
              <a:rPr lang="en-US" dirty="0" err="1"/>
              <a:t>Endian</a:t>
            </a:r>
            <a:r>
              <a:rPr lang="en-US" dirty="0"/>
              <a:t>" byte order.</a:t>
            </a:r>
          </a:p>
          <a:p>
            <a:pPr eaLnBrk="1" fontAlgn="auto" hangingPunct="1">
              <a:spcBef>
                <a:spcPts val="0"/>
              </a:spcBef>
              <a:spcAft>
                <a:spcPts val="0"/>
              </a:spcAft>
              <a:defRPr/>
            </a:pPr>
            <a:endParaRPr lang="en-US" dirty="0"/>
          </a:p>
          <a:p>
            <a:pPr eaLnBrk="1" fontAlgn="auto" hangingPunct="1">
              <a:spcBef>
                <a:spcPts val="0"/>
              </a:spcBef>
              <a:spcAft>
                <a:spcPts val="0"/>
              </a:spcAft>
              <a:defRPr/>
            </a:pPr>
            <a:r>
              <a:rPr lang="en-US" dirty="0"/>
              <a:t>You may see a lot of discussion about the relative merits of the two formats, mostly religious arguments based on the relative merits of the PC versus the Mac. Both formats have their advantages and disadvantages.</a:t>
            </a:r>
          </a:p>
          <a:p>
            <a:pPr eaLnBrk="1" fontAlgn="auto" hangingPunct="1">
              <a:spcBef>
                <a:spcPts val="0"/>
              </a:spcBef>
              <a:spcAft>
                <a:spcPts val="0"/>
              </a:spcAft>
              <a:defRPr/>
            </a:pPr>
            <a:r>
              <a:rPr lang="en-US" dirty="0"/>
              <a:t>In "Little </a:t>
            </a:r>
            <a:r>
              <a:rPr lang="en-US" dirty="0" err="1"/>
              <a:t>Endian</a:t>
            </a:r>
            <a:r>
              <a:rPr lang="en-US" dirty="0"/>
              <a:t>" form, assembly language instructions for picking up a 1, 2, 4, or longer byte number proceed in exactly the same way for all formats: first pick up the lowest order byte at offset 0. Also, because of the 1:1 relationship between address offset and byte number (offset 0 is byte 0), multiple precision math routines are correspondingly easy to write.</a:t>
            </a:r>
          </a:p>
          <a:p>
            <a:pPr eaLnBrk="1" fontAlgn="auto" hangingPunct="1">
              <a:spcBef>
                <a:spcPts val="0"/>
              </a:spcBef>
              <a:spcAft>
                <a:spcPts val="0"/>
              </a:spcAft>
              <a:defRPr/>
            </a:pPr>
            <a:r>
              <a:rPr lang="en-US" dirty="0"/>
              <a:t>In "Big </a:t>
            </a:r>
            <a:r>
              <a:rPr lang="en-US" dirty="0" err="1"/>
              <a:t>Endian</a:t>
            </a:r>
            <a:r>
              <a:rPr lang="en-US" dirty="0"/>
              <a:t>" form, by having the high-order byte come first, you can always test whether the number is positive or negative by looking at the byte at offset zero. You don't have to know how long the number is, nor do you have to skip over any bytes to find the byte containing the sign information. The numbers are also stored in the order in which they are printed out, so binary to decimal routines are particularly efficient.</a:t>
            </a:r>
          </a:p>
          <a:p>
            <a:pPr eaLnBrk="1" fontAlgn="auto" hangingPunct="1">
              <a:spcBef>
                <a:spcPts val="0"/>
              </a:spcBef>
              <a:spcAft>
                <a:spcPts val="0"/>
              </a:spcAft>
              <a:defRPr/>
            </a:pPr>
            <a:endParaRPr lang="en-US" dirty="0"/>
          </a:p>
        </p:txBody>
      </p:sp>
      <p:sp>
        <p:nvSpPr>
          <p:cNvPr id="13315" name="Header Placeholder 3">
            <a:extLst>
              <a:ext uri="{FF2B5EF4-FFF2-40B4-BE49-F238E27FC236}">
                <a16:creationId xmlns:a16="http://schemas.microsoft.com/office/drawing/2014/main" id="{F1A6849D-090F-2B71-208D-6B47CE692C6A}"/>
              </a:ext>
            </a:extLst>
          </p:cNvPr>
          <p:cNvSpPr>
            <a:spLocks noGrp="1"/>
          </p:cNvSpPr>
          <p:nvPr>
            <p:ph type="hdr" sz="quarter"/>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lvl1pPr>
              <a:defRPr>
                <a:solidFill>
                  <a:schemeClr val="tx1"/>
                </a:solidFill>
                <a:latin typeface="Corbel" panose="020B0503020204020204" pitchFamily="34" charset="0"/>
              </a:defRPr>
            </a:lvl1pPr>
            <a:lvl2pPr marL="742950" indent="-285750">
              <a:defRPr>
                <a:solidFill>
                  <a:schemeClr val="tx1"/>
                </a:solidFill>
                <a:latin typeface="Corbel" panose="020B0503020204020204" pitchFamily="34" charset="0"/>
              </a:defRPr>
            </a:lvl2pPr>
            <a:lvl3pPr marL="1143000" indent="-228600">
              <a:defRPr>
                <a:solidFill>
                  <a:schemeClr val="tx1"/>
                </a:solidFill>
                <a:latin typeface="Corbel" panose="020B0503020204020204" pitchFamily="34" charset="0"/>
              </a:defRPr>
            </a:lvl3pPr>
            <a:lvl4pPr marL="1600200" indent="-228600">
              <a:defRPr>
                <a:solidFill>
                  <a:schemeClr val="tx1"/>
                </a:solidFill>
                <a:latin typeface="Corbel" panose="020B0503020204020204" pitchFamily="34" charset="0"/>
              </a:defRPr>
            </a:lvl4pPr>
            <a:lvl5pPr marL="2057400" indent="-228600">
              <a:defRPr>
                <a:solidFill>
                  <a:schemeClr val="tx1"/>
                </a:solidFill>
                <a:latin typeface="Corbel" panose="020B0503020204020204" pitchFamily="34" charset="0"/>
              </a:defRPr>
            </a:lvl5pPr>
            <a:lvl6pPr marL="2514600" indent="-228600" fontAlgn="base">
              <a:spcBef>
                <a:spcPct val="0"/>
              </a:spcBef>
              <a:spcAft>
                <a:spcPct val="0"/>
              </a:spcAft>
              <a:defRPr>
                <a:solidFill>
                  <a:schemeClr val="tx1"/>
                </a:solidFill>
                <a:latin typeface="Corbel" panose="020B0503020204020204" pitchFamily="34" charset="0"/>
              </a:defRPr>
            </a:lvl6pPr>
            <a:lvl7pPr marL="2971800" indent="-228600" fontAlgn="base">
              <a:spcBef>
                <a:spcPct val="0"/>
              </a:spcBef>
              <a:spcAft>
                <a:spcPct val="0"/>
              </a:spcAft>
              <a:defRPr>
                <a:solidFill>
                  <a:schemeClr val="tx1"/>
                </a:solidFill>
                <a:latin typeface="Corbel" panose="020B0503020204020204" pitchFamily="34" charset="0"/>
              </a:defRPr>
            </a:lvl7pPr>
            <a:lvl8pPr marL="3429000" indent="-228600" fontAlgn="base">
              <a:spcBef>
                <a:spcPct val="0"/>
              </a:spcBef>
              <a:spcAft>
                <a:spcPct val="0"/>
              </a:spcAft>
              <a:defRPr>
                <a:solidFill>
                  <a:schemeClr val="tx1"/>
                </a:solidFill>
                <a:latin typeface="Corbel" panose="020B0503020204020204" pitchFamily="34" charset="0"/>
              </a:defRPr>
            </a:lvl8pPr>
            <a:lvl9pPr marL="3886200" indent="-228600" fontAlgn="base">
              <a:spcBef>
                <a:spcPct val="0"/>
              </a:spcBef>
              <a:spcAft>
                <a:spcPct val="0"/>
              </a:spcAft>
              <a:defRPr>
                <a:solidFill>
                  <a:schemeClr val="tx1"/>
                </a:solidFill>
                <a:latin typeface="Corbel" panose="020B0503020204020204" pitchFamily="34" charset="0"/>
              </a:defRPr>
            </a:lvl9pPr>
          </a:lstStyle>
          <a:p>
            <a:pPr fontAlgn="base">
              <a:spcBef>
                <a:spcPct val="0"/>
              </a:spcBef>
              <a:spcAft>
                <a:spcPct val="0"/>
              </a:spcAft>
            </a:pPr>
            <a:r>
              <a:rPr lang="en-US" altLang="en-US" sz="1100">
                <a:latin typeface="Times New Roman" panose="02020603050405020304" pitchFamily="18" charset="0"/>
              </a:rPr>
              <a:t>CS 3841 Operating Systems</a:t>
            </a:r>
          </a:p>
        </p:txBody>
      </p:sp>
      <p:sp>
        <p:nvSpPr>
          <p:cNvPr id="13316" name="Date Placeholder 4">
            <a:extLst>
              <a:ext uri="{FF2B5EF4-FFF2-40B4-BE49-F238E27FC236}">
                <a16:creationId xmlns:a16="http://schemas.microsoft.com/office/drawing/2014/main" id="{3C502257-D0C3-7B66-B98F-74A02A88261C}"/>
              </a:ext>
            </a:extLst>
          </p:cNvPr>
          <p:cNvSpPr>
            <a:spLocks noGrp="1"/>
          </p:cNvSpPr>
          <p:nvPr>
            <p:ph type="dt" sz="quarter"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lvl1pPr>
              <a:defRPr>
                <a:solidFill>
                  <a:schemeClr val="tx1"/>
                </a:solidFill>
                <a:latin typeface="Corbel" panose="020B0503020204020204" pitchFamily="34" charset="0"/>
              </a:defRPr>
            </a:lvl1pPr>
            <a:lvl2pPr marL="742950" indent="-285750">
              <a:defRPr>
                <a:solidFill>
                  <a:schemeClr val="tx1"/>
                </a:solidFill>
                <a:latin typeface="Corbel" panose="020B0503020204020204" pitchFamily="34" charset="0"/>
              </a:defRPr>
            </a:lvl2pPr>
            <a:lvl3pPr marL="1143000" indent="-228600">
              <a:defRPr>
                <a:solidFill>
                  <a:schemeClr val="tx1"/>
                </a:solidFill>
                <a:latin typeface="Corbel" panose="020B0503020204020204" pitchFamily="34" charset="0"/>
              </a:defRPr>
            </a:lvl3pPr>
            <a:lvl4pPr marL="1600200" indent="-228600">
              <a:defRPr>
                <a:solidFill>
                  <a:schemeClr val="tx1"/>
                </a:solidFill>
                <a:latin typeface="Corbel" panose="020B0503020204020204" pitchFamily="34" charset="0"/>
              </a:defRPr>
            </a:lvl4pPr>
            <a:lvl5pPr marL="2057400" indent="-228600">
              <a:defRPr>
                <a:solidFill>
                  <a:schemeClr val="tx1"/>
                </a:solidFill>
                <a:latin typeface="Corbel" panose="020B0503020204020204" pitchFamily="34" charset="0"/>
              </a:defRPr>
            </a:lvl5pPr>
            <a:lvl6pPr marL="2514600" indent="-228600" fontAlgn="base">
              <a:spcBef>
                <a:spcPct val="0"/>
              </a:spcBef>
              <a:spcAft>
                <a:spcPct val="0"/>
              </a:spcAft>
              <a:defRPr>
                <a:solidFill>
                  <a:schemeClr val="tx1"/>
                </a:solidFill>
                <a:latin typeface="Corbel" panose="020B0503020204020204" pitchFamily="34" charset="0"/>
              </a:defRPr>
            </a:lvl6pPr>
            <a:lvl7pPr marL="2971800" indent="-228600" fontAlgn="base">
              <a:spcBef>
                <a:spcPct val="0"/>
              </a:spcBef>
              <a:spcAft>
                <a:spcPct val="0"/>
              </a:spcAft>
              <a:defRPr>
                <a:solidFill>
                  <a:schemeClr val="tx1"/>
                </a:solidFill>
                <a:latin typeface="Corbel" panose="020B0503020204020204" pitchFamily="34" charset="0"/>
              </a:defRPr>
            </a:lvl7pPr>
            <a:lvl8pPr marL="3429000" indent="-228600" fontAlgn="base">
              <a:spcBef>
                <a:spcPct val="0"/>
              </a:spcBef>
              <a:spcAft>
                <a:spcPct val="0"/>
              </a:spcAft>
              <a:defRPr>
                <a:solidFill>
                  <a:schemeClr val="tx1"/>
                </a:solidFill>
                <a:latin typeface="Corbel" panose="020B0503020204020204" pitchFamily="34" charset="0"/>
              </a:defRPr>
            </a:lvl8pPr>
            <a:lvl9pPr marL="3886200" indent="-228600" fontAlgn="base">
              <a:spcBef>
                <a:spcPct val="0"/>
              </a:spcBef>
              <a:spcAft>
                <a:spcPct val="0"/>
              </a:spcAft>
              <a:defRPr>
                <a:solidFill>
                  <a:schemeClr val="tx1"/>
                </a:solidFill>
                <a:latin typeface="Corbel" panose="020B0503020204020204" pitchFamily="34" charset="0"/>
              </a:defRPr>
            </a:lvl9pPr>
          </a:lstStyle>
          <a:p>
            <a:pPr fontAlgn="base">
              <a:spcBef>
                <a:spcPct val="0"/>
              </a:spcBef>
              <a:spcAft>
                <a:spcPct val="0"/>
              </a:spcAft>
            </a:pPr>
            <a:fld id="{B64AD9B0-CC11-0B4A-8969-A52EACD2521E}" type="datetime1">
              <a:rPr lang="en-US" altLang="en-US" sz="1100" smtClean="0">
                <a:latin typeface="Times New Roman" panose="02020603050405020304" pitchFamily="18" charset="0"/>
              </a:rPr>
              <a:pPr fontAlgn="base">
                <a:spcBef>
                  <a:spcPct val="0"/>
                </a:spcBef>
                <a:spcAft>
                  <a:spcPct val="0"/>
                </a:spcAft>
              </a:pPr>
              <a:t>9/20/26</a:t>
            </a:fld>
            <a:endParaRPr lang="en-US" altLang="en-US" sz="1100">
              <a:latin typeface="Times New Roman" panose="02020603050405020304" pitchFamily="18" charset="0"/>
            </a:endParaRPr>
          </a:p>
        </p:txBody>
      </p:sp>
      <p:sp>
        <p:nvSpPr>
          <p:cNvPr id="13317" name="Footer Placeholder 5">
            <a:extLst>
              <a:ext uri="{FF2B5EF4-FFF2-40B4-BE49-F238E27FC236}">
                <a16:creationId xmlns:a16="http://schemas.microsoft.com/office/drawing/2014/main" id="{065553F0-0500-E51D-7A82-CC10FDEF9D42}"/>
              </a:ext>
            </a:extLst>
          </p:cNvPr>
          <p:cNvSpPr>
            <a:spLocks noGrp="1"/>
          </p:cNvSpPr>
          <p:nvPr>
            <p:ph type="ftr" sz="quarter" idx="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orbel" panose="020B0503020204020204" pitchFamily="34" charset="0"/>
              </a:defRPr>
            </a:lvl1pPr>
            <a:lvl2pPr marL="742950" indent="-285750">
              <a:defRPr>
                <a:solidFill>
                  <a:schemeClr val="tx1"/>
                </a:solidFill>
                <a:latin typeface="Corbel" panose="020B0503020204020204" pitchFamily="34" charset="0"/>
              </a:defRPr>
            </a:lvl2pPr>
            <a:lvl3pPr marL="1143000" indent="-228600">
              <a:defRPr>
                <a:solidFill>
                  <a:schemeClr val="tx1"/>
                </a:solidFill>
                <a:latin typeface="Corbel" panose="020B0503020204020204" pitchFamily="34" charset="0"/>
              </a:defRPr>
            </a:lvl3pPr>
            <a:lvl4pPr marL="1600200" indent="-228600">
              <a:defRPr>
                <a:solidFill>
                  <a:schemeClr val="tx1"/>
                </a:solidFill>
                <a:latin typeface="Corbel" panose="020B0503020204020204" pitchFamily="34" charset="0"/>
              </a:defRPr>
            </a:lvl4pPr>
            <a:lvl5pPr marL="2057400" indent="-228600">
              <a:defRPr>
                <a:solidFill>
                  <a:schemeClr val="tx1"/>
                </a:solidFill>
                <a:latin typeface="Corbel" panose="020B0503020204020204" pitchFamily="34" charset="0"/>
              </a:defRPr>
            </a:lvl5pPr>
            <a:lvl6pPr marL="2514600" indent="-228600" fontAlgn="base">
              <a:spcBef>
                <a:spcPct val="0"/>
              </a:spcBef>
              <a:spcAft>
                <a:spcPct val="0"/>
              </a:spcAft>
              <a:defRPr>
                <a:solidFill>
                  <a:schemeClr val="tx1"/>
                </a:solidFill>
                <a:latin typeface="Corbel" panose="020B0503020204020204" pitchFamily="34" charset="0"/>
              </a:defRPr>
            </a:lvl6pPr>
            <a:lvl7pPr marL="2971800" indent="-228600" fontAlgn="base">
              <a:spcBef>
                <a:spcPct val="0"/>
              </a:spcBef>
              <a:spcAft>
                <a:spcPct val="0"/>
              </a:spcAft>
              <a:defRPr>
                <a:solidFill>
                  <a:schemeClr val="tx1"/>
                </a:solidFill>
                <a:latin typeface="Corbel" panose="020B0503020204020204" pitchFamily="34" charset="0"/>
              </a:defRPr>
            </a:lvl7pPr>
            <a:lvl8pPr marL="3429000" indent="-228600" fontAlgn="base">
              <a:spcBef>
                <a:spcPct val="0"/>
              </a:spcBef>
              <a:spcAft>
                <a:spcPct val="0"/>
              </a:spcAft>
              <a:defRPr>
                <a:solidFill>
                  <a:schemeClr val="tx1"/>
                </a:solidFill>
                <a:latin typeface="Corbel" panose="020B0503020204020204" pitchFamily="34" charset="0"/>
              </a:defRPr>
            </a:lvl8pPr>
            <a:lvl9pPr marL="3886200" indent="-228600" fontAlgn="base">
              <a:spcBef>
                <a:spcPct val="0"/>
              </a:spcBef>
              <a:spcAft>
                <a:spcPct val="0"/>
              </a:spcAft>
              <a:defRPr>
                <a:solidFill>
                  <a:schemeClr val="tx1"/>
                </a:solidFill>
                <a:latin typeface="Corbel" panose="020B0503020204020204" pitchFamily="34" charset="0"/>
              </a:defRPr>
            </a:lvl9pPr>
          </a:lstStyle>
          <a:p>
            <a:pPr fontAlgn="base">
              <a:spcBef>
                <a:spcPct val="0"/>
              </a:spcBef>
              <a:spcAft>
                <a:spcPct val="0"/>
              </a:spcAft>
            </a:pPr>
            <a:r>
              <a:rPr lang="en-US" altLang="en-US" sz="1100">
                <a:latin typeface="Times New Roman" panose="02020603050405020304" pitchFamily="18" charset="0"/>
              </a:rPr>
              <a:t>Copyright 2009 by Dr. Walter W. Schilling, Jr.</a:t>
            </a:r>
          </a:p>
        </p:txBody>
      </p:sp>
      <p:sp>
        <p:nvSpPr>
          <p:cNvPr id="13318" name="Slide Number Placeholder 6">
            <a:extLst>
              <a:ext uri="{FF2B5EF4-FFF2-40B4-BE49-F238E27FC236}">
                <a16:creationId xmlns:a16="http://schemas.microsoft.com/office/drawing/2014/main" id="{8C8EF6F7-999E-D398-88C4-1E6B8CC8639C}"/>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orbel" panose="020B0503020204020204" pitchFamily="34" charset="0"/>
              </a:defRPr>
            </a:lvl1pPr>
            <a:lvl2pPr marL="742950" indent="-285750">
              <a:defRPr>
                <a:solidFill>
                  <a:schemeClr val="tx1"/>
                </a:solidFill>
                <a:latin typeface="Corbel" panose="020B0503020204020204" pitchFamily="34" charset="0"/>
              </a:defRPr>
            </a:lvl2pPr>
            <a:lvl3pPr marL="1143000" indent="-228600">
              <a:defRPr>
                <a:solidFill>
                  <a:schemeClr val="tx1"/>
                </a:solidFill>
                <a:latin typeface="Corbel" panose="020B0503020204020204" pitchFamily="34" charset="0"/>
              </a:defRPr>
            </a:lvl3pPr>
            <a:lvl4pPr marL="1600200" indent="-228600">
              <a:defRPr>
                <a:solidFill>
                  <a:schemeClr val="tx1"/>
                </a:solidFill>
                <a:latin typeface="Corbel" panose="020B0503020204020204" pitchFamily="34" charset="0"/>
              </a:defRPr>
            </a:lvl4pPr>
            <a:lvl5pPr marL="2057400" indent="-228600">
              <a:defRPr>
                <a:solidFill>
                  <a:schemeClr val="tx1"/>
                </a:solidFill>
                <a:latin typeface="Corbel" panose="020B0503020204020204" pitchFamily="34" charset="0"/>
              </a:defRPr>
            </a:lvl5pPr>
            <a:lvl6pPr marL="2514600" indent="-228600" fontAlgn="base">
              <a:spcBef>
                <a:spcPct val="0"/>
              </a:spcBef>
              <a:spcAft>
                <a:spcPct val="0"/>
              </a:spcAft>
              <a:defRPr>
                <a:solidFill>
                  <a:schemeClr val="tx1"/>
                </a:solidFill>
                <a:latin typeface="Corbel" panose="020B0503020204020204" pitchFamily="34" charset="0"/>
              </a:defRPr>
            </a:lvl6pPr>
            <a:lvl7pPr marL="2971800" indent="-228600" fontAlgn="base">
              <a:spcBef>
                <a:spcPct val="0"/>
              </a:spcBef>
              <a:spcAft>
                <a:spcPct val="0"/>
              </a:spcAft>
              <a:defRPr>
                <a:solidFill>
                  <a:schemeClr val="tx1"/>
                </a:solidFill>
                <a:latin typeface="Corbel" panose="020B0503020204020204" pitchFamily="34" charset="0"/>
              </a:defRPr>
            </a:lvl7pPr>
            <a:lvl8pPr marL="3429000" indent="-228600" fontAlgn="base">
              <a:spcBef>
                <a:spcPct val="0"/>
              </a:spcBef>
              <a:spcAft>
                <a:spcPct val="0"/>
              </a:spcAft>
              <a:defRPr>
                <a:solidFill>
                  <a:schemeClr val="tx1"/>
                </a:solidFill>
                <a:latin typeface="Corbel" panose="020B0503020204020204" pitchFamily="34" charset="0"/>
              </a:defRPr>
            </a:lvl8pPr>
            <a:lvl9pPr marL="3886200" indent="-228600" fontAlgn="base">
              <a:spcBef>
                <a:spcPct val="0"/>
              </a:spcBef>
              <a:spcAft>
                <a:spcPct val="0"/>
              </a:spcAft>
              <a:defRPr>
                <a:solidFill>
                  <a:schemeClr val="tx1"/>
                </a:solidFill>
                <a:latin typeface="Corbel" panose="020B0503020204020204" pitchFamily="34" charset="0"/>
              </a:defRPr>
            </a:lvl9pPr>
          </a:lstStyle>
          <a:p>
            <a:pPr fontAlgn="base">
              <a:spcBef>
                <a:spcPct val="0"/>
              </a:spcBef>
              <a:spcAft>
                <a:spcPct val="0"/>
              </a:spcAft>
            </a:pPr>
            <a:fld id="{70A92848-E3DD-5A4C-9BA4-8369AB5E5FCE}" type="slidenum">
              <a:rPr lang="en-US" altLang="en-US" sz="1100" smtClean="0">
                <a:latin typeface="Times New Roman" panose="02020603050405020304" pitchFamily="18" charset="0"/>
              </a:rPr>
              <a:pPr fontAlgn="base">
                <a:spcBef>
                  <a:spcPct val="0"/>
                </a:spcBef>
                <a:spcAft>
                  <a:spcPct val="0"/>
                </a:spcAft>
              </a:pPr>
              <a:t>6</a:t>
            </a:fld>
            <a:endParaRPr lang="en-US" altLang="en-US" sz="1100">
              <a:latin typeface="Times New Roman" panose="02020603050405020304" pitchFamily="18"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Rectangle 2">
            <a:extLst>
              <a:ext uri="{FF2B5EF4-FFF2-40B4-BE49-F238E27FC236}">
                <a16:creationId xmlns:a16="http://schemas.microsoft.com/office/drawing/2014/main" id="{B1E63B6F-E40B-E85B-E300-6B135147C517}"/>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434" name="Rectangle 3">
            <a:extLst>
              <a:ext uri="{FF2B5EF4-FFF2-40B4-BE49-F238E27FC236}">
                <a16:creationId xmlns:a16="http://schemas.microsoft.com/office/drawing/2014/main" id="{35CC5100-CADA-455C-0EFF-1E0F69B1672B}"/>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Slide Image Placeholder 1">
            <a:extLst>
              <a:ext uri="{FF2B5EF4-FFF2-40B4-BE49-F238E27FC236}">
                <a16:creationId xmlns:a16="http://schemas.microsoft.com/office/drawing/2014/main" id="{9ACC3EF2-807E-6D68-71E6-8D3D08645677}"/>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506" name="Notes Placeholder 2">
            <a:extLst>
              <a:ext uri="{FF2B5EF4-FFF2-40B4-BE49-F238E27FC236}">
                <a16:creationId xmlns:a16="http://schemas.microsoft.com/office/drawing/2014/main" id="{401B35C3-8410-F8EA-D30E-B3CFE0EDE541}"/>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a:t>The socket() system call creates a new socket. It takes three arguments. The first is the address domain of the socket.Recall that there are two possible address domains, the unix domain for two processes which share a common file system, and the Internet domain for any two hosts on the Internet. The symbol constant AF_UNIX is used for the former, and AF_INETfor the latter (there are actually many other options which can be used here for specialized purposes).</a:t>
            </a:r>
          </a:p>
          <a:p>
            <a:pPr eaLnBrk="1" hangingPunct="1">
              <a:spcBef>
                <a:spcPct val="0"/>
              </a:spcBef>
            </a:pPr>
            <a:r>
              <a:rPr lang="en-US" altLang="en-US"/>
              <a:t>The second argument is the type of socket. Recall that there are two choices here, a stream socket in which characters are read in a continuous stream as if from a file or pipe, and a datagram socket, in which messages are read in chunks. The two symbolic constants are SOCK_STREAM and SOCK_DGRAM.</a:t>
            </a:r>
          </a:p>
          <a:p>
            <a:pPr eaLnBrk="1" hangingPunct="1">
              <a:spcBef>
                <a:spcPct val="0"/>
              </a:spcBef>
            </a:pPr>
            <a:r>
              <a:rPr lang="en-US" altLang="en-US"/>
              <a:t>The third argument is the protocol. If this argument is zero (and it always should be except for unusual circumstances), the operating system will choose the most appropriate protocol. It will choose TCP for stream sockets and UDP for datagram sockets.</a:t>
            </a:r>
          </a:p>
          <a:p>
            <a:pPr eaLnBrk="1" hangingPunct="1">
              <a:spcBef>
                <a:spcPct val="0"/>
              </a:spcBef>
            </a:pPr>
            <a:endParaRPr lang="en-US" altLang="en-US"/>
          </a:p>
        </p:txBody>
      </p:sp>
      <p:sp>
        <p:nvSpPr>
          <p:cNvPr id="21507" name="Header Placeholder 3">
            <a:extLst>
              <a:ext uri="{FF2B5EF4-FFF2-40B4-BE49-F238E27FC236}">
                <a16:creationId xmlns:a16="http://schemas.microsoft.com/office/drawing/2014/main" id="{0655D872-00E1-8FFF-5E2F-862E2232777F}"/>
              </a:ext>
            </a:extLst>
          </p:cNvPr>
          <p:cNvSpPr>
            <a:spLocks noGrp="1"/>
          </p:cNvSpPr>
          <p:nvPr>
            <p:ph type="hdr" sz="quarter"/>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lvl1pPr>
              <a:defRPr>
                <a:solidFill>
                  <a:schemeClr val="tx1"/>
                </a:solidFill>
                <a:latin typeface="Corbel" panose="020B0503020204020204" pitchFamily="34" charset="0"/>
              </a:defRPr>
            </a:lvl1pPr>
            <a:lvl2pPr marL="742950" indent="-285750">
              <a:defRPr>
                <a:solidFill>
                  <a:schemeClr val="tx1"/>
                </a:solidFill>
                <a:latin typeface="Corbel" panose="020B0503020204020204" pitchFamily="34" charset="0"/>
              </a:defRPr>
            </a:lvl2pPr>
            <a:lvl3pPr marL="1143000" indent="-228600">
              <a:defRPr>
                <a:solidFill>
                  <a:schemeClr val="tx1"/>
                </a:solidFill>
                <a:latin typeface="Corbel" panose="020B0503020204020204" pitchFamily="34" charset="0"/>
              </a:defRPr>
            </a:lvl3pPr>
            <a:lvl4pPr marL="1600200" indent="-228600">
              <a:defRPr>
                <a:solidFill>
                  <a:schemeClr val="tx1"/>
                </a:solidFill>
                <a:latin typeface="Corbel" panose="020B0503020204020204" pitchFamily="34" charset="0"/>
              </a:defRPr>
            </a:lvl4pPr>
            <a:lvl5pPr marL="2057400" indent="-228600">
              <a:defRPr>
                <a:solidFill>
                  <a:schemeClr val="tx1"/>
                </a:solidFill>
                <a:latin typeface="Corbel" panose="020B0503020204020204" pitchFamily="34" charset="0"/>
              </a:defRPr>
            </a:lvl5pPr>
            <a:lvl6pPr marL="2514600" indent="-228600" fontAlgn="base">
              <a:spcBef>
                <a:spcPct val="0"/>
              </a:spcBef>
              <a:spcAft>
                <a:spcPct val="0"/>
              </a:spcAft>
              <a:defRPr>
                <a:solidFill>
                  <a:schemeClr val="tx1"/>
                </a:solidFill>
                <a:latin typeface="Corbel" panose="020B0503020204020204" pitchFamily="34" charset="0"/>
              </a:defRPr>
            </a:lvl6pPr>
            <a:lvl7pPr marL="2971800" indent="-228600" fontAlgn="base">
              <a:spcBef>
                <a:spcPct val="0"/>
              </a:spcBef>
              <a:spcAft>
                <a:spcPct val="0"/>
              </a:spcAft>
              <a:defRPr>
                <a:solidFill>
                  <a:schemeClr val="tx1"/>
                </a:solidFill>
                <a:latin typeface="Corbel" panose="020B0503020204020204" pitchFamily="34" charset="0"/>
              </a:defRPr>
            </a:lvl7pPr>
            <a:lvl8pPr marL="3429000" indent="-228600" fontAlgn="base">
              <a:spcBef>
                <a:spcPct val="0"/>
              </a:spcBef>
              <a:spcAft>
                <a:spcPct val="0"/>
              </a:spcAft>
              <a:defRPr>
                <a:solidFill>
                  <a:schemeClr val="tx1"/>
                </a:solidFill>
                <a:latin typeface="Corbel" panose="020B0503020204020204" pitchFamily="34" charset="0"/>
              </a:defRPr>
            </a:lvl8pPr>
            <a:lvl9pPr marL="3886200" indent="-228600" fontAlgn="base">
              <a:spcBef>
                <a:spcPct val="0"/>
              </a:spcBef>
              <a:spcAft>
                <a:spcPct val="0"/>
              </a:spcAft>
              <a:defRPr>
                <a:solidFill>
                  <a:schemeClr val="tx1"/>
                </a:solidFill>
                <a:latin typeface="Corbel" panose="020B0503020204020204" pitchFamily="34" charset="0"/>
              </a:defRPr>
            </a:lvl9pPr>
          </a:lstStyle>
          <a:p>
            <a:pPr fontAlgn="base">
              <a:spcBef>
                <a:spcPct val="0"/>
              </a:spcBef>
              <a:spcAft>
                <a:spcPct val="0"/>
              </a:spcAft>
            </a:pPr>
            <a:r>
              <a:rPr lang="en-US" altLang="en-US" sz="1100">
                <a:latin typeface="Times New Roman" panose="02020603050405020304" pitchFamily="18" charset="0"/>
              </a:rPr>
              <a:t>CS 3841 Operating Systems</a:t>
            </a:r>
          </a:p>
        </p:txBody>
      </p:sp>
      <p:sp>
        <p:nvSpPr>
          <p:cNvPr id="21508" name="Date Placeholder 4">
            <a:extLst>
              <a:ext uri="{FF2B5EF4-FFF2-40B4-BE49-F238E27FC236}">
                <a16:creationId xmlns:a16="http://schemas.microsoft.com/office/drawing/2014/main" id="{4FDE169E-274F-E4F3-96EA-2C5C246F4896}"/>
              </a:ext>
            </a:extLst>
          </p:cNvPr>
          <p:cNvSpPr>
            <a:spLocks noGrp="1"/>
          </p:cNvSpPr>
          <p:nvPr>
            <p:ph type="dt" sz="quarter"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lvl1pPr>
              <a:defRPr>
                <a:solidFill>
                  <a:schemeClr val="tx1"/>
                </a:solidFill>
                <a:latin typeface="Corbel" panose="020B0503020204020204" pitchFamily="34" charset="0"/>
              </a:defRPr>
            </a:lvl1pPr>
            <a:lvl2pPr marL="742950" indent="-285750">
              <a:defRPr>
                <a:solidFill>
                  <a:schemeClr val="tx1"/>
                </a:solidFill>
                <a:latin typeface="Corbel" panose="020B0503020204020204" pitchFamily="34" charset="0"/>
              </a:defRPr>
            </a:lvl2pPr>
            <a:lvl3pPr marL="1143000" indent="-228600">
              <a:defRPr>
                <a:solidFill>
                  <a:schemeClr val="tx1"/>
                </a:solidFill>
                <a:latin typeface="Corbel" panose="020B0503020204020204" pitchFamily="34" charset="0"/>
              </a:defRPr>
            </a:lvl3pPr>
            <a:lvl4pPr marL="1600200" indent="-228600">
              <a:defRPr>
                <a:solidFill>
                  <a:schemeClr val="tx1"/>
                </a:solidFill>
                <a:latin typeface="Corbel" panose="020B0503020204020204" pitchFamily="34" charset="0"/>
              </a:defRPr>
            </a:lvl4pPr>
            <a:lvl5pPr marL="2057400" indent="-228600">
              <a:defRPr>
                <a:solidFill>
                  <a:schemeClr val="tx1"/>
                </a:solidFill>
                <a:latin typeface="Corbel" panose="020B0503020204020204" pitchFamily="34" charset="0"/>
              </a:defRPr>
            </a:lvl5pPr>
            <a:lvl6pPr marL="2514600" indent="-228600" fontAlgn="base">
              <a:spcBef>
                <a:spcPct val="0"/>
              </a:spcBef>
              <a:spcAft>
                <a:spcPct val="0"/>
              </a:spcAft>
              <a:defRPr>
                <a:solidFill>
                  <a:schemeClr val="tx1"/>
                </a:solidFill>
                <a:latin typeface="Corbel" panose="020B0503020204020204" pitchFamily="34" charset="0"/>
              </a:defRPr>
            </a:lvl6pPr>
            <a:lvl7pPr marL="2971800" indent="-228600" fontAlgn="base">
              <a:spcBef>
                <a:spcPct val="0"/>
              </a:spcBef>
              <a:spcAft>
                <a:spcPct val="0"/>
              </a:spcAft>
              <a:defRPr>
                <a:solidFill>
                  <a:schemeClr val="tx1"/>
                </a:solidFill>
                <a:latin typeface="Corbel" panose="020B0503020204020204" pitchFamily="34" charset="0"/>
              </a:defRPr>
            </a:lvl7pPr>
            <a:lvl8pPr marL="3429000" indent="-228600" fontAlgn="base">
              <a:spcBef>
                <a:spcPct val="0"/>
              </a:spcBef>
              <a:spcAft>
                <a:spcPct val="0"/>
              </a:spcAft>
              <a:defRPr>
                <a:solidFill>
                  <a:schemeClr val="tx1"/>
                </a:solidFill>
                <a:latin typeface="Corbel" panose="020B0503020204020204" pitchFamily="34" charset="0"/>
              </a:defRPr>
            </a:lvl8pPr>
            <a:lvl9pPr marL="3886200" indent="-228600" fontAlgn="base">
              <a:spcBef>
                <a:spcPct val="0"/>
              </a:spcBef>
              <a:spcAft>
                <a:spcPct val="0"/>
              </a:spcAft>
              <a:defRPr>
                <a:solidFill>
                  <a:schemeClr val="tx1"/>
                </a:solidFill>
                <a:latin typeface="Corbel" panose="020B0503020204020204" pitchFamily="34" charset="0"/>
              </a:defRPr>
            </a:lvl9pPr>
          </a:lstStyle>
          <a:p>
            <a:pPr fontAlgn="base">
              <a:spcBef>
                <a:spcPct val="0"/>
              </a:spcBef>
              <a:spcAft>
                <a:spcPct val="0"/>
              </a:spcAft>
            </a:pPr>
            <a:fld id="{F37EF85D-5DB7-4D4E-9406-BB3ADDEE0DB3}" type="datetime1">
              <a:rPr lang="en-US" altLang="en-US" sz="1100" smtClean="0">
                <a:latin typeface="Times New Roman" panose="02020603050405020304" pitchFamily="18" charset="0"/>
              </a:rPr>
              <a:pPr fontAlgn="base">
                <a:spcBef>
                  <a:spcPct val="0"/>
                </a:spcBef>
                <a:spcAft>
                  <a:spcPct val="0"/>
                </a:spcAft>
              </a:pPr>
              <a:t>9/20/26</a:t>
            </a:fld>
            <a:endParaRPr lang="en-US" altLang="en-US" sz="1100">
              <a:latin typeface="Times New Roman" panose="02020603050405020304" pitchFamily="18" charset="0"/>
            </a:endParaRPr>
          </a:p>
        </p:txBody>
      </p:sp>
      <p:sp>
        <p:nvSpPr>
          <p:cNvPr id="21509" name="Footer Placeholder 5">
            <a:extLst>
              <a:ext uri="{FF2B5EF4-FFF2-40B4-BE49-F238E27FC236}">
                <a16:creationId xmlns:a16="http://schemas.microsoft.com/office/drawing/2014/main" id="{5D33A5FE-8912-49FC-D73E-469D0F72C19D}"/>
              </a:ext>
            </a:extLst>
          </p:cNvPr>
          <p:cNvSpPr>
            <a:spLocks noGrp="1"/>
          </p:cNvSpPr>
          <p:nvPr>
            <p:ph type="ftr" sz="quarter" idx="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orbel" panose="020B0503020204020204" pitchFamily="34" charset="0"/>
              </a:defRPr>
            </a:lvl1pPr>
            <a:lvl2pPr marL="742950" indent="-285750">
              <a:defRPr>
                <a:solidFill>
                  <a:schemeClr val="tx1"/>
                </a:solidFill>
                <a:latin typeface="Corbel" panose="020B0503020204020204" pitchFamily="34" charset="0"/>
              </a:defRPr>
            </a:lvl2pPr>
            <a:lvl3pPr marL="1143000" indent="-228600">
              <a:defRPr>
                <a:solidFill>
                  <a:schemeClr val="tx1"/>
                </a:solidFill>
                <a:latin typeface="Corbel" panose="020B0503020204020204" pitchFamily="34" charset="0"/>
              </a:defRPr>
            </a:lvl3pPr>
            <a:lvl4pPr marL="1600200" indent="-228600">
              <a:defRPr>
                <a:solidFill>
                  <a:schemeClr val="tx1"/>
                </a:solidFill>
                <a:latin typeface="Corbel" panose="020B0503020204020204" pitchFamily="34" charset="0"/>
              </a:defRPr>
            </a:lvl4pPr>
            <a:lvl5pPr marL="2057400" indent="-228600">
              <a:defRPr>
                <a:solidFill>
                  <a:schemeClr val="tx1"/>
                </a:solidFill>
                <a:latin typeface="Corbel" panose="020B0503020204020204" pitchFamily="34" charset="0"/>
              </a:defRPr>
            </a:lvl5pPr>
            <a:lvl6pPr marL="2514600" indent="-228600" fontAlgn="base">
              <a:spcBef>
                <a:spcPct val="0"/>
              </a:spcBef>
              <a:spcAft>
                <a:spcPct val="0"/>
              </a:spcAft>
              <a:defRPr>
                <a:solidFill>
                  <a:schemeClr val="tx1"/>
                </a:solidFill>
                <a:latin typeface="Corbel" panose="020B0503020204020204" pitchFamily="34" charset="0"/>
              </a:defRPr>
            </a:lvl6pPr>
            <a:lvl7pPr marL="2971800" indent="-228600" fontAlgn="base">
              <a:spcBef>
                <a:spcPct val="0"/>
              </a:spcBef>
              <a:spcAft>
                <a:spcPct val="0"/>
              </a:spcAft>
              <a:defRPr>
                <a:solidFill>
                  <a:schemeClr val="tx1"/>
                </a:solidFill>
                <a:latin typeface="Corbel" panose="020B0503020204020204" pitchFamily="34" charset="0"/>
              </a:defRPr>
            </a:lvl7pPr>
            <a:lvl8pPr marL="3429000" indent="-228600" fontAlgn="base">
              <a:spcBef>
                <a:spcPct val="0"/>
              </a:spcBef>
              <a:spcAft>
                <a:spcPct val="0"/>
              </a:spcAft>
              <a:defRPr>
                <a:solidFill>
                  <a:schemeClr val="tx1"/>
                </a:solidFill>
                <a:latin typeface="Corbel" panose="020B0503020204020204" pitchFamily="34" charset="0"/>
              </a:defRPr>
            </a:lvl8pPr>
            <a:lvl9pPr marL="3886200" indent="-228600" fontAlgn="base">
              <a:spcBef>
                <a:spcPct val="0"/>
              </a:spcBef>
              <a:spcAft>
                <a:spcPct val="0"/>
              </a:spcAft>
              <a:defRPr>
                <a:solidFill>
                  <a:schemeClr val="tx1"/>
                </a:solidFill>
                <a:latin typeface="Corbel" panose="020B0503020204020204" pitchFamily="34" charset="0"/>
              </a:defRPr>
            </a:lvl9pPr>
          </a:lstStyle>
          <a:p>
            <a:pPr fontAlgn="base">
              <a:spcBef>
                <a:spcPct val="0"/>
              </a:spcBef>
              <a:spcAft>
                <a:spcPct val="0"/>
              </a:spcAft>
            </a:pPr>
            <a:r>
              <a:rPr lang="en-US" altLang="en-US" sz="1100">
                <a:latin typeface="Times New Roman" panose="02020603050405020304" pitchFamily="18" charset="0"/>
              </a:rPr>
              <a:t>Copyright 2009 by Dr. Walter W. Schilling, Jr.</a:t>
            </a:r>
          </a:p>
        </p:txBody>
      </p:sp>
      <p:sp>
        <p:nvSpPr>
          <p:cNvPr id="21510" name="Slide Number Placeholder 6">
            <a:extLst>
              <a:ext uri="{FF2B5EF4-FFF2-40B4-BE49-F238E27FC236}">
                <a16:creationId xmlns:a16="http://schemas.microsoft.com/office/drawing/2014/main" id="{5E97A645-2857-5E17-4E1D-985883E84ABD}"/>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orbel" panose="020B0503020204020204" pitchFamily="34" charset="0"/>
              </a:defRPr>
            </a:lvl1pPr>
            <a:lvl2pPr marL="742950" indent="-285750">
              <a:defRPr>
                <a:solidFill>
                  <a:schemeClr val="tx1"/>
                </a:solidFill>
                <a:latin typeface="Corbel" panose="020B0503020204020204" pitchFamily="34" charset="0"/>
              </a:defRPr>
            </a:lvl2pPr>
            <a:lvl3pPr marL="1143000" indent="-228600">
              <a:defRPr>
                <a:solidFill>
                  <a:schemeClr val="tx1"/>
                </a:solidFill>
                <a:latin typeface="Corbel" panose="020B0503020204020204" pitchFamily="34" charset="0"/>
              </a:defRPr>
            </a:lvl3pPr>
            <a:lvl4pPr marL="1600200" indent="-228600">
              <a:defRPr>
                <a:solidFill>
                  <a:schemeClr val="tx1"/>
                </a:solidFill>
                <a:latin typeface="Corbel" panose="020B0503020204020204" pitchFamily="34" charset="0"/>
              </a:defRPr>
            </a:lvl4pPr>
            <a:lvl5pPr marL="2057400" indent="-228600">
              <a:defRPr>
                <a:solidFill>
                  <a:schemeClr val="tx1"/>
                </a:solidFill>
                <a:latin typeface="Corbel" panose="020B0503020204020204" pitchFamily="34" charset="0"/>
              </a:defRPr>
            </a:lvl5pPr>
            <a:lvl6pPr marL="2514600" indent="-228600" fontAlgn="base">
              <a:spcBef>
                <a:spcPct val="0"/>
              </a:spcBef>
              <a:spcAft>
                <a:spcPct val="0"/>
              </a:spcAft>
              <a:defRPr>
                <a:solidFill>
                  <a:schemeClr val="tx1"/>
                </a:solidFill>
                <a:latin typeface="Corbel" panose="020B0503020204020204" pitchFamily="34" charset="0"/>
              </a:defRPr>
            </a:lvl6pPr>
            <a:lvl7pPr marL="2971800" indent="-228600" fontAlgn="base">
              <a:spcBef>
                <a:spcPct val="0"/>
              </a:spcBef>
              <a:spcAft>
                <a:spcPct val="0"/>
              </a:spcAft>
              <a:defRPr>
                <a:solidFill>
                  <a:schemeClr val="tx1"/>
                </a:solidFill>
                <a:latin typeface="Corbel" panose="020B0503020204020204" pitchFamily="34" charset="0"/>
              </a:defRPr>
            </a:lvl7pPr>
            <a:lvl8pPr marL="3429000" indent="-228600" fontAlgn="base">
              <a:spcBef>
                <a:spcPct val="0"/>
              </a:spcBef>
              <a:spcAft>
                <a:spcPct val="0"/>
              </a:spcAft>
              <a:defRPr>
                <a:solidFill>
                  <a:schemeClr val="tx1"/>
                </a:solidFill>
                <a:latin typeface="Corbel" panose="020B0503020204020204" pitchFamily="34" charset="0"/>
              </a:defRPr>
            </a:lvl8pPr>
            <a:lvl9pPr marL="3886200" indent="-228600" fontAlgn="base">
              <a:spcBef>
                <a:spcPct val="0"/>
              </a:spcBef>
              <a:spcAft>
                <a:spcPct val="0"/>
              </a:spcAft>
              <a:defRPr>
                <a:solidFill>
                  <a:schemeClr val="tx1"/>
                </a:solidFill>
                <a:latin typeface="Corbel" panose="020B0503020204020204" pitchFamily="34" charset="0"/>
              </a:defRPr>
            </a:lvl9pPr>
          </a:lstStyle>
          <a:p>
            <a:pPr fontAlgn="base">
              <a:spcBef>
                <a:spcPct val="0"/>
              </a:spcBef>
              <a:spcAft>
                <a:spcPct val="0"/>
              </a:spcAft>
            </a:pPr>
            <a:fld id="{CD04A42C-5A9D-7544-BC62-7E9F01F8DE21}" type="slidenum">
              <a:rPr lang="en-US" altLang="en-US" sz="1100" smtClean="0">
                <a:latin typeface="Times New Roman" panose="02020603050405020304" pitchFamily="18" charset="0"/>
              </a:rPr>
              <a:pPr fontAlgn="base">
                <a:spcBef>
                  <a:spcPct val="0"/>
                </a:spcBef>
                <a:spcAft>
                  <a:spcPct val="0"/>
                </a:spcAft>
              </a:pPr>
              <a:t>12</a:t>
            </a:fld>
            <a:endParaRPr lang="en-US" altLang="en-US" sz="1100">
              <a:latin typeface="Times New Roman" panose="02020603050405020304" pitchFamily="18"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Slide Image Placeholder 1">
            <a:extLst>
              <a:ext uri="{FF2B5EF4-FFF2-40B4-BE49-F238E27FC236}">
                <a16:creationId xmlns:a16="http://schemas.microsoft.com/office/drawing/2014/main" id="{5CC46DE6-2A7F-5501-8C63-13C26FEC7944}"/>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578" name="Notes Placeholder 2">
            <a:extLst>
              <a:ext uri="{FF2B5EF4-FFF2-40B4-BE49-F238E27FC236}">
                <a16:creationId xmlns:a16="http://schemas.microsoft.com/office/drawing/2014/main" id="{E00BE1A4-2EB0-CEF3-5110-68B6A0F51C02}"/>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a:t>Note this is a blocking call</a:t>
            </a:r>
          </a:p>
          <a:p>
            <a:pPr eaLnBrk="1" hangingPunct="1">
              <a:spcBef>
                <a:spcPct val="0"/>
              </a:spcBef>
            </a:pPr>
            <a:endParaRPr lang="en-US" altLang="en-US"/>
          </a:p>
        </p:txBody>
      </p:sp>
      <p:sp>
        <p:nvSpPr>
          <p:cNvPr id="24579" name="Header Placeholder 3">
            <a:extLst>
              <a:ext uri="{FF2B5EF4-FFF2-40B4-BE49-F238E27FC236}">
                <a16:creationId xmlns:a16="http://schemas.microsoft.com/office/drawing/2014/main" id="{AE6FB248-6805-DF69-9696-BE430C52AC19}"/>
              </a:ext>
            </a:extLst>
          </p:cNvPr>
          <p:cNvSpPr>
            <a:spLocks noGrp="1"/>
          </p:cNvSpPr>
          <p:nvPr>
            <p:ph type="hdr" sz="quarter"/>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lvl1pPr>
              <a:defRPr>
                <a:solidFill>
                  <a:schemeClr val="tx1"/>
                </a:solidFill>
                <a:latin typeface="Corbel" panose="020B0503020204020204" pitchFamily="34" charset="0"/>
              </a:defRPr>
            </a:lvl1pPr>
            <a:lvl2pPr marL="742950" indent="-285750">
              <a:defRPr>
                <a:solidFill>
                  <a:schemeClr val="tx1"/>
                </a:solidFill>
                <a:latin typeface="Corbel" panose="020B0503020204020204" pitchFamily="34" charset="0"/>
              </a:defRPr>
            </a:lvl2pPr>
            <a:lvl3pPr marL="1143000" indent="-228600">
              <a:defRPr>
                <a:solidFill>
                  <a:schemeClr val="tx1"/>
                </a:solidFill>
                <a:latin typeface="Corbel" panose="020B0503020204020204" pitchFamily="34" charset="0"/>
              </a:defRPr>
            </a:lvl3pPr>
            <a:lvl4pPr marL="1600200" indent="-228600">
              <a:defRPr>
                <a:solidFill>
                  <a:schemeClr val="tx1"/>
                </a:solidFill>
                <a:latin typeface="Corbel" panose="020B0503020204020204" pitchFamily="34" charset="0"/>
              </a:defRPr>
            </a:lvl4pPr>
            <a:lvl5pPr marL="2057400" indent="-228600">
              <a:defRPr>
                <a:solidFill>
                  <a:schemeClr val="tx1"/>
                </a:solidFill>
                <a:latin typeface="Corbel" panose="020B0503020204020204" pitchFamily="34" charset="0"/>
              </a:defRPr>
            </a:lvl5pPr>
            <a:lvl6pPr marL="2514600" indent="-228600" fontAlgn="base">
              <a:spcBef>
                <a:spcPct val="0"/>
              </a:spcBef>
              <a:spcAft>
                <a:spcPct val="0"/>
              </a:spcAft>
              <a:defRPr>
                <a:solidFill>
                  <a:schemeClr val="tx1"/>
                </a:solidFill>
                <a:latin typeface="Corbel" panose="020B0503020204020204" pitchFamily="34" charset="0"/>
              </a:defRPr>
            </a:lvl6pPr>
            <a:lvl7pPr marL="2971800" indent="-228600" fontAlgn="base">
              <a:spcBef>
                <a:spcPct val="0"/>
              </a:spcBef>
              <a:spcAft>
                <a:spcPct val="0"/>
              </a:spcAft>
              <a:defRPr>
                <a:solidFill>
                  <a:schemeClr val="tx1"/>
                </a:solidFill>
                <a:latin typeface="Corbel" panose="020B0503020204020204" pitchFamily="34" charset="0"/>
              </a:defRPr>
            </a:lvl7pPr>
            <a:lvl8pPr marL="3429000" indent="-228600" fontAlgn="base">
              <a:spcBef>
                <a:spcPct val="0"/>
              </a:spcBef>
              <a:spcAft>
                <a:spcPct val="0"/>
              </a:spcAft>
              <a:defRPr>
                <a:solidFill>
                  <a:schemeClr val="tx1"/>
                </a:solidFill>
                <a:latin typeface="Corbel" panose="020B0503020204020204" pitchFamily="34" charset="0"/>
              </a:defRPr>
            </a:lvl8pPr>
            <a:lvl9pPr marL="3886200" indent="-228600" fontAlgn="base">
              <a:spcBef>
                <a:spcPct val="0"/>
              </a:spcBef>
              <a:spcAft>
                <a:spcPct val="0"/>
              </a:spcAft>
              <a:defRPr>
                <a:solidFill>
                  <a:schemeClr val="tx1"/>
                </a:solidFill>
                <a:latin typeface="Corbel" panose="020B0503020204020204" pitchFamily="34" charset="0"/>
              </a:defRPr>
            </a:lvl9pPr>
          </a:lstStyle>
          <a:p>
            <a:pPr fontAlgn="base">
              <a:spcBef>
                <a:spcPct val="0"/>
              </a:spcBef>
              <a:spcAft>
                <a:spcPct val="0"/>
              </a:spcAft>
            </a:pPr>
            <a:r>
              <a:rPr lang="en-US" altLang="en-US" sz="1100">
                <a:latin typeface="Times New Roman" panose="02020603050405020304" pitchFamily="18" charset="0"/>
              </a:rPr>
              <a:t>CS 3841 Operating Systems</a:t>
            </a:r>
          </a:p>
        </p:txBody>
      </p:sp>
      <p:sp>
        <p:nvSpPr>
          <p:cNvPr id="24580" name="Date Placeholder 4">
            <a:extLst>
              <a:ext uri="{FF2B5EF4-FFF2-40B4-BE49-F238E27FC236}">
                <a16:creationId xmlns:a16="http://schemas.microsoft.com/office/drawing/2014/main" id="{23C210F6-87C2-5C08-091F-90A75EB69BF1}"/>
              </a:ext>
            </a:extLst>
          </p:cNvPr>
          <p:cNvSpPr>
            <a:spLocks noGrp="1"/>
          </p:cNvSpPr>
          <p:nvPr>
            <p:ph type="dt" sz="quarter"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lvl1pPr>
              <a:defRPr>
                <a:solidFill>
                  <a:schemeClr val="tx1"/>
                </a:solidFill>
                <a:latin typeface="Corbel" panose="020B0503020204020204" pitchFamily="34" charset="0"/>
              </a:defRPr>
            </a:lvl1pPr>
            <a:lvl2pPr marL="742950" indent="-285750">
              <a:defRPr>
                <a:solidFill>
                  <a:schemeClr val="tx1"/>
                </a:solidFill>
                <a:latin typeface="Corbel" panose="020B0503020204020204" pitchFamily="34" charset="0"/>
              </a:defRPr>
            </a:lvl2pPr>
            <a:lvl3pPr marL="1143000" indent="-228600">
              <a:defRPr>
                <a:solidFill>
                  <a:schemeClr val="tx1"/>
                </a:solidFill>
                <a:latin typeface="Corbel" panose="020B0503020204020204" pitchFamily="34" charset="0"/>
              </a:defRPr>
            </a:lvl3pPr>
            <a:lvl4pPr marL="1600200" indent="-228600">
              <a:defRPr>
                <a:solidFill>
                  <a:schemeClr val="tx1"/>
                </a:solidFill>
                <a:latin typeface="Corbel" panose="020B0503020204020204" pitchFamily="34" charset="0"/>
              </a:defRPr>
            </a:lvl4pPr>
            <a:lvl5pPr marL="2057400" indent="-228600">
              <a:defRPr>
                <a:solidFill>
                  <a:schemeClr val="tx1"/>
                </a:solidFill>
                <a:latin typeface="Corbel" panose="020B0503020204020204" pitchFamily="34" charset="0"/>
              </a:defRPr>
            </a:lvl5pPr>
            <a:lvl6pPr marL="2514600" indent="-228600" fontAlgn="base">
              <a:spcBef>
                <a:spcPct val="0"/>
              </a:spcBef>
              <a:spcAft>
                <a:spcPct val="0"/>
              </a:spcAft>
              <a:defRPr>
                <a:solidFill>
                  <a:schemeClr val="tx1"/>
                </a:solidFill>
                <a:latin typeface="Corbel" panose="020B0503020204020204" pitchFamily="34" charset="0"/>
              </a:defRPr>
            </a:lvl6pPr>
            <a:lvl7pPr marL="2971800" indent="-228600" fontAlgn="base">
              <a:spcBef>
                <a:spcPct val="0"/>
              </a:spcBef>
              <a:spcAft>
                <a:spcPct val="0"/>
              </a:spcAft>
              <a:defRPr>
                <a:solidFill>
                  <a:schemeClr val="tx1"/>
                </a:solidFill>
                <a:latin typeface="Corbel" panose="020B0503020204020204" pitchFamily="34" charset="0"/>
              </a:defRPr>
            </a:lvl7pPr>
            <a:lvl8pPr marL="3429000" indent="-228600" fontAlgn="base">
              <a:spcBef>
                <a:spcPct val="0"/>
              </a:spcBef>
              <a:spcAft>
                <a:spcPct val="0"/>
              </a:spcAft>
              <a:defRPr>
                <a:solidFill>
                  <a:schemeClr val="tx1"/>
                </a:solidFill>
                <a:latin typeface="Corbel" panose="020B0503020204020204" pitchFamily="34" charset="0"/>
              </a:defRPr>
            </a:lvl8pPr>
            <a:lvl9pPr marL="3886200" indent="-228600" fontAlgn="base">
              <a:spcBef>
                <a:spcPct val="0"/>
              </a:spcBef>
              <a:spcAft>
                <a:spcPct val="0"/>
              </a:spcAft>
              <a:defRPr>
                <a:solidFill>
                  <a:schemeClr val="tx1"/>
                </a:solidFill>
                <a:latin typeface="Corbel" panose="020B0503020204020204" pitchFamily="34" charset="0"/>
              </a:defRPr>
            </a:lvl9pPr>
          </a:lstStyle>
          <a:p>
            <a:pPr fontAlgn="base">
              <a:spcBef>
                <a:spcPct val="0"/>
              </a:spcBef>
              <a:spcAft>
                <a:spcPct val="0"/>
              </a:spcAft>
            </a:pPr>
            <a:fld id="{BA140AD1-F9FC-1942-94EE-1BFFB83F43CB}" type="datetime1">
              <a:rPr lang="en-US" altLang="en-US" sz="1100" smtClean="0">
                <a:latin typeface="Times New Roman" panose="02020603050405020304" pitchFamily="18" charset="0"/>
              </a:rPr>
              <a:pPr fontAlgn="base">
                <a:spcBef>
                  <a:spcPct val="0"/>
                </a:spcBef>
                <a:spcAft>
                  <a:spcPct val="0"/>
                </a:spcAft>
              </a:pPr>
              <a:t>9/20/26</a:t>
            </a:fld>
            <a:endParaRPr lang="en-US" altLang="en-US" sz="1100">
              <a:latin typeface="Times New Roman" panose="02020603050405020304" pitchFamily="18" charset="0"/>
            </a:endParaRPr>
          </a:p>
        </p:txBody>
      </p:sp>
      <p:sp>
        <p:nvSpPr>
          <p:cNvPr id="24581" name="Footer Placeholder 5">
            <a:extLst>
              <a:ext uri="{FF2B5EF4-FFF2-40B4-BE49-F238E27FC236}">
                <a16:creationId xmlns:a16="http://schemas.microsoft.com/office/drawing/2014/main" id="{DFA7A038-0CB9-13EB-C781-573F88EF0998}"/>
              </a:ext>
            </a:extLst>
          </p:cNvPr>
          <p:cNvSpPr>
            <a:spLocks noGrp="1"/>
          </p:cNvSpPr>
          <p:nvPr>
            <p:ph type="ftr" sz="quarter" idx="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orbel" panose="020B0503020204020204" pitchFamily="34" charset="0"/>
              </a:defRPr>
            </a:lvl1pPr>
            <a:lvl2pPr marL="742950" indent="-285750">
              <a:defRPr>
                <a:solidFill>
                  <a:schemeClr val="tx1"/>
                </a:solidFill>
                <a:latin typeface="Corbel" panose="020B0503020204020204" pitchFamily="34" charset="0"/>
              </a:defRPr>
            </a:lvl2pPr>
            <a:lvl3pPr marL="1143000" indent="-228600">
              <a:defRPr>
                <a:solidFill>
                  <a:schemeClr val="tx1"/>
                </a:solidFill>
                <a:latin typeface="Corbel" panose="020B0503020204020204" pitchFamily="34" charset="0"/>
              </a:defRPr>
            </a:lvl3pPr>
            <a:lvl4pPr marL="1600200" indent="-228600">
              <a:defRPr>
                <a:solidFill>
                  <a:schemeClr val="tx1"/>
                </a:solidFill>
                <a:latin typeface="Corbel" panose="020B0503020204020204" pitchFamily="34" charset="0"/>
              </a:defRPr>
            </a:lvl4pPr>
            <a:lvl5pPr marL="2057400" indent="-228600">
              <a:defRPr>
                <a:solidFill>
                  <a:schemeClr val="tx1"/>
                </a:solidFill>
                <a:latin typeface="Corbel" panose="020B0503020204020204" pitchFamily="34" charset="0"/>
              </a:defRPr>
            </a:lvl5pPr>
            <a:lvl6pPr marL="2514600" indent="-228600" fontAlgn="base">
              <a:spcBef>
                <a:spcPct val="0"/>
              </a:spcBef>
              <a:spcAft>
                <a:spcPct val="0"/>
              </a:spcAft>
              <a:defRPr>
                <a:solidFill>
                  <a:schemeClr val="tx1"/>
                </a:solidFill>
                <a:latin typeface="Corbel" panose="020B0503020204020204" pitchFamily="34" charset="0"/>
              </a:defRPr>
            </a:lvl6pPr>
            <a:lvl7pPr marL="2971800" indent="-228600" fontAlgn="base">
              <a:spcBef>
                <a:spcPct val="0"/>
              </a:spcBef>
              <a:spcAft>
                <a:spcPct val="0"/>
              </a:spcAft>
              <a:defRPr>
                <a:solidFill>
                  <a:schemeClr val="tx1"/>
                </a:solidFill>
                <a:latin typeface="Corbel" panose="020B0503020204020204" pitchFamily="34" charset="0"/>
              </a:defRPr>
            </a:lvl7pPr>
            <a:lvl8pPr marL="3429000" indent="-228600" fontAlgn="base">
              <a:spcBef>
                <a:spcPct val="0"/>
              </a:spcBef>
              <a:spcAft>
                <a:spcPct val="0"/>
              </a:spcAft>
              <a:defRPr>
                <a:solidFill>
                  <a:schemeClr val="tx1"/>
                </a:solidFill>
                <a:latin typeface="Corbel" panose="020B0503020204020204" pitchFamily="34" charset="0"/>
              </a:defRPr>
            </a:lvl8pPr>
            <a:lvl9pPr marL="3886200" indent="-228600" fontAlgn="base">
              <a:spcBef>
                <a:spcPct val="0"/>
              </a:spcBef>
              <a:spcAft>
                <a:spcPct val="0"/>
              </a:spcAft>
              <a:defRPr>
                <a:solidFill>
                  <a:schemeClr val="tx1"/>
                </a:solidFill>
                <a:latin typeface="Corbel" panose="020B0503020204020204" pitchFamily="34" charset="0"/>
              </a:defRPr>
            </a:lvl9pPr>
          </a:lstStyle>
          <a:p>
            <a:pPr fontAlgn="base">
              <a:spcBef>
                <a:spcPct val="0"/>
              </a:spcBef>
              <a:spcAft>
                <a:spcPct val="0"/>
              </a:spcAft>
            </a:pPr>
            <a:r>
              <a:rPr lang="en-US" altLang="en-US" sz="1100">
                <a:latin typeface="Times New Roman" panose="02020603050405020304" pitchFamily="18" charset="0"/>
              </a:rPr>
              <a:t>Copyright 2009 by Dr. Walter W. Schilling, Jr.</a:t>
            </a:r>
          </a:p>
        </p:txBody>
      </p:sp>
      <p:sp>
        <p:nvSpPr>
          <p:cNvPr id="24582" name="Slide Number Placeholder 6">
            <a:extLst>
              <a:ext uri="{FF2B5EF4-FFF2-40B4-BE49-F238E27FC236}">
                <a16:creationId xmlns:a16="http://schemas.microsoft.com/office/drawing/2014/main" id="{6381985E-7A0E-454C-039A-3CC6F77B1EF5}"/>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orbel" panose="020B0503020204020204" pitchFamily="34" charset="0"/>
              </a:defRPr>
            </a:lvl1pPr>
            <a:lvl2pPr marL="742950" indent="-285750">
              <a:defRPr>
                <a:solidFill>
                  <a:schemeClr val="tx1"/>
                </a:solidFill>
                <a:latin typeface="Corbel" panose="020B0503020204020204" pitchFamily="34" charset="0"/>
              </a:defRPr>
            </a:lvl2pPr>
            <a:lvl3pPr marL="1143000" indent="-228600">
              <a:defRPr>
                <a:solidFill>
                  <a:schemeClr val="tx1"/>
                </a:solidFill>
                <a:latin typeface="Corbel" panose="020B0503020204020204" pitchFamily="34" charset="0"/>
              </a:defRPr>
            </a:lvl3pPr>
            <a:lvl4pPr marL="1600200" indent="-228600">
              <a:defRPr>
                <a:solidFill>
                  <a:schemeClr val="tx1"/>
                </a:solidFill>
                <a:latin typeface="Corbel" panose="020B0503020204020204" pitchFamily="34" charset="0"/>
              </a:defRPr>
            </a:lvl4pPr>
            <a:lvl5pPr marL="2057400" indent="-228600">
              <a:defRPr>
                <a:solidFill>
                  <a:schemeClr val="tx1"/>
                </a:solidFill>
                <a:latin typeface="Corbel" panose="020B0503020204020204" pitchFamily="34" charset="0"/>
              </a:defRPr>
            </a:lvl5pPr>
            <a:lvl6pPr marL="2514600" indent="-228600" fontAlgn="base">
              <a:spcBef>
                <a:spcPct val="0"/>
              </a:spcBef>
              <a:spcAft>
                <a:spcPct val="0"/>
              </a:spcAft>
              <a:defRPr>
                <a:solidFill>
                  <a:schemeClr val="tx1"/>
                </a:solidFill>
                <a:latin typeface="Corbel" panose="020B0503020204020204" pitchFamily="34" charset="0"/>
              </a:defRPr>
            </a:lvl6pPr>
            <a:lvl7pPr marL="2971800" indent="-228600" fontAlgn="base">
              <a:spcBef>
                <a:spcPct val="0"/>
              </a:spcBef>
              <a:spcAft>
                <a:spcPct val="0"/>
              </a:spcAft>
              <a:defRPr>
                <a:solidFill>
                  <a:schemeClr val="tx1"/>
                </a:solidFill>
                <a:latin typeface="Corbel" panose="020B0503020204020204" pitchFamily="34" charset="0"/>
              </a:defRPr>
            </a:lvl7pPr>
            <a:lvl8pPr marL="3429000" indent="-228600" fontAlgn="base">
              <a:spcBef>
                <a:spcPct val="0"/>
              </a:spcBef>
              <a:spcAft>
                <a:spcPct val="0"/>
              </a:spcAft>
              <a:defRPr>
                <a:solidFill>
                  <a:schemeClr val="tx1"/>
                </a:solidFill>
                <a:latin typeface="Corbel" panose="020B0503020204020204" pitchFamily="34" charset="0"/>
              </a:defRPr>
            </a:lvl8pPr>
            <a:lvl9pPr marL="3886200" indent="-228600" fontAlgn="base">
              <a:spcBef>
                <a:spcPct val="0"/>
              </a:spcBef>
              <a:spcAft>
                <a:spcPct val="0"/>
              </a:spcAft>
              <a:defRPr>
                <a:solidFill>
                  <a:schemeClr val="tx1"/>
                </a:solidFill>
                <a:latin typeface="Corbel" panose="020B0503020204020204" pitchFamily="34" charset="0"/>
              </a:defRPr>
            </a:lvl9pPr>
          </a:lstStyle>
          <a:p>
            <a:pPr fontAlgn="base">
              <a:spcBef>
                <a:spcPct val="0"/>
              </a:spcBef>
              <a:spcAft>
                <a:spcPct val="0"/>
              </a:spcAft>
            </a:pPr>
            <a:fld id="{F5883B0E-7EF9-F640-A1F2-0C7A323D8C5B}" type="slidenum">
              <a:rPr lang="en-US" altLang="en-US" sz="1100" smtClean="0">
                <a:latin typeface="Times New Roman" panose="02020603050405020304" pitchFamily="18" charset="0"/>
              </a:rPr>
              <a:pPr fontAlgn="base">
                <a:spcBef>
                  <a:spcPct val="0"/>
                </a:spcBef>
                <a:spcAft>
                  <a:spcPct val="0"/>
                </a:spcAft>
              </a:pPr>
              <a:t>14</a:t>
            </a:fld>
            <a:endParaRPr lang="en-US" altLang="en-US" sz="1100">
              <a:latin typeface="Times New Roman" panose="02020603050405020304" pitchFamily="18"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cxnSp>
        <p:nvCxnSpPr>
          <p:cNvPr id="4" name="Straight Connector 3">
            <a:extLst>
              <a:ext uri="{FF2B5EF4-FFF2-40B4-BE49-F238E27FC236}">
                <a16:creationId xmlns:a16="http://schemas.microsoft.com/office/drawing/2014/main" id="{474EF3B0-B3C0-7C20-3CC2-419A8A12A4CC}"/>
              </a:ext>
            </a:extLst>
          </p:cNvPr>
          <p:cNvCxnSpPr/>
          <p:nvPr/>
        </p:nvCxnSpPr>
        <p:spPr>
          <a:xfrm>
            <a:off x="1143000" y="2632075"/>
            <a:ext cx="6858000" cy="0"/>
          </a:xfrm>
          <a:prstGeom prst="line">
            <a:avLst/>
          </a:prstGeom>
          <a:ln w="41275">
            <a:solidFill>
              <a:srgbClr val="9E1B20"/>
            </a:solidFill>
          </a:ln>
        </p:spPr>
        <p:style>
          <a:lnRef idx="3">
            <a:schemeClr val="dk1"/>
          </a:lnRef>
          <a:fillRef idx="0">
            <a:schemeClr val="dk1"/>
          </a:fillRef>
          <a:effectRef idx="2">
            <a:schemeClr val="dk1"/>
          </a:effectRef>
          <a:fontRef idx="minor">
            <a:schemeClr val="tx1"/>
          </a:fontRef>
        </p:style>
      </p:cxnSp>
      <p:sp>
        <p:nvSpPr>
          <p:cNvPr id="2" name="Title 1"/>
          <p:cNvSpPr>
            <a:spLocks noGrp="1"/>
          </p:cNvSpPr>
          <p:nvPr>
            <p:ph type="ctrTitle"/>
          </p:nvPr>
        </p:nvSpPr>
        <p:spPr>
          <a:xfrm>
            <a:off x="1657350" y="3348021"/>
            <a:ext cx="6858000" cy="1231118"/>
          </a:xfrm>
        </p:spPr>
        <p:txBody>
          <a:bodyPr wrap="none" anchor="t"/>
          <a:lstStyle>
            <a:lvl1pPr algn="r">
              <a:defRPr sz="7200" b="0" spc="-225">
                <a:solidFill>
                  <a:schemeClr val="tx1"/>
                </a:solidFill>
                <a:effectLst>
                  <a:outerShdw blurRad="469900" dist="342900" dir="5400000" sy="-20000" rotWithShape="0">
                    <a:prstClr val="black">
                      <a:alpha val="66000"/>
                    </a:prstClr>
                  </a:outerShdw>
                </a:effectLst>
                <a:latin typeface="+mj-lt"/>
              </a:defRPr>
            </a:lvl1pPr>
          </a:lstStyle>
          <a:p>
            <a:r>
              <a:rPr lang="en-US"/>
              <a:t>Click to edit Master title style</a:t>
            </a:r>
            <a:endParaRPr lang="en-US" dirty="0"/>
          </a:p>
        </p:txBody>
      </p:sp>
      <p:sp>
        <p:nvSpPr>
          <p:cNvPr id="3" name="Subtitle 2"/>
          <p:cNvSpPr>
            <a:spLocks noGrp="1"/>
          </p:cNvSpPr>
          <p:nvPr>
            <p:ph type="subTitle" idx="1"/>
          </p:nvPr>
        </p:nvSpPr>
        <p:spPr>
          <a:xfrm>
            <a:off x="1657349" y="2770782"/>
            <a:ext cx="6858000" cy="565519"/>
          </a:xfrm>
        </p:spPr>
        <p:txBody>
          <a:bodyPr anchor="b"/>
          <a:lstStyle>
            <a:lvl1pPr marL="0" indent="0" algn="r">
              <a:buNone/>
              <a:defRPr sz="2400" b="0">
                <a:gradFill flip="none" rotWithShape="1">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tileRect/>
                </a:gradFill>
                <a:latin typeface="+mj-lt"/>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Tree>
    <p:extLst>
      <p:ext uri="{BB962C8B-B14F-4D97-AF65-F5344CB8AC3E}">
        <p14:creationId xmlns:p14="http://schemas.microsoft.com/office/powerpoint/2010/main" val="1414425607"/>
      </p:ext>
    </p:extLst>
  </p:cSld>
  <p:clrMapOvr>
    <a:masterClrMapping/>
  </p:clrMapOvr>
  <p:transition spd="slow">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cxnSp>
        <p:nvCxnSpPr>
          <p:cNvPr id="2" name="Straight Connector 1">
            <a:extLst>
              <a:ext uri="{FF2B5EF4-FFF2-40B4-BE49-F238E27FC236}">
                <a16:creationId xmlns:a16="http://schemas.microsoft.com/office/drawing/2014/main" id="{0F822009-6B63-59E9-5484-5CD8E33F3139}"/>
              </a:ext>
            </a:extLst>
          </p:cNvPr>
          <p:cNvCxnSpPr/>
          <p:nvPr/>
        </p:nvCxnSpPr>
        <p:spPr>
          <a:xfrm flipV="1">
            <a:off x="620713" y="1260475"/>
            <a:ext cx="7894637" cy="15875"/>
          </a:xfrm>
          <a:prstGeom prst="line">
            <a:avLst/>
          </a:prstGeom>
          <a:ln w="41275">
            <a:solidFill>
              <a:srgbClr val="9E1B20"/>
            </a:solidFill>
          </a:ln>
        </p:spPr>
        <p:style>
          <a:lnRef idx="3">
            <a:schemeClr val="dk1"/>
          </a:lnRef>
          <a:fillRef idx="0">
            <a:schemeClr val="dk1"/>
          </a:fillRef>
          <a:effectRef idx="2">
            <a:schemeClr val="dk1"/>
          </a:effectRef>
          <a:fontRef idx="minor">
            <a:schemeClr val="tx1"/>
          </a:fontRef>
        </p:style>
      </p:cxnSp>
      <p:sp>
        <p:nvSpPr>
          <p:cNvPr id="8" name="Title 1"/>
          <p:cNvSpPr>
            <a:spLocks noGrp="1"/>
          </p:cNvSpPr>
          <p:nvPr>
            <p:ph type="title"/>
          </p:nvPr>
        </p:nvSpPr>
        <p:spPr/>
        <p:txBody>
          <a:bodyPr/>
          <a:lstStyle>
            <a:lvl1pPr>
              <a:defRPr>
                <a:solidFill>
                  <a:schemeClr val="tx1"/>
                </a:solidFill>
              </a:defRPr>
            </a:lvl1pPr>
          </a:lstStyle>
          <a:p>
            <a:r>
              <a:rPr lang="en-US"/>
              <a:t>Click to edit Master title style</a:t>
            </a:r>
            <a:endParaRPr lang="en-US" dirty="0"/>
          </a:p>
        </p:txBody>
      </p:sp>
      <p:sp>
        <p:nvSpPr>
          <p:cNvPr id="3" name="Content Placeholder 2"/>
          <p:cNvSpPr>
            <a:spLocks noGrp="1"/>
          </p:cNvSpPr>
          <p:nvPr>
            <p:ph idx="1"/>
          </p:nvPr>
        </p:nvSpPr>
        <p:spPr>
          <a:xfrm>
            <a:off x="840000" y="1369219"/>
            <a:ext cx="7675350" cy="3500438"/>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55595689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cxnSp>
        <p:nvCxnSpPr>
          <p:cNvPr id="2" name="Straight Connector 1">
            <a:extLst>
              <a:ext uri="{FF2B5EF4-FFF2-40B4-BE49-F238E27FC236}">
                <a16:creationId xmlns:a16="http://schemas.microsoft.com/office/drawing/2014/main" id="{47FE26C1-486D-EE02-6F95-EFFF8676F45A}"/>
              </a:ext>
            </a:extLst>
          </p:cNvPr>
          <p:cNvCxnSpPr/>
          <p:nvPr/>
        </p:nvCxnSpPr>
        <p:spPr>
          <a:xfrm flipV="1">
            <a:off x="615950" y="3425825"/>
            <a:ext cx="7894638" cy="15875"/>
          </a:xfrm>
          <a:prstGeom prst="line">
            <a:avLst/>
          </a:prstGeom>
          <a:ln w="41275">
            <a:solidFill>
              <a:srgbClr val="9E1B20"/>
            </a:solidFill>
          </a:ln>
        </p:spPr>
        <p:style>
          <a:lnRef idx="3">
            <a:schemeClr val="dk1"/>
          </a:lnRef>
          <a:fillRef idx="0">
            <a:schemeClr val="dk1"/>
          </a:fillRef>
          <a:effectRef idx="2">
            <a:schemeClr val="dk1"/>
          </a:effectRef>
          <a:fontRef idx="minor">
            <a:schemeClr val="tx1"/>
          </a:fontRef>
        </p:style>
      </p:cxnSp>
      <p:sp>
        <p:nvSpPr>
          <p:cNvPr id="7" name="Title 1"/>
          <p:cNvSpPr>
            <a:spLocks noGrp="1"/>
          </p:cNvSpPr>
          <p:nvPr>
            <p:ph type="ctrTitle"/>
          </p:nvPr>
        </p:nvSpPr>
        <p:spPr>
          <a:xfrm>
            <a:off x="640899" y="3348021"/>
            <a:ext cx="6858000" cy="1231118"/>
          </a:xfrm>
        </p:spPr>
        <p:txBody>
          <a:bodyPr wrap="none" anchor="t"/>
          <a:lstStyle>
            <a:lvl1pPr algn="l">
              <a:defRPr sz="7200" b="0" spc="-225">
                <a:gradFill flip="none" rotWithShape="1">
                  <a:gsLst>
                    <a:gs pos="32000">
                      <a:schemeClr val="tx1">
                        <a:lumMod val="89000"/>
                      </a:schemeClr>
                    </a:gs>
                    <a:gs pos="0">
                      <a:schemeClr val="bg1">
                        <a:lumMod val="47000"/>
                        <a:lumOff val="53000"/>
                      </a:schemeClr>
                    </a:gs>
                    <a:gs pos="100000">
                      <a:schemeClr val="tx2">
                        <a:lumMod val="0"/>
                        <a:lumOff val="100000"/>
                      </a:schemeClr>
                    </a:gs>
                  </a:gsLst>
                  <a:lin ang="8100000" scaled="1"/>
                  <a:tileRect/>
                </a:gradFill>
                <a:effectLst>
                  <a:outerShdw blurRad="469900" dist="342900" dir="5400000" sy="-20000" rotWithShape="0">
                    <a:prstClr val="black">
                      <a:alpha val="66000"/>
                    </a:prstClr>
                  </a:outerShdw>
                </a:effectLst>
                <a:latin typeface="+mj-lt"/>
              </a:defRPr>
            </a:lvl1pPr>
          </a:lstStyle>
          <a:p>
            <a:r>
              <a:rPr lang="en-US"/>
              <a:t>Click to edit Master title style</a:t>
            </a:r>
            <a:endParaRPr lang="en-US" dirty="0"/>
          </a:p>
        </p:txBody>
      </p:sp>
      <p:sp>
        <p:nvSpPr>
          <p:cNvPr id="8" name="Subtitle 2"/>
          <p:cNvSpPr>
            <a:spLocks noGrp="1"/>
          </p:cNvSpPr>
          <p:nvPr>
            <p:ph type="subTitle" idx="1"/>
          </p:nvPr>
        </p:nvSpPr>
        <p:spPr>
          <a:xfrm>
            <a:off x="640899" y="2770256"/>
            <a:ext cx="6858000" cy="565519"/>
          </a:xfrm>
        </p:spPr>
        <p:txBody>
          <a:bodyPr anchor="b"/>
          <a:lstStyle>
            <a:lvl1pPr marL="0" indent="0" algn="l">
              <a:buNone/>
              <a:defRPr sz="2400" b="0">
                <a:gradFill flip="none" rotWithShape="1">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tileRect/>
                </a:gradFill>
                <a:latin typeface="+mj-lt"/>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Tree>
    <p:extLst>
      <p:ext uri="{BB962C8B-B14F-4D97-AF65-F5344CB8AC3E}">
        <p14:creationId xmlns:p14="http://schemas.microsoft.com/office/powerpoint/2010/main" val="293881394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cxnSp>
        <p:nvCxnSpPr>
          <p:cNvPr id="5" name="Straight Connector 4">
            <a:extLst>
              <a:ext uri="{FF2B5EF4-FFF2-40B4-BE49-F238E27FC236}">
                <a16:creationId xmlns:a16="http://schemas.microsoft.com/office/drawing/2014/main" id="{FFE76244-EDF6-8A0C-EC86-F1C56B2ED97B}"/>
              </a:ext>
            </a:extLst>
          </p:cNvPr>
          <p:cNvCxnSpPr/>
          <p:nvPr/>
        </p:nvCxnSpPr>
        <p:spPr>
          <a:xfrm flipV="1">
            <a:off x="620713" y="1260475"/>
            <a:ext cx="7894637" cy="15875"/>
          </a:xfrm>
          <a:prstGeom prst="line">
            <a:avLst/>
          </a:prstGeom>
          <a:ln w="41275">
            <a:solidFill>
              <a:srgbClr val="9E1B20"/>
            </a:solidFill>
          </a:ln>
        </p:spPr>
        <p:style>
          <a:lnRef idx="3">
            <a:schemeClr val="dk1"/>
          </a:lnRef>
          <a:fillRef idx="0">
            <a:schemeClr val="dk1"/>
          </a:fillRef>
          <a:effectRef idx="2">
            <a:schemeClr val="dk1"/>
          </a:effectRef>
          <a:fontRef idx="minor">
            <a:schemeClr val="tx1"/>
          </a:fontRef>
        </p:style>
      </p:cxnSp>
      <p:sp>
        <p:nvSpPr>
          <p:cNvPr id="2" name="Title 1"/>
          <p:cNvSpPr>
            <a:spLocks noGrp="1"/>
          </p:cNvSpPr>
          <p:nvPr>
            <p:ph type="title"/>
          </p:nvPr>
        </p:nvSpPr>
        <p:spPr/>
        <p:txBody>
          <a:bodyPr/>
          <a:lstStyle>
            <a:lvl1pPr>
              <a:defRPr>
                <a:solidFill>
                  <a:schemeClr val="tx1"/>
                </a:solidFill>
              </a:defRPr>
            </a:lvl1pPr>
          </a:lstStyle>
          <a:p>
            <a:r>
              <a:rPr lang="en-US"/>
              <a:t>Click to edit Master title style</a:t>
            </a:r>
            <a:endParaRPr lang="en-US" dirty="0"/>
          </a:p>
        </p:txBody>
      </p:sp>
      <p:sp>
        <p:nvSpPr>
          <p:cNvPr id="3" name="Content Placeholder 2"/>
          <p:cNvSpPr>
            <a:spLocks noGrp="1"/>
          </p:cNvSpPr>
          <p:nvPr>
            <p:ph sz="half" idx="1"/>
          </p:nvPr>
        </p:nvSpPr>
        <p:spPr>
          <a:xfrm>
            <a:off x="840000" y="1369219"/>
            <a:ext cx="3768912" cy="3500438"/>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739880" y="1369219"/>
            <a:ext cx="3775470" cy="3500438"/>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54470196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cxnSp>
        <p:nvCxnSpPr>
          <p:cNvPr id="7" name="Straight Connector 6">
            <a:extLst>
              <a:ext uri="{FF2B5EF4-FFF2-40B4-BE49-F238E27FC236}">
                <a16:creationId xmlns:a16="http://schemas.microsoft.com/office/drawing/2014/main" id="{F79F143A-D7BA-764F-302E-FBE0B0829DDE}"/>
              </a:ext>
            </a:extLst>
          </p:cNvPr>
          <p:cNvCxnSpPr/>
          <p:nvPr/>
        </p:nvCxnSpPr>
        <p:spPr>
          <a:xfrm flipV="1">
            <a:off x="620713" y="1260475"/>
            <a:ext cx="7894637" cy="15875"/>
          </a:xfrm>
          <a:prstGeom prst="line">
            <a:avLst/>
          </a:prstGeom>
          <a:ln w="41275">
            <a:solidFill>
              <a:srgbClr val="9E1B20"/>
            </a:solidFill>
          </a:ln>
        </p:spPr>
        <p:style>
          <a:lnRef idx="3">
            <a:schemeClr val="dk1"/>
          </a:lnRef>
          <a:fillRef idx="0">
            <a:schemeClr val="dk1"/>
          </a:fillRef>
          <a:effectRef idx="2">
            <a:schemeClr val="dk1"/>
          </a:effectRef>
          <a:fontRef idx="minor">
            <a:schemeClr val="tx1"/>
          </a:fontRef>
        </p:style>
      </p:cxnSp>
      <p:sp>
        <p:nvSpPr>
          <p:cNvPr id="2" name="Title 1"/>
          <p:cNvSpPr>
            <a:spLocks noGrp="1"/>
          </p:cNvSpPr>
          <p:nvPr>
            <p:ph type="title"/>
          </p:nvPr>
        </p:nvSpPr>
        <p:spPr>
          <a:xfrm>
            <a:off x="629841" y="273844"/>
            <a:ext cx="7886700" cy="994172"/>
          </a:xfrm>
        </p:spPr>
        <p:txBody>
          <a:bodyPr/>
          <a:lstStyle>
            <a:lvl1pPr>
              <a:defRPr>
                <a:solidFill>
                  <a:schemeClr val="tx1"/>
                </a:solidFill>
              </a:defRPr>
            </a:lvl1pPr>
          </a:lstStyle>
          <a:p>
            <a:r>
              <a:rPr lang="en-US"/>
              <a:t>Click to edit Master title style</a:t>
            </a:r>
            <a:endParaRPr lang="en-US" dirty="0"/>
          </a:p>
        </p:txBody>
      </p:sp>
      <p:sp>
        <p:nvSpPr>
          <p:cNvPr id="3" name="Text Placeholder 2"/>
          <p:cNvSpPr>
            <a:spLocks noGrp="1"/>
          </p:cNvSpPr>
          <p:nvPr>
            <p:ph type="body" idx="1"/>
          </p:nvPr>
        </p:nvSpPr>
        <p:spPr>
          <a:xfrm>
            <a:off x="840000" y="1260872"/>
            <a:ext cx="3768912" cy="617934"/>
          </a:xfrm>
        </p:spPr>
        <p:txBody>
          <a:bodyPr anchor="b"/>
          <a:lstStyle>
            <a:lvl1pPr marL="0" indent="0">
              <a:buNone/>
              <a:defRPr sz="1800" b="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840000" y="1878806"/>
            <a:ext cx="3768912" cy="2990850"/>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739880" y="1260872"/>
            <a:ext cx="3776661" cy="617934"/>
          </a:xfrm>
        </p:spPr>
        <p:txBody>
          <a:bodyPr anchor="b"/>
          <a:lstStyle>
            <a:lvl1pPr>
              <a:buNone/>
              <a:defRPr lang="en-US" sz="1800" b="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stStyle>
          <a:p>
            <a:pPr lvl="0"/>
            <a:r>
              <a:rPr lang="en-US"/>
              <a:t>Click to edit Master text styles</a:t>
            </a:r>
          </a:p>
        </p:txBody>
      </p:sp>
      <p:sp>
        <p:nvSpPr>
          <p:cNvPr id="6" name="Content Placeholder 5"/>
          <p:cNvSpPr>
            <a:spLocks noGrp="1"/>
          </p:cNvSpPr>
          <p:nvPr>
            <p:ph sz="quarter" idx="4"/>
          </p:nvPr>
        </p:nvSpPr>
        <p:spPr>
          <a:xfrm>
            <a:off x="4739880" y="1878806"/>
            <a:ext cx="3776661" cy="2990850"/>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33234670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cxnSp>
        <p:nvCxnSpPr>
          <p:cNvPr id="3" name="Straight Connector 2">
            <a:extLst>
              <a:ext uri="{FF2B5EF4-FFF2-40B4-BE49-F238E27FC236}">
                <a16:creationId xmlns:a16="http://schemas.microsoft.com/office/drawing/2014/main" id="{EEEDA3A5-A647-193E-3683-80E33E20A687}"/>
              </a:ext>
            </a:extLst>
          </p:cNvPr>
          <p:cNvCxnSpPr/>
          <p:nvPr/>
        </p:nvCxnSpPr>
        <p:spPr>
          <a:xfrm flipV="1">
            <a:off x="620713" y="1260475"/>
            <a:ext cx="7894637" cy="15875"/>
          </a:xfrm>
          <a:prstGeom prst="line">
            <a:avLst/>
          </a:prstGeom>
          <a:ln w="41275">
            <a:solidFill>
              <a:srgbClr val="9E1B20"/>
            </a:solidFill>
          </a:ln>
        </p:spPr>
        <p:style>
          <a:lnRef idx="3">
            <a:schemeClr val="dk1"/>
          </a:lnRef>
          <a:fillRef idx="0">
            <a:schemeClr val="dk1"/>
          </a:fillRef>
          <a:effectRef idx="2">
            <a:schemeClr val="dk1"/>
          </a:effectRef>
          <a:fontRef idx="minor">
            <a:schemeClr val="tx1"/>
          </a:fontRef>
        </p:style>
      </p:cxnSp>
      <p:sp>
        <p:nvSpPr>
          <p:cNvPr id="2" name="Title 1"/>
          <p:cNvSpPr>
            <a:spLocks noGrp="1"/>
          </p:cNvSpPr>
          <p:nvPr>
            <p:ph type="title"/>
          </p:nvPr>
        </p:nvSpPr>
        <p:spPr/>
        <p:txBody>
          <a:bodyPr/>
          <a:lstStyle>
            <a:lvl1pPr>
              <a:defRPr>
                <a:solidFill>
                  <a:schemeClr val="tx1"/>
                </a:solidFill>
              </a:defRPr>
            </a:lvl1pPr>
          </a:lstStyle>
          <a:p>
            <a:r>
              <a:rPr lang="en-US"/>
              <a:t>Click to edit Master title style</a:t>
            </a:r>
            <a:endParaRPr lang="en-US" dirty="0"/>
          </a:p>
        </p:txBody>
      </p:sp>
    </p:spTree>
    <p:extLst>
      <p:ext uri="{BB962C8B-B14F-4D97-AF65-F5344CB8AC3E}">
        <p14:creationId xmlns:p14="http://schemas.microsoft.com/office/powerpoint/2010/main" val="136963878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412095752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cxnSp>
        <p:nvCxnSpPr>
          <p:cNvPr id="5" name="Straight Connector 4">
            <a:extLst>
              <a:ext uri="{FF2B5EF4-FFF2-40B4-BE49-F238E27FC236}">
                <a16:creationId xmlns:a16="http://schemas.microsoft.com/office/drawing/2014/main" id="{E4373E85-C94A-73C7-9423-D495B0C9C555}"/>
              </a:ext>
            </a:extLst>
          </p:cNvPr>
          <p:cNvCxnSpPr/>
          <p:nvPr/>
        </p:nvCxnSpPr>
        <p:spPr>
          <a:xfrm>
            <a:off x="620713" y="1538288"/>
            <a:ext cx="2959100" cy="9525"/>
          </a:xfrm>
          <a:prstGeom prst="line">
            <a:avLst/>
          </a:prstGeom>
          <a:ln w="41275">
            <a:solidFill>
              <a:srgbClr val="9E1B20"/>
            </a:solidFill>
          </a:ln>
        </p:spPr>
        <p:style>
          <a:lnRef idx="3">
            <a:schemeClr val="dk1"/>
          </a:lnRef>
          <a:fillRef idx="0">
            <a:schemeClr val="dk1"/>
          </a:fillRef>
          <a:effectRef idx="2">
            <a:schemeClr val="dk1"/>
          </a:effectRef>
          <a:fontRef idx="minor">
            <a:schemeClr val="tx1"/>
          </a:fontRef>
        </p:style>
      </p:cxnSp>
      <p:sp>
        <p:nvSpPr>
          <p:cNvPr id="2" name="Title 1"/>
          <p:cNvSpPr>
            <a:spLocks noGrp="1"/>
          </p:cNvSpPr>
          <p:nvPr>
            <p:ph type="title"/>
          </p:nvPr>
        </p:nvSpPr>
        <p:spPr>
          <a:xfrm>
            <a:off x="629841" y="342900"/>
            <a:ext cx="2949178" cy="1200150"/>
          </a:xfrm>
        </p:spPr>
        <p:txBody>
          <a:bodyPr anchor="b"/>
          <a:lstStyle>
            <a:lvl1pPr>
              <a:defRPr sz="2400">
                <a:solidFill>
                  <a:schemeClr val="tx1"/>
                </a:solidFill>
              </a:defRPr>
            </a:lvl1pPr>
          </a:lstStyle>
          <a:p>
            <a:r>
              <a:rPr lang="en-US"/>
              <a:t>Click to edit Master title style</a:t>
            </a:r>
            <a:endParaRPr lang="en-US" dirty="0"/>
          </a:p>
        </p:txBody>
      </p:sp>
      <p:sp>
        <p:nvSpPr>
          <p:cNvPr id="3" name="Content Placeholder 2"/>
          <p:cNvSpPr>
            <a:spLocks noGrp="1"/>
          </p:cNvSpPr>
          <p:nvPr>
            <p:ph idx="1"/>
          </p:nvPr>
        </p:nvSpPr>
        <p:spPr>
          <a:xfrm>
            <a:off x="3909857" y="810090"/>
            <a:ext cx="4629150" cy="3992995"/>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40000" y="1543050"/>
            <a:ext cx="2739019" cy="3257551"/>
          </a:xfrm>
        </p:spPr>
        <p:txBody>
          <a:bodyPr/>
          <a:lstStyle>
            <a:lvl1pPr marL="0" indent="0">
              <a:buNone/>
              <a:defRPr sz="1200">
                <a:gradFill>
                  <a:gsLst>
                    <a:gs pos="15000">
                      <a:schemeClr val="tx2"/>
                    </a:gs>
                    <a:gs pos="73000">
                      <a:schemeClr val="tx2">
                        <a:lumMod val="60000"/>
                        <a:lumOff val="40000"/>
                      </a:schemeClr>
                    </a:gs>
                    <a:gs pos="0">
                      <a:schemeClr val="tx1"/>
                    </a:gs>
                    <a:gs pos="100000">
                      <a:schemeClr val="tx2">
                        <a:lumMod val="0"/>
                        <a:lumOff val="100000"/>
                      </a:schemeClr>
                    </a:gs>
                  </a:gsLst>
                  <a:lin ang="16200000" scaled="1"/>
                </a:gra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Tree>
    <p:extLst>
      <p:ext uri="{BB962C8B-B14F-4D97-AF65-F5344CB8AC3E}">
        <p14:creationId xmlns:p14="http://schemas.microsoft.com/office/powerpoint/2010/main" val="261291439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cxnSp>
        <p:nvCxnSpPr>
          <p:cNvPr id="5" name="Straight Connector 4">
            <a:extLst>
              <a:ext uri="{FF2B5EF4-FFF2-40B4-BE49-F238E27FC236}">
                <a16:creationId xmlns:a16="http://schemas.microsoft.com/office/drawing/2014/main" id="{A81664DB-DE0B-9CA9-9BF8-2F357E4D76D8}"/>
              </a:ext>
            </a:extLst>
          </p:cNvPr>
          <p:cNvCxnSpPr/>
          <p:nvPr/>
        </p:nvCxnSpPr>
        <p:spPr>
          <a:xfrm>
            <a:off x="620713" y="1538288"/>
            <a:ext cx="2959100" cy="9525"/>
          </a:xfrm>
          <a:prstGeom prst="line">
            <a:avLst/>
          </a:prstGeom>
          <a:ln w="41275">
            <a:solidFill>
              <a:srgbClr val="9E1B20"/>
            </a:solidFill>
          </a:ln>
        </p:spPr>
        <p:style>
          <a:lnRef idx="3">
            <a:schemeClr val="dk1"/>
          </a:lnRef>
          <a:fillRef idx="0">
            <a:schemeClr val="dk1"/>
          </a:fillRef>
          <a:effectRef idx="2">
            <a:schemeClr val="dk1"/>
          </a:effectRef>
          <a:fontRef idx="minor">
            <a:schemeClr val="tx1"/>
          </a:fontRef>
        </p:style>
      </p:cxnSp>
      <p:sp>
        <p:nvSpPr>
          <p:cNvPr id="2" name="Title 1"/>
          <p:cNvSpPr>
            <a:spLocks noGrp="1"/>
          </p:cNvSpPr>
          <p:nvPr>
            <p:ph type="title"/>
          </p:nvPr>
        </p:nvSpPr>
        <p:spPr>
          <a:xfrm>
            <a:off x="629841" y="342900"/>
            <a:ext cx="2949178" cy="1200150"/>
          </a:xfrm>
        </p:spPr>
        <p:txBody>
          <a:bodyPr anchor="b"/>
          <a:lstStyle>
            <a:lvl1pPr>
              <a:defRPr sz="2400">
                <a:solidFill>
                  <a:schemeClr val="tx1"/>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740569"/>
            <a:ext cx="4629150" cy="4104055"/>
          </a:xfrm>
        </p:spPr>
        <p:txBody>
          <a:bodyPr anchor="t"/>
          <a:lstStyle>
            <a:lvl1pPr marL="0" indent="0">
              <a:buNone/>
              <a:defRPr sz="2400">
                <a:solidFill>
                  <a:schemeClr val="tx1"/>
                </a:solidFill>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r>
              <a:rPr lang="en-US" noProof="0"/>
              <a:t>Click icon to add picture</a:t>
            </a:r>
            <a:endParaRPr lang="en-US" noProof="0" dirty="0"/>
          </a:p>
        </p:txBody>
      </p:sp>
      <p:sp>
        <p:nvSpPr>
          <p:cNvPr id="4" name="Text Placeholder 3"/>
          <p:cNvSpPr>
            <a:spLocks noGrp="1"/>
          </p:cNvSpPr>
          <p:nvPr>
            <p:ph type="body" sz="half" idx="2"/>
          </p:nvPr>
        </p:nvSpPr>
        <p:spPr>
          <a:xfrm>
            <a:off x="840000" y="1543050"/>
            <a:ext cx="2739019" cy="3321671"/>
          </a:xfrm>
        </p:spPr>
        <p:txBody>
          <a:bodyPr/>
          <a:lstStyle>
            <a:lvl1pPr marL="0" indent="0">
              <a:buNone/>
              <a:defRPr sz="1200">
                <a:gradFill>
                  <a:gsLst>
                    <a:gs pos="15000">
                      <a:schemeClr val="tx2"/>
                    </a:gs>
                    <a:gs pos="73000">
                      <a:schemeClr val="tx2">
                        <a:lumMod val="60000"/>
                        <a:lumOff val="40000"/>
                      </a:schemeClr>
                    </a:gs>
                    <a:gs pos="0">
                      <a:schemeClr val="tx1"/>
                    </a:gs>
                    <a:gs pos="100000">
                      <a:schemeClr val="tx2">
                        <a:lumMod val="0"/>
                        <a:lumOff val="100000"/>
                      </a:schemeClr>
                    </a:gs>
                  </a:gsLst>
                  <a:lin ang="16200000" scaled="1"/>
                </a:gra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Tree>
    <p:extLst>
      <p:ext uri="{BB962C8B-B14F-4D97-AF65-F5344CB8AC3E}">
        <p14:creationId xmlns:p14="http://schemas.microsoft.com/office/powerpoint/2010/main" val="173440710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3275370"/>
            <a:ext cx="7886700" cy="614516"/>
          </a:xfrm>
        </p:spPr>
        <p:txBody>
          <a:bodyPr anchor="b"/>
          <a:lstStyle>
            <a:lvl1pPr>
              <a:defRPr sz="2400">
                <a:solidFill>
                  <a:schemeClr val="tx1"/>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629841" y="740569"/>
            <a:ext cx="7886700" cy="2534801"/>
          </a:xfrm>
        </p:spPr>
        <p:txBody>
          <a:bodyPr anchor="t"/>
          <a:lstStyle>
            <a:lvl1pPr marL="0" indent="0">
              <a:buNone/>
              <a:defRPr sz="2400">
                <a:solidFill>
                  <a:schemeClr val="tx1"/>
                </a:solidFill>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r>
              <a:rPr lang="en-US" noProof="0"/>
              <a:t>Click icon to add picture</a:t>
            </a:r>
            <a:endParaRPr lang="en-US" noProof="0" dirty="0"/>
          </a:p>
        </p:txBody>
      </p:sp>
      <p:sp>
        <p:nvSpPr>
          <p:cNvPr id="4" name="Text Placeholder 3"/>
          <p:cNvSpPr>
            <a:spLocks noGrp="1"/>
          </p:cNvSpPr>
          <p:nvPr>
            <p:ph type="body" sz="half" idx="2"/>
          </p:nvPr>
        </p:nvSpPr>
        <p:spPr>
          <a:xfrm>
            <a:off x="629841" y="3889887"/>
            <a:ext cx="7885509" cy="511854"/>
          </a:xfrm>
        </p:spPr>
        <p:txBody>
          <a:bodyPr/>
          <a:lstStyle>
            <a:lvl1pPr marL="0" indent="0">
              <a:buNone/>
              <a:defRPr sz="1200">
                <a:gradFill>
                  <a:gsLst>
                    <a:gs pos="15000">
                      <a:schemeClr val="tx2"/>
                    </a:gs>
                    <a:gs pos="73000">
                      <a:schemeClr val="tx2">
                        <a:lumMod val="60000"/>
                        <a:lumOff val="40000"/>
                      </a:schemeClr>
                    </a:gs>
                    <a:gs pos="0">
                      <a:schemeClr val="tx1"/>
                    </a:gs>
                    <a:gs pos="100000">
                      <a:schemeClr val="tx2">
                        <a:lumMod val="0"/>
                        <a:lumOff val="100000"/>
                      </a:schemeClr>
                    </a:gs>
                  </a:gsLst>
                  <a:lin ang="16200000" scaled="1"/>
                </a:gra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Slide Number Placeholder 5">
            <a:extLst>
              <a:ext uri="{FF2B5EF4-FFF2-40B4-BE49-F238E27FC236}">
                <a16:creationId xmlns:a16="http://schemas.microsoft.com/office/drawing/2014/main" id="{0D0EF201-B26F-1EB3-AA68-9912AD352560}"/>
              </a:ext>
            </a:extLst>
          </p:cNvPr>
          <p:cNvSpPr>
            <a:spLocks noGrp="1"/>
          </p:cNvSpPr>
          <p:nvPr>
            <p:ph type="sldNum" sz="quarter" idx="10"/>
          </p:nvPr>
        </p:nvSpPr>
        <p:spPr/>
        <p:txBody>
          <a:bodyPr/>
          <a:lstStyle>
            <a:lvl1pPr>
              <a:defRPr/>
            </a:lvl1pPr>
          </a:lstStyle>
          <a:p>
            <a:pPr>
              <a:defRPr/>
            </a:pPr>
            <a:fld id="{81E5F88E-4BC3-E342-81B2-354DC52F5B86}" type="slidenum">
              <a:rPr lang="en-US" altLang="en-US"/>
              <a:pPr>
                <a:defRPr/>
              </a:pPr>
              <a:t>‹#›</a:t>
            </a:fld>
            <a:endParaRPr lang="en-US" altLang="en-US"/>
          </a:p>
        </p:txBody>
      </p:sp>
    </p:spTree>
    <p:extLst>
      <p:ext uri="{BB962C8B-B14F-4D97-AF65-F5344CB8AC3E}">
        <p14:creationId xmlns:p14="http://schemas.microsoft.com/office/powerpoint/2010/main" val="102007158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273844"/>
            <a:ext cx="7886700" cy="2650758"/>
          </a:xfrm>
        </p:spPr>
        <p:txBody>
          <a:bodyPr/>
          <a:lstStyle>
            <a:lvl1pPr>
              <a:defRPr sz="2400">
                <a:solidFill>
                  <a:schemeClr val="tx1"/>
                </a:solidFill>
              </a:defRPr>
            </a:lvl1pPr>
          </a:lstStyle>
          <a:p>
            <a:r>
              <a:rPr lang="en-US"/>
              <a:t>Click to edit Master title style</a:t>
            </a:r>
            <a:endParaRPr lang="en-US" dirty="0"/>
          </a:p>
        </p:txBody>
      </p:sp>
      <p:sp>
        <p:nvSpPr>
          <p:cNvPr id="4" name="Text Placeholder 3"/>
          <p:cNvSpPr>
            <a:spLocks noGrp="1"/>
          </p:cNvSpPr>
          <p:nvPr>
            <p:ph type="body" sz="half" idx="2"/>
          </p:nvPr>
        </p:nvSpPr>
        <p:spPr>
          <a:xfrm>
            <a:off x="629841" y="3367049"/>
            <a:ext cx="7885509" cy="1126370"/>
          </a:xfrm>
        </p:spPr>
        <p:txBody>
          <a:bodyPr anchor="ct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Tree>
    <p:extLst>
      <p:ext uri="{BB962C8B-B14F-4D97-AF65-F5344CB8AC3E}">
        <p14:creationId xmlns:p14="http://schemas.microsoft.com/office/powerpoint/2010/main" val="300718234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364EB9FB-84B0-CE74-B656-012538647F3A}"/>
              </a:ext>
            </a:extLst>
          </p:cNvPr>
          <p:cNvSpPr txBox="1"/>
          <p:nvPr/>
        </p:nvSpPr>
        <p:spPr>
          <a:xfrm>
            <a:off x="833438" y="590550"/>
            <a:ext cx="457200" cy="438150"/>
          </a:xfrm>
          <a:prstGeom prst="rect">
            <a:avLst/>
          </a:prstGeom>
        </p:spPr>
        <p:txBody>
          <a:bodyPr lIns="68580" tIns="34290" rIns="68580" bIns="34290" anchor="ct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eaLnBrk="1" fontAlgn="auto" hangingPunct="1">
              <a:spcAft>
                <a:spcPts val="0"/>
              </a:spcAft>
              <a:defRPr/>
            </a:pPr>
            <a:r>
              <a:rPr lang="en-US" sz="6000" dirty="0">
                <a:effectLst/>
                <a:latin typeface="+mn-lt"/>
              </a:rPr>
              <a:t>“</a:t>
            </a:r>
          </a:p>
        </p:txBody>
      </p:sp>
      <p:sp>
        <p:nvSpPr>
          <p:cNvPr id="5" name="TextBox 4">
            <a:extLst>
              <a:ext uri="{FF2B5EF4-FFF2-40B4-BE49-F238E27FC236}">
                <a16:creationId xmlns:a16="http://schemas.microsoft.com/office/drawing/2014/main" id="{55D5979C-FFB1-60DE-0A24-BEA1B4EF6395}"/>
              </a:ext>
            </a:extLst>
          </p:cNvPr>
          <p:cNvSpPr txBox="1"/>
          <p:nvPr/>
        </p:nvSpPr>
        <p:spPr>
          <a:xfrm>
            <a:off x="7827963" y="2057400"/>
            <a:ext cx="457200" cy="438150"/>
          </a:xfrm>
          <a:prstGeom prst="rect">
            <a:avLst/>
          </a:prstGeom>
        </p:spPr>
        <p:txBody>
          <a:bodyPr lIns="68580" tIns="34290" rIns="68580" bIns="34290" anchor="ct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algn="r" eaLnBrk="1" fontAlgn="auto" hangingPunct="1">
              <a:spcAft>
                <a:spcPts val="0"/>
              </a:spcAft>
              <a:defRPr/>
            </a:pPr>
            <a:r>
              <a:rPr lang="en-US" sz="6000" dirty="0">
                <a:effectLst/>
                <a:latin typeface="+mn-lt"/>
              </a:rPr>
              <a:t>”</a:t>
            </a:r>
          </a:p>
        </p:txBody>
      </p:sp>
      <p:sp>
        <p:nvSpPr>
          <p:cNvPr id="2" name="Title 1"/>
          <p:cNvSpPr>
            <a:spLocks noGrp="1"/>
          </p:cNvSpPr>
          <p:nvPr>
            <p:ph type="title"/>
          </p:nvPr>
        </p:nvSpPr>
        <p:spPr>
          <a:xfrm>
            <a:off x="1084659" y="273844"/>
            <a:ext cx="6977064" cy="2244678"/>
          </a:xfrm>
        </p:spPr>
        <p:txBody>
          <a:bodyPr/>
          <a:lstStyle>
            <a:lvl1pPr>
              <a:defRPr sz="3300">
                <a:solidFill>
                  <a:schemeClr val="tx1"/>
                </a:solidFill>
              </a:defRPr>
            </a:lvl1pPr>
          </a:lstStyle>
          <a:p>
            <a:r>
              <a:rPr lang="en-US"/>
              <a:t>Click to edit Master title style</a:t>
            </a:r>
            <a:endParaRPr lang="en-US" dirty="0"/>
          </a:p>
        </p:txBody>
      </p:sp>
      <p:sp>
        <p:nvSpPr>
          <p:cNvPr id="12" name="Text Placeholder 3"/>
          <p:cNvSpPr>
            <a:spLocks noGrp="1"/>
          </p:cNvSpPr>
          <p:nvPr>
            <p:ph type="body" sz="half" idx="13"/>
          </p:nvPr>
        </p:nvSpPr>
        <p:spPr>
          <a:xfrm>
            <a:off x="1290483" y="2524168"/>
            <a:ext cx="6564224" cy="411726"/>
          </a:xfrm>
        </p:spPr>
        <p:txBody>
          <a:bodyPr anchor="t"/>
          <a:lstStyle>
            <a:lvl1pPr marL="0" indent="0">
              <a:buNone/>
              <a:defRPr sz="1050">
                <a:solidFill>
                  <a:schemeClr val="tx1"/>
                </a:soli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4" name="Text Placeholder 3"/>
          <p:cNvSpPr>
            <a:spLocks noGrp="1"/>
          </p:cNvSpPr>
          <p:nvPr>
            <p:ph type="body" sz="half" idx="2"/>
          </p:nvPr>
        </p:nvSpPr>
        <p:spPr>
          <a:xfrm>
            <a:off x="628650" y="3376297"/>
            <a:ext cx="7884318" cy="1117122"/>
          </a:xfrm>
        </p:spPr>
        <p:txBody>
          <a:bodyPr anchor="ctr"/>
          <a:lstStyle>
            <a:lvl1pPr marL="0" indent="0">
              <a:buNone/>
              <a:defRPr sz="1200">
                <a:solidFill>
                  <a:schemeClr val="tx1"/>
                </a:soli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Tree>
    <p:extLst>
      <p:ext uri="{BB962C8B-B14F-4D97-AF65-F5344CB8AC3E}">
        <p14:creationId xmlns:p14="http://schemas.microsoft.com/office/powerpoint/2010/main" val="104845066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29841" y="1745226"/>
            <a:ext cx="7886700" cy="1883876"/>
          </a:xfrm>
        </p:spPr>
        <p:txBody>
          <a:bodyPr anchor="b"/>
          <a:lstStyle>
            <a:lvl1pPr>
              <a:defRPr sz="4050">
                <a:solidFill>
                  <a:schemeClr val="tx1"/>
                </a:solidFill>
              </a:defRPr>
            </a:lvl1pPr>
          </a:lstStyle>
          <a:p>
            <a:r>
              <a:rPr lang="en-US"/>
              <a:t>Click to edit Master title style</a:t>
            </a:r>
            <a:endParaRPr lang="en-US" dirty="0"/>
          </a:p>
        </p:txBody>
      </p:sp>
      <p:sp>
        <p:nvSpPr>
          <p:cNvPr id="4" name="Text Placeholder 3"/>
          <p:cNvSpPr>
            <a:spLocks noGrp="1"/>
          </p:cNvSpPr>
          <p:nvPr>
            <p:ph type="body" sz="half" idx="2"/>
          </p:nvPr>
        </p:nvSpPr>
        <p:spPr>
          <a:xfrm>
            <a:off x="629841" y="3637936"/>
            <a:ext cx="7885509" cy="855483"/>
          </a:xfrm>
        </p:spPr>
        <p:txBody>
          <a:bodyPr anchor="t"/>
          <a:lstStyle>
            <a:lvl1pPr marL="0" indent="0">
              <a:buNone/>
              <a:defRPr sz="1200">
                <a:solidFill>
                  <a:schemeClr val="tx1"/>
                </a:soli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Tree>
    <p:extLst>
      <p:ext uri="{BB962C8B-B14F-4D97-AF65-F5344CB8AC3E}">
        <p14:creationId xmlns:p14="http://schemas.microsoft.com/office/powerpoint/2010/main" val="388916970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628650" y="273844"/>
            <a:ext cx="7886700" cy="994172"/>
          </a:xfrm>
        </p:spPr>
        <p:txBody>
          <a:bodyPr/>
          <a:lstStyle>
            <a:lvl1pPr>
              <a:defRPr>
                <a:solidFill>
                  <a:schemeClr val="tx1"/>
                </a:solidFill>
              </a:defRPr>
            </a:lvl1pPr>
          </a:lstStyle>
          <a:p>
            <a:r>
              <a:rPr lang="en-US"/>
              <a:t>Click to edit Master title style</a:t>
            </a:r>
            <a:endParaRPr lang="en-US" dirty="0"/>
          </a:p>
        </p:txBody>
      </p:sp>
      <p:sp>
        <p:nvSpPr>
          <p:cNvPr id="7" name="Text Placeholder 2"/>
          <p:cNvSpPr>
            <a:spLocks noGrp="1"/>
          </p:cNvSpPr>
          <p:nvPr>
            <p:ph type="body" idx="1"/>
          </p:nvPr>
        </p:nvSpPr>
        <p:spPr>
          <a:xfrm>
            <a:off x="1002961" y="1414462"/>
            <a:ext cx="2210150" cy="432197"/>
          </a:xfrm>
        </p:spPr>
        <p:txBody>
          <a:bodyPr anchor="b">
            <a:noAutofit/>
          </a:bodyPr>
          <a:lstStyle>
            <a:lvl1pPr marL="0" indent="0">
              <a:buNone/>
              <a:defRPr sz="1800" b="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8" name="Text Placeholder 3"/>
          <p:cNvSpPr>
            <a:spLocks noGrp="1"/>
          </p:cNvSpPr>
          <p:nvPr>
            <p:ph type="body" sz="half" idx="15"/>
          </p:nvPr>
        </p:nvSpPr>
        <p:spPr>
          <a:xfrm>
            <a:off x="1017598" y="1928812"/>
            <a:ext cx="2195513" cy="2940844"/>
          </a:xfrm>
        </p:spPr>
        <p:txBody>
          <a:bodyPr anchor="t"/>
          <a:lstStyle>
            <a:lvl1pPr marL="0" indent="0">
              <a:buNone/>
              <a:defRPr sz="1050">
                <a:solidFill>
                  <a:schemeClr val="tx1"/>
                </a:solidFill>
              </a:defRPr>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9" name="Text Placeholder 4"/>
          <p:cNvSpPr>
            <a:spLocks noGrp="1"/>
          </p:cNvSpPr>
          <p:nvPr>
            <p:ph type="body" sz="quarter" idx="3"/>
          </p:nvPr>
        </p:nvSpPr>
        <p:spPr>
          <a:xfrm>
            <a:off x="3440996" y="1414462"/>
            <a:ext cx="2202181" cy="432197"/>
          </a:xfrm>
        </p:spPr>
        <p:txBody>
          <a:bodyPr anchor="b">
            <a:noAutofit/>
          </a:bodyPr>
          <a:lstStyle>
            <a:lvl1pPr>
              <a:buNone/>
              <a:defRPr lang="en-US" sz="1800" b="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stStyle>
          <a:p>
            <a:pPr lvl="0"/>
            <a:r>
              <a:rPr lang="en-US"/>
              <a:t>Click to edit Master text styles</a:t>
            </a:r>
          </a:p>
        </p:txBody>
      </p:sp>
      <p:sp>
        <p:nvSpPr>
          <p:cNvPr id="10" name="Text Placeholder 3"/>
          <p:cNvSpPr>
            <a:spLocks noGrp="1"/>
          </p:cNvSpPr>
          <p:nvPr>
            <p:ph type="body" sz="half" idx="16"/>
          </p:nvPr>
        </p:nvSpPr>
        <p:spPr>
          <a:xfrm>
            <a:off x="3433081" y="1928813"/>
            <a:ext cx="2210096" cy="2940843"/>
          </a:xfrm>
        </p:spPr>
        <p:txBody>
          <a:bodyPr anchor="t"/>
          <a:lstStyle>
            <a:lvl1pPr marL="0" indent="0">
              <a:buNone/>
              <a:defRPr sz="1050">
                <a:solidFill>
                  <a:schemeClr val="tx1"/>
                </a:solidFill>
              </a:defRPr>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11" name="Text Placeholder 4"/>
          <p:cNvSpPr>
            <a:spLocks noGrp="1"/>
          </p:cNvSpPr>
          <p:nvPr>
            <p:ph type="body" sz="quarter" idx="13"/>
          </p:nvPr>
        </p:nvSpPr>
        <p:spPr>
          <a:xfrm>
            <a:off x="5871777" y="1414462"/>
            <a:ext cx="2199085" cy="432197"/>
          </a:xfrm>
        </p:spPr>
        <p:txBody>
          <a:bodyPr anchor="b">
            <a:noAutofit/>
          </a:bodyPr>
          <a:lstStyle>
            <a:lvl1pPr>
              <a:buNone/>
              <a:defRPr lang="en-US" sz="1800" b="0" dirty="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stStyle>
          <a:p>
            <a:pPr lvl="0"/>
            <a:r>
              <a:rPr lang="en-US"/>
              <a:t>Click to edit Master text styles</a:t>
            </a:r>
          </a:p>
        </p:txBody>
      </p:sp>
      <p:sp>
        <p:nvSpPr>
          <p:cNvPr id="12" name="Text Placeholder 3"/>
          <p:cNvSpPr>
            <a:spLocks noGrp="1"/>
          </p:cNvSpPr>
          <p:nvPr>
            <p:ph type="body" sz="half" idx="17"/>
          </p:nvPr>
        </p:nvSpPr>
        <p:spPr>
          <a:xfrm>
            <a:off x="5871777" y="1928812"/>
            <a:ext cx="2199085" cy="2940842"/>
          </a:xfrm>
        </p:spPr>
        <p:txBody>
          <a:bodyPr anchor="t"/>
          <a:lstStyle>
            <a:lvl1pPr marL="0" indent="0">
              <a:buNone/>
              <a:defRPr sz="1050">
                <a:solidFill>
                  <a:schemeClr val="tx1"/>
                </a:solidFill>
              </a:defRPr>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Tree>
    <p:extLst>
      <p:ext uri="{BB962C8B-B14F-4D97-AF65-F5344CB8AC3E}">
        <p14:creationId xmlns:p14="http://schemas.microsoft.com/office/powerpoint/2010/main" val="377191661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628650" y="273844"/>
            <a:ext cx="7886700" cy="994172"/>
          </a:xfrm>
        </p:spPr>
        <p:txBody>
          <a:bodyPr/>
          <a:lstStyle>
            <a:lvl1pPr>
              <a:defRPr>
                <a:solidFill>
                  <a:schemeClr val="tx1"/>
                </a:solidFill>
              </a:defRPr>
            </a:lvl1pPr>
          </a:lstStyle>
          <a:p>
            <a:r>
              <a:rPr lang="en-US"/>
              <a:t>Click to edit Master title style</a:t>
            </a:r>
            <a:endParaRPr lang="en-US" dirty="0"/>
          </a:p>
        </p:txBody>
      </p:sp>
      <p:sp>
        <p:nvSpPr>
          <p:cNvPr id="19" name="Text Placeholder 2"/>
          <p:cNvSpPr>
            <a:spLocks noGrp="1"/>
          </p:cNvSpPr>
          <p:nvPr>
            <p:ph type="body" idx="1"/>
          </p:nvPr>
        </p:nvSpPr>
        <p:spPr>
          <a:xfrm>
            <a:off x="999064" y="3223127"/>
            <a:ext cx="2205038" cy="432197"/>
          </a:xfrm>
        </p:spPr>
        <p:txBody>
          <a:bodyPr anchor="b">
            <a:noAutofit/>
          </a:bodyPr>
          <a:lstStyle>
            <a:lvl1pPr marL="0" indent="0">
              <a:buNone/>
              <a:defRPr sz="1800" b="0">
                <a:solidFill>
                  <a:schemeClr val="tx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20" name="Picture Placeholder 2"/>
          <p:cNvSpPr>
            <a:spLocks noGrp="1" noChangeAspect="1"/>
          </p:cNvSpPr>
          <p:nvPr>
            <p:ph type="pic" idx="15"/>
          </p:nvPr>
        </p:nvSpPr>
        <p:spPr>
          <a:xfrm>
            <a:off x="999064" y="1692265"/>
            <a:ext cx="2205038" cy="1143000"/>
          </a:xfrm>
          <a:prstGeom prst="roundRect">
            <a:avLst>
              <a:gd name="adj" fmla="val 1858"/>
            </a:avLst>
          </a:prstGeom>
          <a:effectLst>
            <a:outerShdw blurRad="50800" dist="50800" dir="5400000" algn="tl" rotWithShape="0">
              <a:srgbClr val="000000">
                <a:alpha val="43000"/>
              </a:srgbClr>
            </a:outerShdw>
          </a:effectLst>
        </p:spPr>
        <p:txBody>
          <a:bodyPr anchor="t"/>
          <a:lstStyle>
            <a:lvl1pPr marL="0" indent="0" algn="ctr">
              <a:buNone/>
              <a:defRPr sz="1200">
                <a:solidFill>
                  <a:schemeClr val="tx1"/>
                </a:solidFill>
              </a:defRPr>
            </a:lvl1pPr>
            <a:lvl2pPr marL="342900" indent="0">
              <a:buNone/>
              <a:defRPr sz="1200"/>
            </a:lvl2pPr>
            <a:lvl3pPr marL="685800" indent="0">
              <a:buNone/>
              <a:defRPr sz="1200"/>
            </a:lvl3pPr>
            <a:lvl4pPr marL="1028700" indent="0">
              <a:buNone/>
              <a:defRPr sz="1200"/>
            </a:lvl4pPr>
            <a:lvl5pPr marL="1371600" indent="0">
              <a:buNone/>
              <a:defRPr sz="1200"/>
            </a:lvl5pPr>
            <a:lvl6pPr marL="1714500" indent="0">
              <a:buNone/>
              <a:defRPr sz="1200"/>
            </a:lvl6pPr>
            <a:lvl7pPr marL="2057400" indent="0">
              <a:buNone/>
              <a:defRPr sz="1200"/>
            </a:lvl7pPr>
            <a:lvl8pPr marL="2400300" indent="0">
              <a:buNone/>
              <a:defRPr sz="1200"/>
            </a:lvl8pPr>
            <a:lvl9pPr marL="2743200" indent="0">
              <a:buNone/>
              <a:defRPr sz="1200"/>
            </a:lvl9pPr>
          </a:lstStyle>
          <a:p>
            <a:pPr lvl="0"/>
            <a:r>
              <a:rPr lang="en-US" noProof="0"/>
              <a:t>Click icon to add picture</a:t>
            </a:r>
            <a:endParaRPr lang="en-US" noProof="0" dirty="0"/>
          </a:p>
        </p:txBody>
      </p:sp>
      <p:sp>
        <p:nvSpPr>
          <p:cNvPr id="21" name="Text Placeholder 3"/>
          <p:cNvSpPr>
            <a:spLocks noGrp="1"/>
          </p:cNvSpPr>
          <p:nvPr>
            <p:ph type="body" sz="half" idx="18"/>
          </p:nvPr>
        </p:nvSpPr>
        <p:spPr>
          <a:xfrm>
            <a:off x="999064" y="3655324"/>
            <a:ext cx="2205038" cy="494392"/>
          </a:xfrm>
        </p:spPr>
        <p:txBody>
          <a:bodyPr anchor="t"/>
          <a:lstStyle>
            <a:lvl1pPr marL="0" indent="0">
              <a:buNone/>
              <a:defRPr sz="1050">
                <a:solidFill>
                  <a:schemeClr val="tx1"/>
                </a:solidFill>
              </a:defRPr>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22" name="Text Placeholder 4"/>
          <p:cNvSpPr>
            <a:spLocks noGrp="1"/>
          </p:cNvSpPr>
          <p:nvPr>
            <p:ph type="body" sz="quarter" idx="3"/>
          </p:nvPr>
        </p:nvSpPr>
        <p:spPr>
          <a:xfrm>
            <a:off x="3426748" y="3223127"/>
            <a:ext cx="2197894" cy="432197"/>
          </a:xfrm>
        </p:spPr>
        <p:txBody>
          <a:bodyPr anchor="b">
            <a:noAutofit/>
          </a:bodyPr>
          <a:lstStyle>
            <a:lvl1pPr marL="0" indent="0">
              <a:buNone/>
              <a:defRPr sz="1800" b="0">
                <a:solidFill>
                  <a:schemeClr val="tx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23" name="Picture Placeholder 2"/>
          <p:cNvSpPr>
            <a:spLocks noGrp="1" noChangeAspect="1"/>
          </p:cNvSpPr>
          <p:nvPr>
            <p:ph type="pic" idx="21"/>
          </p:nvPr>
        </p:nvSpPr>
        <p:spPr>
          <a:xfrm>
            <a:off x="3426747" y="1692265"/>
            <a:ext cx="2197894" cy="1143000"/>
          </a:xfrm>
          <a:prstGeom prst="roundRect">
            <a:avLst>
              <a:gd name="adj" fmla="val 1858"/>
            </a:avLst>
          </a:prstGeom>
          <a:effectLst>
            <a:outerShdw blurRad="50800" dist="50800" dir="5400000" algn="tl" rotWithShape="0">
              <a:srgbClr val="000000">
                <a:alpha val="43000"/>
              </a:srgbClr>
            </a:outerShdw>
          </a:effectLst>
        </p:spPr>
        <p:txBody>
          <a:bodyPr anchor="t"/>
          <a:lstStyle>
            <a:lvl1pPr marL="0" indent="0" algn="ctr">
              <a:buNone/>
              <a:defRPr sz="1200">
                <a:solidFill>
                  <a:schemeClr val="tx1"/>
                </a:solidFill>
              </a:defRPr>
            </a:lvl1pPr>
            <a:lvl2pPr marL="342900" indent="0">
              <a:buNone/>
              <a:defRPr sz="1200"/>
            </a:lvl2pPr>
            <a:lvl3pPr marL="685800" indent="0">
              <a:buNone/>
              <a:defRPr sz="1200"/>
            </a:lvl3pPr>
            <a:lvl4pPr marL="1028700" indent="0">
              <a:buNone/>
              <a:defRPr sz="1200"/>
            </a:lvl4pPr>
            <a:lvl5pPr marL="1371600" indent="0">
              <a:buNone/>
              <a:defRPr sz="1200"/>
            </a:lvl5pPr>
            <a:lvl6pPr marL="1714500" indent="0">
              <a:buNone/>
              <a:defRPr sz="1200"/>
            </a:lvl6pPr>
            <a:lvl7pPr marL="2057400" indent="0">
              <a:buNone/>
              <a:defRPr sz="1200"/>
            </a:lvl7pPr>
            <a:lvl8pPr marL="2400300" indent="0">
              <a:buNone/>
              <a:defRPr sz="1200"/>
            </a:lvl8pPr>
            <a:lvl9pPr marL="2743200" indent="0">
              <a:buNone/>
              <a:defRPr sz="1200"/>
            </a:lvl9pPr>
          </a:lstStyle>
          <a:p>
            <a:pPr lvl="0"/>
            <a:r>
              <a:rPr lang="en-US" noProof="0"/>
              <a:t>Click icon to add picture</a:t>
            </a:r>
            <a:endParaRPr lang="en-US" noProof="0" dirty="0"/>
          </a:p>
        </p:txBody>
      </p:sp>
      <p:sp>
        <p:nvSpPr>
          <p:cNvPr id="24" name="Text Placeholder 3"/>
          <p:cNvSpPr>
            <a:spLocks noGrp="1"/>
          </p:cNvSpPr>
          <p:nvPr>
            <p:ph type="body" sz="half" idx="19"/>
          </p:nvPr>
        </p:nvSpPr>
        <p:spPr>
          <a:xfrm>
            <a:off x="3425733" y="3655323"/>
            <a:ext cx="2200805" cy="494392"/>
          </a:xfrm>
        </p:spPr>
        <p:txBody>
          <a:bodyPr anchor="t"/>
          <a:lstStyle>
            <a:lvl1pPr marL="0" indent="0">
              <a:buNone/>
              <a:defRPr sz="1050">
                <a:solidFill>
                  <a:schemeClr val="tx1"/>
                </a:solidFill>
              </a:defRPr>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25" name="Text Placeholder 4"/>
          <p:cNvSpPr>
            <a:spLocks noGrp="1"/>
          </p:cNvSpPr>
          <p:nvPr>
            <p:ph type="body" sz="quarter" idx="13"/>
          </p:nvPr>
        </p:nvSpPr>
        <p:spPr>
          <a:xfrm>
            <a:off x="5853242" y="3223127"/>
            <a:ext cx="2199085" cy="432197"/>
          </a:xfrm>
        </p:spPr>
        <p:txBody>
          <a:bodyPr anchor="b">
            <a:noAutofit/>
          </a:bodyPr>
          <a:lstStyle>
            <a:lvl1pPr marL="0" indent="0">
              <a:buNone/>
              <a:defRPr sz="1800" b="0">
                <a:solidFill>
                  <a:schemeClr val="tx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26" name="Picture Placeholder 2"/>
          <p:cNvSpPr>
            <a:spLocks noGrp="1" noChangeAspect="1"/>
          </p:cNvSpPr>
          <p:nvPr>
            <p:ph type="pic" idx="22"/>
          </p:nvPr>
        </p:nvSpPr>
        <p:spPr>
          <a:xfrm>
            <a:off x="5853241" y="1692265"/>
            <a:ext cx="2199085" cy="1143000"/>
          </a:xfrm>
          <a:prstGeom prst="roundRect">
            <a:avLst>
              <a:gd name="adj" fmla="val 1858"/>
            </a:avLst>
          </a:prstGeom>
          <a:effectLst>
            <a:outerShdw blurRad="50800" dist="50800" dir="5400000" algn="tl" rotWithShape="0">
              <a:srgbClr val="000000">
                <a:alpha val="43000"/>
              </a:srgbClr>
            </a:outerShdw>
          </a:effectLst>
        </p:spPr>
        <p:txBody>
          <a:bodyPr anchor="t"/>
          <a:lstStyle>
            <a:lvl1pPr marL="0" indent="0" algn="ctr">
              <a:buNone/>
              <a:defRPr sz="1200">
                <a:solidFill>
                  <a:schemeClr val="tx1"/>
                </a:solidFill>
              </a:defRPr>
            </a:lvl1pPr>
            <a:lvl2pPr marL="342900" indent="0">
              <a:buNone/>
              <a:defRPr sz="1200"/>
            </a:lvl2pPr>
            <a:lvl3pPr marL="685800" indent="0">
              <a:buNone/>
              <a:defRPr sz="1200"/>
            </a:lvl3pPr>
            <a:lvl4pPr marL="1028700" indent="0">
              <a:buNone/>
              <a:defRPr sz="1200"/>
            </a:lvl4pPr>
            <a:lvl5pPr marL="1371600" indent="0">
              <a:buNone/>
              <a:defRPr sz="1200"/>
            </a:lvl5pPr>
            <a:lvl6pPr marL="1714500" indent="0">
              <a:buNone/>
              <a:defRPr sz="1200"/>
            </a:lvl6pPr>
            <a:lvl7pPr marL="2057400" indent="0">
              <a:buNone/>
              <a:defRPr sz="1200"/>
            </a:lvl7pPr>
            <a:lvl8pPr marL="2400300" indent="0">
              <a:buNone/>
              <a:defRPr sz="1200"/>
            </a:lvl8pPr>
            <a:lvl9pPr marL="2743200" indent="0">
              <a:buNone/>
              <a:defRPr sz="1200"/>
            </a:lvl9pPr>
          </a:lstStyle>
          <a:p>
            <a:pPr lvl="0"/>
            <a:r>
              <a:rPr lang="en-US" noProof="0"/>
              <a:t>Click icon to add picture</a:t>
            </a:r>
            <a:endParaRPr lang="en-US" noProof="0" dirty="0"/>
          </a:p>
        </p:txBody>
      </p:sp>
      <p:sp>
        <p:nvSpPr>
          <p:cNvPr id="27" name="Text Placeholder 3"/>
          <p:cNvSpPr>
            <a:spLocks noGrp="1"/>
          </p:cNvSpPr>
          <p:nvPr>
            <p:ph type="body" sz="half" idx="20"/>
          </p:nvPr>
        </p:nvSpPr>
        <p:spPr>
          <a:xfrm>
            <a:off x="5853148" y="3655322"/>
            <a:ext cx="2201998" cy="494392"/>
          </a:xfrm>
        </p:spPr>
        <p:txBody>
          <a:bodyPr anchor="t"/>
          <a:lstStyle>
            <a:lvl1pPr marL="0" indent="0">
              <a:buNone/>
              <a:defRPr sz="1050">
                <a:solidFill>
                  <a:schemeClr val="tx1"/>
                </a:solidFill>
              </a:defRPr>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Tree>
    <p:extLst>
      <p:ext uri="{BB962C8B-B14F-4D97-AF65-F5344CB8AC3E}">
        <p14:creationId xmlns:p14="http://schemas.microsoft.com/office/powerpoint/2010/main" val="98166927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cxnSp>
        <p:nvCxnSpPr>
          <p:cNvPr id="4" name="Straight Connector 3">
            <a:extLst>
              <a:ext uri="{FF2B5EF4-FFF2-40B4-BE49-F238E27FC236}">
                <a16:creationId xmlns:a16="http://schemas.microsoft.com/office/drawing/2014/main" id="{C648BA48-C4A7-6E5A-0DDC-F1CF6F6266CA}"/>
              </a:ext>
            </a:extLst>
          </p:cNvPr>
          <p:cNvCxnSpPr/>
          <p:nvPr/>
        </p:nvCxnSpPr>
        <p:spPr>
          <a:xfrm flipV="1">
            <a:off x="620713" y="1260475"/>
            <a:ext cx="7894637" cy="15875"/>
          </a:xfrm>
          <a:prstGeom prst="line">
            <a:avLst/>
          </a:prstGeom>
          <a:ln w="41275">
            <a:solidFill>
              <a:srgbClr val="9E1B20"/>
            </a:solidFill>
          </a:ln>
        </p:spPr>
        <p:style>
          <a:lnRef idx="3">
            <a:schemeClr val="dk1"/>
          </a:lnRef>
          <a:fillRef idx="0">
            <a:schemeClr val="dk1"/>
          </a:fillRef>
          <a:effectRef idx="2">
            <a:schemeClr val="dk1"/>
          </a:effectRef>
          <a:fontRef idx="minor">
            <a:schemeClr val="tx1"/>
          </a:fontRef>
        </p:style>
      </p:cxnSp>
      <p:sp>
        <p:nvSpPr>
          <p:cNvPr id="2" name="Title 1"/>
          <p:cNvSpPr>
            <a:spLocks noGrp="1"/>
          </p:cNvSpPr>
          <p:nvPr>
            <p:ph type="title"/>
          </p:nvPr>
        </p:nvSpPr>
        <p:spPr/>
        <p:txBody>
          <a:bodyPr/>
          <a:lstStyle>
            <a:lvl1pPr>
              <a:defRPr>
                <a:solidFill>
                  <a:schemeClr val="tx1"/>
                </a:solidFill>
              </a:defRPr>
            </a:lvl1p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38652726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cxnSp>
        <p:nvCxnSpPr>
          <p:cNvPr id="4" name="Straight Connector 3">
            <a:extLst>
              <a:ext uri="{FF2B5EF4-FFF2-40B4-BE49-F238E27FC236}">
                <a16:creationId xmlns:a16="http://schemas.microsoft.com/office/drawing/2014/main" id="{F0B0F8C9-298F-295F-48AC-0C89A4C7DE4E}"/>
              </a:ext>
            </a:extLst>
          </p:cNvPr>
          <p:cNvCxnSpPr/>
          <p:nvPr/>
        </p:nvCxnSpPr>
        <p:spPr>
          <a:xfrm>
            <a:off x="6543675" y="273050"/>
            <a:ext cx="0" cy="4359275"/>
          </a:xfrm>
          <a:prstGeom prst="line">
            <a:avLst/>
          </a:prstGeom>
          <a:ln w="41275">
            <a:solidFill>
              <a:srgbClr val="9E1B20"/>
            </a:solidFill>
          </a:ln>
        </p:spPr>
        <p:style>
          <a:lnRef idx="3">
            <a:schemeClr val="dk1"/>
          </a:lnRef>
          <a:fillRef idx="0">
            <a:schemeClr val="dk1"/>
          </a:fillRef>
          <a:effectRef idx="2">
            <a:schemeClr val="dk1"/>
          </a:effectRef>
          <a:fontRef idx="minor">
            <a:schemeClr val="tx1"/>
          </a:fontRef>
        </p:style>
      </p:cxnSp>
      <p:sp>
        <p:nvSpPr>
          <p:cNvPr id="2" name="Vertical Title 1"/>
          <p:cNvSpPr>
            <a:spLocks noGrp="1"/>
          </p:cNvSpPr>
          <p:nvPr>
            <p:ph type="title" orient="vert"/>
          </p:nvPr>
        </p:nvSpPr>
        <p:spPr>
          <a:xfrm>
            <a:off x="6543675" y="273843"/>
            <a:ext cx="1971675" cy="4358879"/>
          </a:xfrm>
        </p:spPr>
        <p:txBody>
          <a:bodyPr vert="eaVert"/>
          <a:lstStyle>
            <a:lvl1pPr>
              <a:defRPr>
                <a:solidFill>
                  <a:schemeClr val="tx1"/>
                </a:solidFil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628650" y="273843"/>
            <a:ext cx="5800725" cy="4358879"/>
          </a:xfrm>
        </p:spPr>
        <p:txBody>
          <a:bodyPr vert="eaVert"/>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409744662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12" name="Content Placeholder 2"/>
          <p:cNvSpPr>
            <a:spLocks noGrp="1"/>
          </p:cNvSpPr>
          <p:nvPr>
            <p:ph sz="quarter" idx="13"/>
          </p:nvPr>
        </p:nvSpPr>
        <p:spPr>
          <a:xfrm>
            <a:off x="514351" y="1547547"/>
            <a:ext cx="7796030" cy="248339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Date Placeholder 3">
            <a:extLst>
              <a:ext uri="{FF2B5EF4-FFF2-40B4-BE49-F238E27FC236}">
                <a16:creationId xmlns:a16="http://schemas.microsoft.com/office/drawing/2014/main" id="{0FEB4372-45A8-7053-0AC4-BF0867CF8B7C}"/>
              </a:ext>
            </a:extLst>
          </p:cNvPr>
          <p:cNvSpPr>
            <a:spLocks noGrp="1"/>
          </p:cNvSpPr>
          <p:nvPr>
            <p:ph type="dt" sz="half" idx="14"/>
          </p:nvPr>
        </p:nvSpPr>
        <p:spPr>
          <a:xfrm>
            <a:off x="5473700" y="4318000"/>
            <a:ext cx="2838450" cy="373063"/>
          </a:xfrm>
          <a:prstGeom prst="rect">
            <a:avLst/>
          </a:prstGeom>
        </p:spPr>
        <p:txBody>
          <a:bodyPr/>
          <a:lstStyle>
            <a:lvl1pPr eaLnBrk="1" fontAlgn="auto" hangingPunct="1">
              <a:spcBef>
                <a:spcPts val="0"/>
              </a:spcBef>
              <a:spcAft>
                <a:spcPts val="0"/>
              </a:spcAft>
              <a:defRPr>
                <a:latin typeface="+mn-lt"/>
              </a:defRPr>
            </a:lvl1pPr>
          </a:lstStyle>
          <a:p>
            <a:pPr>
              <a:defRPr/>
            </a:pPr>
            <a:endParaRPr lang="en-US"/>
          </a:p>
        </p:txBody>
      </p:sp>
      <p:sp>
        <p:nvSpPr>
          <p:cNvPr id="4" name="Footer Placeholder 4">
            <a:extLst>
              <a:ext uri="{FF2B5EF4-FFF2-40B4-BE49-F238E27FC236}">
                <a16:creationId xmlns:a16="http://schemas.microsoft.com/office/drawing/2014/main" id="{3607AC0D-4C2C-D91A-87AD-B137D2007047}"/>
              </a:ext>
            </a:extLst>
          </p:cNvPr>
          <p:cNvSpPr>
            <a:spLocks noGrp="1"/>
          </p:cNvSpPr>
          <p:nvPr>
            <p:ph type="ftr" sz="quarter" idx="15"/>
          </p:nvPr>
        </p:nvSpPr>
        <p:spPr>
          <a:xfrm>
            <a:off x="0" y="0"/>
            <a:ext cx="0" cy="0"/>
          </a:xfrm>
        </p:spPr>
        <p:txBody>
          <a:bodyPr/>
          <a:lstStyle>
            <a:lvl1pPr eaLnBrk="1" fontAlgn="auto" hangingPunct="1">
              <a:spcBef>
                <a:spcPts val="0"/>
              </a:spcBef>
              <a:spcAft>
                <a:spcPts val="0"/>
              </a:spcAft>
              <a:defRPr>
                <a:latin typeface="+mn-lt"/>
              </a:defRPr>
            </a:lvl1pPr>
          </a:lstStyle>
          <a:p>
            <a:pPr>
              <a:defRPr/>
            </a:pPr>
            <a:endParaRPr lang="en-US"/>
          </a:p>
        </p:txBody>
      </p:sp>
      <p:sp>
        <p:nvSpPr>
          <p:cNvPr id="5" name="Slide Number Placeholder 5">
            <a:extLst>
              <a:ext uri="{FF2B5EF4-FFF2-40B4-BE49-F238E27FC236}">
                <a16:creationId xmlns:a16="http://schemas.microsoft.com/office/drawing/2014/main" id="{B9EC14AF-2663-4FC7-7CD9-966D1A620B3B}"/>
              </a:ext>
            </a:extLst>
          </p:cNvPr>
          <p:cNvSpPr>
            <a:spLocks noGrp="1"/>
          </p:cNvSpPr>
          <p:nvPr>
            <p:ph type="sldNum" sz="quarter" idx="16"/>
          </p:nvPr>
        </p:nvSpPr>
        <p:spPr/>
        <p:txBody>
          <a:bodyPr/>
          <a:lstStyle>
            <a:lvl1pPr>
              <a:defRPr/>
            </a:lvl1pPr>
          </a:lstStyle>
          <a:p>
            <a:pPr>
              <a:defRPr/>
            </a:pPr>
            <a:fld id="{36A33B7B-96F1-5A4B-92C1-D2959A6D40C6}" type="slidenum">
              <a:rPr lang="en-US" altLang="en-US"/>
              <a:pPr>
                <a:defRPr/>
              </a:pPr>
              <a:t>‹#›</a:t>
            </a:fld>
            <a:endParaRPr lang="en-US" altLang="en-US"/>
          </a:p>
        </p:txBody>
      </p:sp>
    </p:spTree>
    <p:extLst>
      <p:ext uri="{BB962C8B-B14F-4D97-AF65-F5344CB8AC3E}">
        <p14:creationId xmlns:p14="http://schemas.microsoft.com/office/powerpoint/2010/main" val="162144174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20"/>
          <a:srcRect/>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9D90BD4-4529-D05D-129A-7670353F4688}"/>
              </a:ext>
            </a:extLst>
          </p:cNvPr>
          <p:cNvSpPr>
            <a:spLocks noGrp="1"/>
          </p:cNvSpPr>
          <p:nvPr>
            <p:ph type="title"/>
          </p:nvPr>
        </p:nvSpPr>
        <p:spPr>
          <a:xfrm>
            <a:off x="628650" y="274638"/>
            <a:ext cx="7886700" cy="993775"/>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7A2C6F12-2B66-33C7-E662-696E518CA753}"/>
              </a:ext>
            </a:extLst>
          </p:cNvPr>
          <p:cNvSpPr>
            <a:spLocks noGrp="1"/>
          </p:cNvSpPr>
          <p:nvPr>
            <p:ph type="body" idx="1"/>
          </p:nvPr>
        </p:nvSpPr>
        <p:spPr>
          <a:xfrm>
            <a:off x="839788" y="1370013"/>
            <a:ext cx="7675562" cy="350043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Slide Number Placeholder 5">
            <a:extLst>
              <a:ext uri="{FF2B5EF4-FFF2-40B4-BE49-F238E27FC236}">
                <a16:creationId xmlns:a16="http://schemas.microsoft.com/office/drawing/2014/main" id="{C6CEBD8C-0FC0-12DE-F0F1-B35B15243897}"/>
              </a:ext>
            </a:extLst>
          </p:cNvPr>
          <p:cNvSpPr>
            <a:spLocks noGrp="1"/>
          </p:cNvSpPr>
          <p:nvPr>
            <p:ph type="sldNum" sz="quarter" idx="4"/>
          </p:nvPr>
        </p:nvSpPr>
        <p:spPr>
          <a:xfrm>
            <a:off x="8356600" y="4733925"/>
            <a:ext cx="430213" cy="274638"/>
          </a:xfrm>
          <a:prstGeom prst="rect">
            <a:avLst/>
          </a:prstGeom>
        </p:spPr>
        <p:txBody>
          <a:bodyPr vert="horz" lIns="91440" tIns="45720" rIns="91440" bIns="45720" rtlCol="0" anchor="ctr"/>
          <a:lstStyle>
            <a:lvl1pPr algn="r" eaLnBrk="1" fontAlgn="auto" hangingPunct="1">
              <a:spcBef>
                <a:spcPts val="0"/>
              </a:spcBef>
              <a:spcAft>
                <a:spcPts val="0"/>
              </a:spcAft>
              <a:defRPr sz="900" smtClean="0">
                <a:gradFill flip="none" rotWithShape="1">
                  <a:gsLst>
                    <a:gs pos="28000">
                      <a:schemeClr val="tx1">
                        <a:lumMod val="93000"/>
                      </a:schemeClr>
                    </a:gs>
                    <a:gs pos="0">
                      <a:schemeClr val="bg1">
                        <a:lumMod val="38000"/>
                        <a:lumOff val="62000"/>
                      </a:schemeClr>
                    </a:gs>
                    <a:gs pos="100000">
                      <a:schemeClr val="tx2">
                        <a:lumMod val="0"/>
                        <a:lumOff val="100000"/>
                      </a:schemeClr>
                    </a:gs>
                  </a:gsLst>
                  <a:lin ang="5400000" scaled="1"/>
                  <a:tileRect/>
                </a:gradFill>
                <a:latin typeface="+mn-lt"/>
              </a:defRPr>
            </a:lvl1pPr>
          </a:lstStyle>
          <a:p>
            <a:pPr>
              <a:defRPr/>
            </a:pPr>
            <a:fld id="{EBD83E43-1320-F944-B24B-D177926E84A7}" type="slidenum">
              <a:rPr lang="en-US" altLang="en-US"/>
              <a:pPr>
                <a:defRPr/>
              </a:pPr>
              <a:t>‹#›</a:t>
            </a:fld>
            <a:endParaRPr lang="en-US" altLang="en-US"/>
          </a:p>
        </p:txBody>
      </p:sp>
    </p:spTree>
  </p:cSld>
  <p:clrMap bg1="dk1" tx1="lt1" bg2="dk2" tx2="lt2" accent1="accent1" accent2="accent2" accent3="accent3" accent4="accent4" accent5="accent5" accent6="accent6" hlink="hlink" folHlink="folHlink"/>
  <p:sldLayoutIdLst>
    <p:sldLayoutId id="2147483955" r:id="rId1"/>
    <p:sldLayoutId id="2147483956" r:id="rId2"/>
    <p:sldLayoutId id="2147483957" r:id="rId3"/>
    <p:sldLayoutId id="2147483958" r:id="rId4"/>
    <p:sldLayoutId id="2147483959" r:id="rId5"/>
    <p:sldLayoutId id="2147483960" r:id="rId6"/>
    <p:sldLayoutId id="2147483961" r:id="rId7"/>
    <p:sldLayoutId id="2147483962" r:id="rId8"/>
    <p:sldLayoutId id="2147483963" r:id="rId9"/>
    <p:sldLayoutId id="2147483954" r:id="rId10"/>
    <p:sldLayoutId id="2147483964" r:id="rId11"/>
    <p:sldLayoutId id="2147483965" r:id="rId12"/>
    <p:sldLayoutId id="2147483966" r:id="rId13"/>
    <p:sldLayoutId id="2147483967" r:id="rId14"/>
    <p:sldLayoutId id="2147483968" r:id="rId15"/>
    <p:sldLayoutId id="2147483969" r:id="rId16"/>
    <p:sldLayoutId id="2147483970" r:id="rId17"/>
    <p:sldLayoutId id="2147483971" r:id="rId18"/>
  </p:sldLayoutIdLst>
  <p:transition spd="slow">
    <p:fade/>
  </p:transition>
  <p:hf sldNum="0" hdr="0" ftr="0" dt="0"/>
  <p:txStyles>
    <p:titleStyle>
      <a:lvl1pPr algn="l" defTabSz="685800" rtl="0" fontAlgn="base">
        <a:lnSpc>
          <a:spcPct val="90000"/>
        </a:lnSpc>
        <a:spcBef>
          <a:spcPct val="0"/>
        </a:spcBef>
        <a:spcAft>
          <a:spcPct val="0"/>
        </a:spcAft>
        <a:defRPr sz="4000" kern="1200">
          <a:solidFill>
            <a:schemeClr val="tx1"/>
          </a:solidFill>
          <a:latin typeface="+mj-lt"/>
          <a:ea typeface="+mj-ea"/>
          <a:cs typeface="+mj-cs"/>
        </a:defRPr>
      </a:lvl1pPr>
      <a:lvl2pPr algn="l" defTabSz="685800" rtl="0" fontAlgn="base">
        <a:lnSpc>
          <a:spcPct val="90000"/>
        </a:lnSpc>
        <a:spcBef>
          <a:spcPct val="0"/>
        </a:spcBef>
        <a:spcAft>
          <a:spcPct val="0"/>
        </a:spcAft>
        <a:defRPr sz="4000">
          <a:solidFill>
            <a:schemeClr val="tx1"/>
          </a:solidFill>
          <a:latin typeface="Corbel" panose="020B0503020204020204" pitchFamily="34" charset="0"/>
        </a:defRPr>
      </a:lvl2pPr>
      <a:lvl3pPr algn="l" defTabSz="685800" rtl="0" fontAlgn="base">
        <a:lnSpc>
          <a:spcPct val="90000"/>
        </a:lnSpc>
        <a:spcBef>
          <a:spcPct val="0"/>
        </a:spcBef>
        <a:spcAft>
          <a:spcPct val="0"/>
        </a:spcAft>
        <a:defRPr sz="4000">
          <a:solidFill>
            <a:schemeClr val="tx1"/>
          </a:solidFill>
          <a:latin typeface="Corbel" panose="020B0503020204020204" pitchFamily="34" charset="0"/>
        </a:defRPr>
      </a:lvl3pPr>
      <a:lvl4pPr algn="l" defTabSz="685800" rtl="0" fontAlgn="base">
        <a:lnSpc>
          <a:spcPct val="90000"/>
        </a:lnSpc>
        <a:spcBef>
          <a:spcPct val="0"/>
        </a:spcBef>
        <a:spcAft>
          <a:spcPct val="0"/>
        </a:spcAft>
        <a:defRPr sz="4000">
          <a:solidFill>
            <a:schemeClr val="tx1"/>
          </a:solidFill>
          <a:latin typeface="Corbel" panose="020B0503020204020204" pitchFamily="34" charset="0"/>
        </a:defRPr>
      </a:lvl4pPr>
      <a:lvl5pPr algn="l" defTabSz="685800" rtl="0" fontAlgn="base">
        <a:lnSpc>
          <a:spcPct val="90000"/>
        </a:lnSpc>
        <a:spcBef>
          <a:spcPct val="0"/>
        </a:spcBef>
        <a:spcAft>
          <a:spcPct val="0"/>
        </a:spcAft>
        <a:defRPr sz="4000">
          <a:solidFill>
            <a:schemeClr val="tx1"/>
          </a:solidFill>
          <a:latin typeface="Corbel" panose="020B0503020204020204" pitchFamily="34" charset="0"/>
        </a:defRPr>
      </a:lvl5pPr>
      <a:lvl6pPr marL="457200" algn="l" defTabSz="685800" rtl="0" fontAlgn="base">
        <a:lnSpc>
          <a:spcPct val="90000"/>
        </a:lnSpc>
        <a:spcBef>
          <a:spcPct val="0"/>
        </a:spcBef>
        <a:spcAft>
          <a:spcPct val="0"/>
        </a:spcAft>
        <a:defRPr sz="4000">
          <a:solidFill>
            <a:schemeClr val="tx1"/>
          </a:solidFill>
          <a:latin typeface="Corbel" panose="020B0503020204020204" pitchFamily="34" charset="0"/>
        </a:defRPr>
      </a:lvl6pPr>
      <a:lvl7pPr marL="914400" algn="l" defTabSz="685800" rtl="0" fontAlgn="base">
        <a:lnSpc>
          <a:spcPct val="90000"/>
        </a:lnSpc>
        <a:spcBef>
          <a:spcPct val="0"/>
        </a:spcBef>
        <a:spcAft>
          <a:spcPct val="0"/>
        </a:spcAft>
        <a:defRPr sz="4000">
          <a:solidFill>
            <a:schemeClr val="tx1"/>
          </a:solidFill>
          <a:latin typeface="Corbel" panose="020B0503020204020204" pitchFamily="34" charset="0"/>
        </a:defRPr>
      </a:lvl7pPr>
      <a:lvl8pPr marL="1371600" algn="l" defTabSz="685800" rtl="0" fontAlgn="base">
        <a:lnSpc>
          <a:spcPct val="90000"/>
        </a:lnSpc>
        <a:spcBef>
          <a:spcPct val="0"/>
        </a:spcBef>
        <a:spcAft>
          <a:spcPct val="0"/>
        </a:spcAft>
        <a:defRPr sz="4000">
          <a:solidFill>
            <a:schemeClr val="tx1"/>
          </a:solidFill>
          <a:latin typeface="Corbel" panose="020B0503020204020204" pitchFamily="34" charset="0"/>
        </a:defRPr>
      </a:lvl8pPr>
      <a:lvl9pPr marL="1828800" algn="l" defTabSz="685800" rtl="0" fontAlgn="base">
        <a:lnSpc>
          <a:spcPct val="90000"/>
        </a:lnSpc>
        <a:spcBef>
          <a:spcPct val="0"/>
        </a:spcBef>
        <a:spcAft>
          <a:spcPct val="0"/>
        </a:spcAft>
        <a:defRPr sz="4000">
          <a:solidFill>
            <a:schemeClr val="tx1"/>
          </a:solidFill>
          <a:latin typeface="Corbel" panose="020B0503020204020204" pitchFamily="34" charset="0"/>
        </a:defRPr>
      </a:lvl9pPr>
    </p:titleStyle>
    <p:bodyStyle>
      <a:lvl1pPr marL="171450" indent="-171450" algn="l" defTabSz="685800" rtl="0" fontAlgn="base">
        <a:lnSpc>
          <a:spcPct val="90000"/>
        </a:lnSpc>
        <a:spcBef>
          <a:spcPts val="750"/>
        </a:spcBef>
        <a:spcAft>
          <a:spcPct val="0"/>
        </a:spcAft>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fontAlgn="base">
        <a:lnSpc>
          <a:spcPct val="90000"/>
        </a:lnSpc>
        <a:spcBef>
          <a:spcPts val="375"/>
        </a:spcBef>
        <a:spcAft>
          <a:spcPct val="0"/>
        </a:spcAft>
        <a:buFont typeface="Arial" panose="020B0604020202020204" pitchFamily="34" charset="0"/>
        <a:buChar char="•"/>
        <a:defRPr kern="1200">
          <a:solidFill>
            <a:schemeClr val="tx1"/>
          </a:solidFill>
          <a:latin typeface="+mn-lt"/>
          <a:ea typeface="+mn-ea"/>
          <a:cs typeface="+mn-cs"/>
        </a:defRPr>
      </a:lvl2pPr>
      <a:lvl3pPr marL="857250" indent="-171450" algn="l" defTabSz="685800" rtl="0" fontAlgn="base">
        <a:lnSpc>
          <a:spcPct val="90000"/>
        </a:lnSpc>
        <a:spcBef>
          <a:spcPts val="375"/>
        </a:spcBef>
        <a:spcAft>
          <a:spcPct val="0"/>
        </a:spcAft>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fontAlgn="base">
        <a:lnSpc>
          <a:spcPct val="90000"/>
        </a:lnSpc>
        <a:spcBef>
          <a:spcPts val="375"/>
        </a:spcBef>
        <a:spcAft>
          <a:spcPct val="0"/>
        </a:spcAft>
        <a:buFont typeface="Arial" panose="020B0604020202020204" pitchFamily="34" charset="0"/>
        <a:buChar char="•"/>
        <a:defRPr sz="1300" kern="1200">
          <a:solidFill>
            <a:schemeClr val="tx1"/>
          </a:solidFill>
          <a:latin typeface="+mn-lt"/>
          <a:ea typeface="+mn-ea"/>
          <a:cs typeface="+mn-cs"/>
        </a:defRPr>
      </a:lvl4pPr>
      <a:lvl5pPr marL="1543050" indent="-171450" algn="l" defTabSz="685800" rtl="0" fontAlgn="base">
        <a:lnSpc>
          <a:spcPct val="90000"/>
        </a:lnSpc>
        <a:spcBef>
          <a:spcPts val="375"/>
        </a:spcBef>
        <a:spcAft>
          <a:spcPct val="0"/>
        </a:spcAft>
        <a:buFont typeface="Arial" panose="020B0604020202020204" pitchFamily="34" charset="0"/>
        <a:buChar char="•"/>
        <a:defRPr sz="13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3.xml"/><Relationship Id="rId1" Type="http://schemas.openxmlformats.org/officeDocument/2006/relationships/tags" Target="../tags/tag2.xml"/><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5.xml"/><Relationship Id="rId1" Type="http://schemas.openxmlformats.org/officeDocument/2006/relationships/tags" Target="../tags/tag4.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2.xml"/><Relationship Id="rId1" Type="http://schemas.openxmlformats.org/officeDocument/2006/relationships/tags" Target="../tags/tag6.xml"/><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8.xml"/><Relationship Id="rId1" Type="http://schemas.openxmlformats.org/officeDocument/2006/relationships/tags" Target="../tags/tag7.xml"/><Relationship Id="rId5" Type="http://schemas.openxmlformats.org/officeDocument/2006/relationships/image" Target="../media/image5.png"/><Relationship Id="rId4" Type="http://schemas.openxmlformats.org/officeDocument/2006/relationships/notesSlide" Target="../notesSlides/notesSlide2.xml"/></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0.xml"/><Relationship Id="rId1" Type="http://schemas.openxmlformats.org/officeDocument/2006/relationships/tags" Target="../tags/tag9.xml"/><Relationship Id="rId5" Type="http://schemas.openxmlformats.org/officeDocument/2006/relationships/image" Target="../media/image7.png"/><Relationship Id="rId4" Type="http://schemas.openxmlformats.org/officeDocument/2006/relationships/notesSlide" Target="../notesSlides/notesSlide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2.xml"/><Relationship Id="rId1" Type="http://schemas.openxmlformats.org/officeDocument/2006/relationships/tags" Target="../tags/tag11.xml"/><Relationship Id="rId4" Type="http://schemas.openxmlformats.org/officeDocument/2006/relationships/notesSlide" Target="../notesSlides/notesSlide4.xml"/></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4.xml"/><Relationship Id="rId1" Type="http://schemas.openxmlformats.org/officeDocument/2006/relationships/tags" Target="../tags/tag13.xml"/></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6.xml"/><Relationship Id="rId1" Type="http://schemas.openxmlformats.org/officeDocument/2006/relationships/tags" Target="../tags/tag15.xml"/><Relationship Id="rId4" Type="http://schemas.openxmlformats.org/officeDocument/2006/relationships/notesSlide" Target="../notesSlides/notesSlide5.xml"/></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8.xml"/><Relationship Id="rId1" Type="http://schemas.openxmlformats.org/officeDocument/2006/relationships/tags" Target="../tags/tag17.xml"/><Relationship Id="rId4" Type="http://schemas.openxmlformats.org/officeDocument/2006/relationships/hyperlink" Target="https://linux.die.net/man/2/write" TargetMode="External"/></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20.xml"/><Relationship Id="rId1" Type="http://schemas.openxmlformats.org/officeDocument/2006/relationships/tags" Target="../tags/tag19.xml"/></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22.xml"/><Relationship Id="rId1" Type="http://schemas.openxmlformats.org/officeDocument/2006/relationships/tags" Target="../tags/tag21.xml"/></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24.xml"/><Relationship Id="rId1" Type="http://schemas.openxmlformats.org/officeDocument/2006/relationships/tags" Target="../tags/tag2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26.xml"/><Relationship Id="rId1" Type="http://schemas.openxmlformats.org/officeDocument/2006/relationships/tags" Target="../tags/tag25.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1">
            <a:extLst>
              <a:ext uri="{FF2B5EF4-FFF2-40B4-BE49-F238E27FC236}">
                <a16:creationId xmlns:a16="http://schemas.microsoft.com/office/drawing/2014/main" id="{D4EB6A88-F4B3-5EA3-1DD9-3133C7D8C8FE}"/>
              </a:ext>
            </a:extLst>
          </p:cNvPr>
          <p:cNvSpPr>
            <a:spLocks noGrp="1" noChangeArrowheads="1"/>
          </p:cNvSpPr>
          <p:nvPr>
            <p:ph type="title"/>
          </p:nvPr>
        </p:nvSpPr>
        <p:spPr/>
        <p:txBody>
          <a:bodyPr/>
          <a:lstStyle/>
          <a:p>
            <a:pPr fontAlgn="auto">
              <a:spcAft>
                <a:spcPts val="0"/>
              </a:spcAft>
              <a:defRPr/>
            </a:pPr>
            <a:r>
              <a:rPr lang="en-US" altLang="en-US" sz="4050"/>
              <a:t>Software Example…</a:t>
            </a:r>
          </a:p>
        </p:txBody>
      </p:sp>
      <p:sp>
        <p:nvSpPr>
          <p:cNvPr id="6146" name="Content Placeholder 2">
            <a:extLst>
              <a:ext uri="{FF2B5EF4-FFF2-40B4-BE49-F238E27FC236}">
                <a16:creationId xmlns:a16="http://schemas.microsoft.com/office/drawing/2014/main" id="{80D79940-611D-BEA3-0B17-0BE168E0EB8A}"/>
              </a:ext>
            </a:extLst>
          </p:cNvPr>
          <p:cNvSpPr>
            <a:spLocks noGrp="1" noChangeArrowheads="1"/>
          </p:cNvSpPr>
          <p:nvPr>
            <p:ph idx="1"/>
          </p:nvPr>
        </p:nvSpPr>
        <p:spPr bwMode="auto">
          <a:xfrm>
            <a:off x="839788" y="1370013"/>
            <a:ext cx="7675562" cy="3500437"/>
          </a:xfrm>
        </p:spPr>
        <p:txBody>
          <a:bodyPr wrap="square" numCol="1" anchor="t" anchorCtr="0" compatLnSpc="1">
            <a:prstTxWarp prst="textNoShape">
              <a:avLst/>
            </a:prstTxWarp>
          </a:bodyPr>
          <a:lstStyle/>
          <a:p>
            <a:endParaRPr lang="en-US" altLang="en-US"/>
          </a:p>
        </p:txBody>
      </p:sp>
      <p:pic>
        <p:nvPicPr>
          <p:cNvPr id="6148" name="Picture 4">
            <a:extLst>
              <a:ext uri="{FF2B5EF4-FFF2-40B4-BE49-F238E27FC236}">
                <a16:creationId xmlns:a16="http://schemas.microsoft.com/office/drawing/2014/main" id="{E47CAE66-F383-909F-5F87-447286A9697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66813" y="1369219"/>
            <a:ext cx="5489270" cy="37285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le 1">
            <a:extLst>
              <a:ext uri="{FF2B5EF4-FFF2-40B4-BE49-F238E27FC236}">
                <a16:creationId xmlns:a16="http://schemas.microsoft.com/office/drawing/2014/main" id="{78238309-007D-448C-8A89-C435471679EE}"/>
              </a:ext>
            </a:extLst>
          </p:cNvPr>
          <p:cNvSpPr>
            <a:spLocks noGrp="1" noChangeArrowheads="1"/>
          </p:cNvSpPr>
          <p:nvPr>
            <p:ph type="title"/>
          </p:nvPr>
        </p:nvSpPr>
        <p:spPr/>
        <p:txBody>
          <a:bodyPr/>
          <a:lstStyle/>
          <a:p>
            <a:pPr fontAlgn="auto">
              <a:spcAft>
                <a:spcPts val="0"/>
              </a:spcAft>
              <a:defRPr/>
            </a:pPr>
            <a:r>
              <a:rPr lang="en-US" altLang="en-US" sz="4050"/>
              <a:t>Why does this matter?</a:t>
            </a:r>
          </a:p>
        </p:txBody>
      </p:sp>
      <p:sp>
        <p:nvSpPr>
          <p:cNvPr id="7170" name="Content Placeholder 2">
            <a:extLst>
              <a:ext uri="{FF2B5EF4-FFF2-40B4-BE49-F238E27FC236}">
                <a16:creationId xmlns:a16="http://schemas.microsoft.com/office/drawing/2014/main" id="{D3030B23-5FE8-742F-4EA3-D4B0F4AFC29B}"/>
              </a:ext>
            </a:extLst>
          </p:cNvPr>
          <p:cNvSpPr>
            <a:spLocks noGrp="1" noChangeArrowheads="1"/>
          </p:cNvSpPr>
          <p:nvPr>
            <p:ph idx="1"/>
          </p:nvPr>
        </p:nvSpPr>
        <p:spPr bwMode="auto"/>
        <p:txBody>
          <a:bodyPr wrap="square" numCol="1" anchor="t" anchorCtr="0" compatLnSpc="1">
            <a:prstTxWarp prst="textNoShape">
              <a:avLst/>
            </a:prstTxWarp>
          </a:bodyPr>
          <a:lstStyle/>
          <a:p>
            <a:r>
              <a:rPr lang="en-US" altLang="en-US"/>
              <a:t>Some tasks run routinely</a:t>
            </a:r>
          </a:p>
          <a:p>
            <a:pPr lvl="1"/>
            <a:r>
              <a:rPr lang="en-US" altLang="en-US"/>
              <a:t>I.e. Once per minute, your thermostat may measure the temperature of the air in your house</a:t>
            </a:r>
          </a:p>
          <a:p>
            <a:r>
              <a:rPr lang="en-US" altLang="en-US"/>
              <a:t>Some tasks run only once</a:t>
            </a:r>
          </a:p>
          <a:p>
            <a:pPr lvl="1"/>
            <a:r>
              <a:rPr lang="en-US" altLang="en-US"/>
              <a:t>The computer running a disk check on boot to verify the validity of the file system</a:t>
            </a:r>
          </a:p>
          <a:p>
            <a:r>
              <a:rPr lang="en-US" altLang="en-US"/>
              <a:t>Some tasks happen rarely</a:t>
            </a:r>
          </a:p>
          <a:p>
            <a:pPr lvl="1"/>
            <a:r>
              <a:rPr lang="en-US" altLang="en-US"/>
              <a:t>A motion sensor triggers to turn on an outdoor light</a:t>
            </a:r>
          </a:p>
          <a:p>
            <a:r>
              <a:rPr lang="en-US" altLang="en-US"/>
              <a:t>Some tasks are real time dependent but not repeatable</a:t>
            </a:r>
          </a:p>
          <a:p>
            <a:pPr lvl="1"/>
            <a:r>
              <a:rPr lang="en-US" altLang="en-US"/>
              <a:t>An outdoor camera begins recording video when a deer is detected</a:t>
            </a:r>
          </a:p>
        </p:txBody>
      </p:sp>
    </p:spTree>
  </p:cSld>
  <p:clrMapOvr>
    <a:masterClrMapping/>
  </p:clrMapOvr>
  <p:transition spd="slow">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9271B0E-8507-CDA5-892F-CF188099B08E}"/>
              </a:ext>
            </a:extLst>
          </p:cNvPr>
          <p:cNvSpPr>
            <a:spLocks noGrp="1"/>
          </p:cNvSpPr>
          <p:nvPr>
            <p:ph type="ctrTitle"/>
            <p:custDataLst>
              <p:tags r:id="rId1"/>
            </p:custDataLst>
          </p:nvPr>
        </p:nvSpPr>
        <p:spPr>
          <a:xfrm>
            <a:off x="1657350" y="3348038"/>
            <a:ext cx="6858000" cy="1230312"/>
          </a:xfrm>
        </p:spPr>
        <p:txBody>
          <a:bodyPr>
            <a:normAutofit/>
          </a:bodyPr>
          <a:lstStyle/>
          <a:p>
            <a:pPr defTabSz="684086" fontAlgn="auto">
              <a:spcAft>
                <a:spcPts val="0"/>
              </a:spcAft>
              <a:defRPr/>
            </a:pPr>
            <a:r>
              <a:rPr lang="en-US" sz="4000" dirty="0"/>
              <a:t>Polling, Blocking, Periodic and Aperiodic</a:t>
            </a:r>
          </a:p>
        </p:txBody>
      </p:sp>
      <p:sp>
        <p:nvSpPr>
          <p:cNvPr id="2" name="Subtitle 1">
            <a:extLst>
              <a:ext uri="{FF2B5EF4-FFF2-40B4-BE49-F238E27FC236}">
                <a16:creationId xmlns:a16="http://schemas.microsoft.com/office/drawing/2014/main" id="{5190163C-2602-E81B-2407-E55FE7BD416A}"/>
              </a:ext>
            </a:extLst>
          </p:cNvPr>
          <p:cNvSpPr>
            <a:spLocks noGrp="1"/>
          </p:cNvSpPr>
          <p:nvPr>
            <p:ph type="subTitle" idx="1"/>
            <p:custDataLst>
              <p:tags r:id="rId2"/>
            </p:custDataLst>
          </p:nvPr>
        </p:nvSpPr>
        <p:spPr/>
        <p:txBody>
          <a:bodyPr>
            <a:normAutofit/>
          </a:bodyPr>
          <a:lstStyle/>
          <a:p>
            <a:r>
              <a:rPr lang="en-US" dirty="0"/>
              <a:t>SWE 4211</a:t>
            </a:r>
          </a:p>
        </p:txBody>
      </p:sp>
      <p:pic>
        <p:nvPicPr>
          <p:cNvPr id="4" name="Picture 4">
            <a:extLst>
              <a:ext uri="{FF2B5EF4-FFF2-40B4-BE49-F238E27FC236}">
                <a16:creationId xmlns:a16="http://schemas.microsoft.com/office/drawing/2014/main" id="{FBD2964F-C286-A3AE-AA72-3DFF57A2090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239000" y="209550"/>
            <a:ext cx="1371600" cy="2041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BB37F4-CDEE-646E-5A8F-369E3E679823}"/>
              </a:ext>
            </a:extLst>
          </p:cNvPr>
          <p:cNvSpPr>
            <a:spLocks noGrp="1"/>
          </p:cNvSpPr>
          <p:nvPr>
            <p:ph type="title"/>
            <p:custDataLst>
              <p:tags r:id="rId1"/>
            </p:custDataLst>
          </p:nvPr>
        </p:nvSpPr>
        <p:spPr/>
        <p:txBody>
          <a:bodyPr/>
          <a:lstStyle/>
          <a:p>
            <a:pPr defTabSz="684086" fontAlgn="auto">
              <a:spcAft>
                <a:spcPts val="0"/>
              </a:spcAft>
              <a:defRPr/>
            </a:pPr>
            <a:r>
              <a:rPr lang="en-US" sz="4040"/>
              <a:t>Objectives</a:t>
            </a:r>
            <a:endParaRPr lang="en-US" sz="4040" dirty="0"/>
          </a:p>
        </p:txBody>
      </p:sp>
      <p:sp>
        <p:nvSpPr>
          <p:cNvPr id="4" name="Content Placeholder 3">
            <a:extLst>
              <a:ext uri="{FF2B5EF4-FFF2-40B4-BE49-F238E27FC236}">
                <a16:creationId xmlns:a16="http://schemas.microsoft.com/office/drawing/2014/main" id="{9536C5D3-A453-46DF-2CE7-8EAE24DBC0CA}"/>
              </a:ext>
            </a:extLst>
          </p:cNvPr>
          <p:cNvSpPr>
            <a:spLocks noGrp="1"/>
          </p:cNvSpPr>
          <p:nvPr>
            <p:ph sz="quarter" idx="13"/>
            <p:custDataLst>
              <p:tags r:id="rId2"/>
            </p:custDataLst>
          </p:nvPr>
        </p:nvSpPr>
        <p:spPr>
          <a:xfrm>
            <a:off x="514350" y="1547813"/>
            <a:ext cx="7796213" cy="2482850"/>
          </a:xfrm>
        </p:spPr>
        <p:txBody>
          <a:bodyPr/>
          <a:lstStyle/>
          <a:p>
            <a:pPr marL="171022" indent="-171022" defTabSz="684086" fontAlgn="auto">
              <a:spcBef>
                <a:spcPts val="749"/>
              </a:spcBef>
              <a:spcAft>
                <a:spcPts val="0"/>
              </a:spcAft>
              <a:defRPr/>
            </a:pPr>
            <a:r>
              <a:rPr lang="en-US" sz="1496"/>
              <a:t>Explain the difference between big and little endian.</a:t>
            </a:r>
          </a:p>
          <a:p>
            <a:pPr marL="171022" indent="-171022" defTabSz="684086" fontAlgn="auto">
              <a:spcBef>
                <a:spcPts val="749"/>
              </a:spcBef>
              <a:spcAft>
                <a:spcPts val="0"/>
              </a:spcAft>
              <a:defRPr/>
            </a:pPr>
            <a:r>
              <a:rPr lang="en-US" sz="1496"/>
              <a:t>Explain the difference between UDP and TCP Sockets.</a:t>
            </a:r>
          </a:p>
          <a:p>
            <a:pPr marL="171022" indent="-171022" defTabSz="684086" fontAlgn="auto">
              <a:spcBef>
                <a:spcPts val="749"/>
              </a:spcBef>
              <a:spcAft>
                <a:spcPts val="0"/>
              </a:spcAft>
              <a:defRPr/>
            </a:pPr>
            <a:r>
              <a:rPr lang="en-US" sz="1496"/>
              <a:t>Explain the relationship between pointer types and buffers.</a:t>
            </a:r>
          </a:p>
          <a:p>
            <a:pPr marL="171022" indent="-171022" defTabSz="684086" fontAlgn="auto">
              <a:spcBef>
                <a:spcPts val="749"/>
              </a:spcBef>
              <a:spcAft>
                <a:spcPts val="0"/>
              </a:spcAft>
              <a:defRPr/>
            </a:pPr>
            <a:r>
              <a:rPr lang="en-US" sz="1496"/>
              <a:t>Explain the concept of a chroot.</a:t>
            </a:r>
          </a:p>
          <a:p>
            <a:pPr marL="171022" indent="-171022" defTabSz="684086" fontAlgn="auto">
              <a:spcBef>
                <a:spcPts val="749"/>
              </a:spcBef>
              <a:spcAft>
                <a:spcPts val="0"/>
              </a:spcAft>
              <a:defRPr/>
            </a:pPr>
            <a:r>
              <a:rPr lang="en-US" sz="1496"/>
              <a:t>Perform casting to convert data types from one type to another.</a:t>
            </a:r>
          </a:p>
          <a:p>
            <a:pPr marL="171022" indent="-171022" defTabSz="684086" fontAlgn="auto">
              <a:spcBef>
                <a:spcPts val="749"/>
              </a:spcBef>
              <a:spcAft>
                <a:spcPts val="0"/>
              </a:spcAft>
              <a:defRPr/>
            </a:pPr>
            <a:r>
              <a:rPr lang="en-US" sz="1496"/>
              <a:t>Construct code which uses a TCP client-Server structure</a:t>
            </a:r>
          </a:p>
          <a:p>
            <a:pPr marL="171022" indent="-171022" defTabSz="684086" fontAlgn="auto">
              <a:spcBef>
                <a:spcPts val="749"/>
              </a:spcBef>
              <a:spcAft>
                <a:spcPts val="0"/>
              </a:spcAft>
              <a:defRPr/>
            </a:pPr>
            <a:endParaRPr lang="en-US" sz="1496"/>
          </a:p>
          <a:p>
            <a:pPr marL="171022" indent="-171022" defTabSz="684086" fontAlgn="auto">
              <a:spcBef>
                <a:spcPts val="749"/>
              </a:spcBef>
              <a:spcAft>
                <a:spcPts val="0"/>
              </a:spcAft>
              <a:defRPr/>
            </a:pPr>
            <a:endParaRPr lang="en-US" sz="1496" dirty="0"/>
          </a:p>
        </p:txBody>
      </p:sp>
    </p:spTree>
  </p:cSld>
  <p:clrMapOvr>
    <a:masterClrMapping/>
  </p:clrMapOvr>
  <p:transition spd="slow">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1">
            <a:extLst>
              <a:ext uri="{FF2B5EF4-FFF2-40B4-BE49-F238E27FC236}">
                <a16:creationId xmlns:a16="http://schemas.microsoft.com/office/drawing/2014/main" id="{3B08AEE9-755E-FFFA-02C9-6FB7EE5E6153}"/>
              </a:ext>
            </a:extLst>
          </p:cNvPr>
          <p:cNvSpPr>
            <a:spLocks noGrp="1"/>
          </p:cNvSpPr>
          <p:nvPr>
            <p:ph type="title"/>
            <p:custDataLst>
              <p:tags r:id="rId1"/>
            </p:custDataLst>
          </p:nvPr>
        </p:nvSpPr>
        <p:spPr>
          <a:xfrm rot="16200000">
            <a:off x="-1276350" y="1828800"/>
            <a:ext cx="3848100" cy="533400"/>
          </a:xfrm>
        </p:spPr>
        <p:txBody>
          <a:bodyPr>
            <a:normAutofit fontScale="90000"/>
          </a:bodyPr>
          <a:lstStyle/>
          <a:p>
            <a:pPr defTabSz="684086" fontAlgn="auto">
              <a:spcAft>
                <a:spcPts val="0"/>
              </a:spcAft>
              <a:defRPr/>
            </a:pPr>
            <a:r>
              <a:rPr lang="en-US" altLang="en-US" sz="4040"/>
              <a:t>In the beginning</a:t>
            </a:r>
            <a:endParaRPr lang="en-US" altLang="en-US" sz="4040" dirty="0"/>
          </a:p>
        </p:txBody>
      </p:sp>
      <p:pic>
        <p:nvPicPr>
          <p:cNvPr id="10243" name="Picture 2">
            <a:extLst>
              <a:ext uri="{FF2B5EF4-FFF2-40B4-BE49-F238E27FC236}">
                <a16:creationId xmlns:a16="http://schemas.microsoft.com/office/drawing/2014/main" id="{83D01415-B070-7F7E-FD1A-DA4307BB0C0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24000" y="1369219"/>
            <a:ext cx="5661991" cy="37285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le 1">
            <a:extLst>
              <a:ext uri="{FF2B5EF4-FFF2-40B4-BE49-F238E27FC236}">
                <a16:creationId xmlns:a16="http://schemas.microsoft.com/office/drawing/2014/main" id="{07805C2C-BEF7-D207-750E-8268F49BF500}"/>
              </a:ext>
            </a:extLst>
          </p:cNvPr>
          <p:cNvSpPr>
            <a:spLocks noGrp="1"/>
          </p:cNvSpPr>
          <p:nvPr>
            <p:ph type="title"/>
            <p:custDataLst>
              <p:tags r:id="rId1"/>
            </p:custDataLst>
          </p:nvPr>
        </p:nvSpPr>
        <p:spPr>
          <a:xfrm rot="16200000">
            <a:off x="-1162050" y="1714500"/>
            <a:ext cx="3924300" cy="838200"/>
          </a:xfrm>
        </p:spPr>
        <p:txBody>
          <a:bodyPr>
            <a:normAutofit fontScale="90000"/>
          </a:bodyPr>
          <a:lstStyle/>
          <a:p>
            <a:pPr defTabSz="684086" fontAlgn="auto">
              <a:spcAft>
                <a:spcPts val="0"/>
              </a:spcAft>
              <a:defRPr/>
            </a:pPr>
            <a:r>
              <a:rPr lang="en-US" altLang="en-US" sz="4040"/>
              <a:t>Big Endian Versus Little Endian</a:t>
            </a:r>
            <a:endParaRPr lang="en-US" altLang="en-US" sz="4040" dirty="0"/>
          </a:p>
        </p:txBody>
      </p:sp>
      <p:sp>
        <p:nvSpPr>
          <p:cNvPr id="12291" name="Content Placeholder 2" hidden="1">
            <a:extLst>
              <a:ext uri="{FF2B5EF4-FFF2-40B4-BE49-F238E27FC236}">
                <a16:creationId xmlns:a16="http://schemas.microsoft.com/office/drawing/2014/main" id="{23A5A4C8-8DBB-F752-4616-4A748251F16D}"/>
              </a:ext>
            </a:extLst>
          </p:cNvPr>
          <p:cNvSpPr>
            <a:spLocks noGrp="1"/>
          </p:cNvSpPr>
          <p:nvPr>
            <p:ph sz="quarter" idx="13"/>
            <p:custDataLst>
              <p:tags r:id="rId2"/>
            </p:custDataLst>
          </p:nvPr>
        </p:nvSpPr>
        <p:spPr>
          <a:xfrm>
            <a:off x="840000" y="1369219"/>
            <a:ext cx="7675350" cy="3728561"/>
          </a:xfrm>
        </p:spPr>
        <p:txBody>
          <a:bodyPr>
            <a:normAutofit fontScale="77500" lnSpcReduction="20000"/>
          </a:bodyPr>
          <a:lstStyle/>
          <a:p>
            <a:r>
              <a:rPr lang="en-US" dirty="0"/>
              <a:t>"Little Endian": the low-order byte is stored at the lowest address, the high-order byte at the highest (the little end comes first)</a:t>
            </a:r>
          </a:p>
          <a:p>
            <a:pPr lvl="1"/>
            <a:r>
              <a:rPr lang="en-US" dirty="0"/>
              <a:t>A 4-byte LongInt Byte3 Byte2 Byte1 Byte0 is stored as: +0 Byte0, +1 Byte1, +2 Byte2, +3 Byte3</a:t>
            </a:r>
          </a:p>
          <a:p>
            <a:pPr lvl="1"/>
            <a:r>
              <a:rPr lang="en-US" dirty="0"/>
              <a:t>Intel processors (those used in PCs) use "Little Endian" byte order</a:t>
            </a:r>
          </a:p>
          <a:p>
            <a:r>
              <a:rPr lang="en-US" dirty="0"/>
              <a:t>"Big Endian": the high-order byte is stored at the lowest address, the low-order byte at the highest (the big end comes first)</a:t>
            </a:r>
          </a:p>
          <a:p>
            <a:pPr lvl="1"/>
            <a:r>
              <a:rPr lang="en-US" dirty="0"/>
              <a:t>The same LongInt is stored as: +0 Byte3, +1 Byte2, +2 Byte1, +3 Byte0</a:t>
            </a:r>
          </a:p>
          <a:p>
            <a:pPr lvl="1"/>
            <a:r>
              <a:rPr lang="en-US" dirty="0"/>
              <a:t>Motorola processors (those used in Macs) use "Big Endian" byte order</a:t>
            </a:r>
          </a:p>
          <a:p>
            <a:r>
              <a:rPr lang="en-US" dirty="0"/>
              <a:t>You may see a lot of discussion about the relative merits of the two formats — both have advantages and disadvantages</a:t>
            </a:r>
          </a:p>
          <a:p>
            <a:pPr lvl="1"/>
            <a:r>
              <a:rPr lang="en-US" dirty="0"/>
              <a:t>Little Endian: instructions for picking up a 1, 2, 4, or longer byte number all proceed the same way — first pick up the lowest-order byte at offset 0</a:t>
            </a:r>
          </a:p>
          <a:p>
            <a:pPr lvl="1"/>
            <a:r>
              <a:rPr lang="en-US" dirty="0"/>
              <a:t>Little Endian: the 1:1 relationship between address offset and byte number makes multiple-precision math routines easy to write</a:t>
            </a:r>
          </a:p>
          <a:p>
            <a:pPr lvl="1"/>
            <a:r>
              <a:rPr lang="en-US" dirty="0"/>
              <a:t>Big Endian: you can always test whether the number is positive or negative by looking at the byte at offset zero, without knowing how long the number is</a:t>
            </a:r>
          </a:p>
          <a:p>
            <a:pPr lvl="1"/>
            <a:r>
              <a:rPr lang="en-US" dirty="0"/>
              <a:t>Big Endian: numbers are stored in the order in which they are printed, so binary-to-decimal routines are particularly efficient</a:t>
            </a:r>
          </a:p>
        </p:txBody>
      </p:sp>
      <p:pic>
        <p:nvPicPr>
          <p:cNvPr id="12292" name="Picture 2">
            <a:extLst>
              <a:ext uri="{FF2B5EF4-FFF2-40B4-BE49-F238E27FC236}">
                <a16:creationId xmlns:a16="http://schemas.microsoft.com/office/drawing/2014/main" id="{9E4719BA-64E9-8915-44BA-A58B77CC157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362200" y="1369219"/>
            <a:ext cx="6224588" cy="3030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4">
            <a:extLst>
              <a:ext uri="{FF2B5EF4-FFF2-40B4-BE49-F238E27FC236}">
                <a16:creationId xmlns:a16="http://schemas.microsoft.com/office/drawing/2014/main" id="{0B553ACB-517F-A90E-C610-FB9875BE97FB}"/>
              </a:ext>
            </a:extLst>
          </p:cNvPr>
          <p:cNvSpPr>
            <a:spLocks noChangeArrowheads="1"/>
          </p:cNvSpPr>
          <p:nvPr/>
        </p:nvSpPr>
        <p:spPr bwMode="auto">
          <a:xfrm>
            <a:off x="4528525" y="4882219"/>
            <a:ext cx="3010023" cy="2155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750"/>
              </a:spcBef>
              <a:buFont typeface="Arial" panose="020B0604020202020204" pitchFamily="34" charset="0"/>
              <a:buChar char="•"/>
              <a:defRPr sz="2100">
                <a:solidFill>
                  <a:schemeClr val="tx1"/>
                </a:solidFill>
                <a:latin typeface="Corbel" panose="020B0503020204020204" pitchFamily="34" charset="0"/>
              </a:defRPr>
            </a:lvl1pPr>
            <a:lvl2pPr marL="742950" indent="-285750">
              <a:lnSpc>
                <a:spcPct val="90000"/>
              </a:lnSpc>
              <a:spcBef>
                <a:spcPts val="375"/>
              </a:spcBef>
              <a:buFont typeface="Arial" panose="020B0604020202020204" pitchFamily="34" charset="0"/>
              <a:buChar char="•"/>
              <a:defRPr>
                <a:solidFill>
                  <a:schemeClr val="tx1"/>
                </a:solidFill>
                <a:latin typeface="Corbel" panose="020B0503020204020204" pitchFamily="34" charset="0"/>
              </a:defRPr>
            </a:lvl2pPr>
            <a:lvl3pPr marL="1143000" indent="-228600">
              <a:lnSpc>
                <a:spcPct val="90000"/>
              </a:lnSpc>
              <a:spcBef>
                <a:spcPts val="375"/>
              </a:spcBef>
              <a:buFont typeface="Arial" panose="020B0604020202020204" pitchFamily="34" charset="0"/>
              <a:buChar char="•"/>
              <a:defRPr sz="1500">
                <a:solidFill>
                  <a:schemeClr val="tx1"/>
                </a:solidFill>
                <a:latin typeface="Corbel" panose="020B0503020204020204" pitchFamily="34" charset="0"/>
              </a:defRPr>
            </a:lvl3pPr>
            <a:lvl4pPr marL="1600200" indent="-228600">
              <a:lnSpc>
                <a:spcPct val="90000"/>
              </a:lnSpc>
              <a:spcBef>
                <a:spcPts val="375"/>
              </a:spcBef>
              <a:buFont typeface="Arial" panose="020B0604020202020204" pitchFamily="34" charset="0"/>
              <a:buChar char="•"/>
              <a:defRPr sz="1300">
                <a:solidFill>
                  <a:schemeClr val="tx1"/>
                </a:solidFill>
                <a:latin typeface="Corbel" panose="020B0503020204020204" pitchFamily="34" charset="0"/>
              </a:defRPr>
            </a:lvl4pPr>
            <a:lvl5pPr marL="2057400" indent="-228600">
              <a:lnSpc>
                <a:spcPct val="90000"/>
              </a:lnSpc>
              <a:spcBef>
                <a:spcPts val="375"/>
              </a:spcBef>
              <a:buFont typeface="Arial" panose="020B0604020202020204" pitchFamily="34" charset="0"/>
              <a:buChar char="•"/>
              <a:defRPr sz="1300">
                <a:solidFill>
                  <a:schemeClr val="tx1"/>
                </a:solidFill>
                <a:latin typeface="Corbel" panose="020B0503020204020204" pitchFamily="34" charset="0"/>
              </a:defRPr>
            </a:lvl5pPr>
            <a:lvl6pPr marL="2514600" indent="-228600" fontAlgn="base">
              <a:lnSpc>
                <a:spcPct val="90000"/>
              </a:lnSpc>
              <a:spcBef>
                <a:spcPts val="375"/>
              </a:spcBef>
              <a:spcAft>
                <a:spcPct val="0"/>
              </a:spcAft>
              <a:buFont typeface="Arial" panose="020B0604020202020204" pitchFamily="34" charset="0"/>
              <a:buChar char="•"/>
              <a:defRPr sz="1300">
                <a:solidFill>
                  <a:schemeClr val="tx1"/>
                </a:solidFill>
                <a:latin typeface="Corbel" panose="020B0503020204020204" pitchFamily="34" charset="0"/>
              </a:defRPr>
            </a:lvl6pPr>
            <a:lvl7pPr marL="2971800" indent="-228600" fontAlgn="base">
              <a:lnSpc>
                <a:spcPct val="90000"/>
              </a:lnSpc>
              <a:spcBef>
                <a:spcPts val="375"/>
              </a:spcBef>
              <a:spcAft>
                <a:spcPct val="0"/>
              </a:spcAft>
              <a:buFont typeface="Arial" panose="020B0604020202020204" pitchFamily="34" charset="0"/>
              <a:buChar char="•"/>
              <a:defRPr sz="1300">
                <a:solidFill>
                  <a:schemeClr val="tx1"/>
                </a:solidFill>
                <a:latin typeface="Corbel" panose="020B0503020204020204" pitchFamily="34" charset="0"/>
              </a:defRPr>
            </a:lvl7pPr>
            <a:lvl8pPr marL="3429000" indent="-228600" fontAlgn="base">
              <a:lnSpc>
                <a:spcPct val="90000"/>
              </a:lnSpc>
              <a:spcBef>
                <a:spcPts val="375"/>
              </a:spcBef>
              <a:spcAft>
                <a:spcPct val="0"/>
              </a:spcAft>
              <a:buFont typeface="Arial" panose="020B0604020202020204" pitchFamily="34" charset="0"/>
              <a:buChar char="•"/>
              <a:defRPr sz="1300">
                <a:solidFill>
                  <a:schemeClr val="tx1"/>
                </a:solidFill>
                <a:latin typeface="Corbel" panose="020B0503020204020204" pitchFamily="34" charset="0"/>
              </a:defRPr>
            </a:lvl8pPr>
            <a:lvl9pPr marL="3886200" indent="-228600" fontAlgn="base">
              <a:lnSpc>
                <a:spcPct val="90000"/>
              </a:lnSpc>
              <a:spcBef>
                <a:spcPts val="375"/>
              </a:spcBef>
              <a:spcAft>
                <a:spcPct val="0"/>
              </a:spcAft>
              <a:buFont typeface="Arial" panose="020B0604020202020204" pitchFamily="34" charset="0"/>
              <a:buChar char="•"/>
              <a:defRPr sz="1300">
                <a:solidFill>
                  <a:schemeClr val="tx1"/>
                </a:solidFill>
                <a:latin typeface="Corbel" panose="020B0503020204020204" pitchFamily="34" charset="0"/>
              </a:defRPr>
            </a:lvl9pPr>
          </a:lstStyle>
          <a:p>
            <a:pPr>
              <a:buNone/>
            </a:pPr>
            <a:r>
              <a:rPr lang="en-US" sz="1100" i="1" dirty="0">
                <a:solidFill>
                  <a:schemeClr val="tx1">
                    <a:alpha val="65000"/>
                  </a:schemeClr>
                </a:solidFill>
              </a:rPr>
              <a:t>Source: https://chortle.ccsu.edu/AssemblyTutorial/Chapter-15/ass15_3.html</a:t>
            </a:r>
          </a:p>
        </p:txBody>
      </p:sp>
      <p:sp>
        <p:nvSpPr>
          <p:cNvPr id="14339" name="Rectangle 5">
            <a:extLst>
              <a:ext uri="{FF2B5EF4-FFF2-40B4-BE49-F238E27FC236}">
                <a16:creationId xmlns:a16="http://schemas.microsoft.com/office/drawing/2014/main" id="{FB95C5C4-98C8-106C-9EA5-1233AC6EC7CB}"/>
              </a:ext>
            </a:extLst>
          </p:cNvPr>
          <p:cNvSpPr>
            <a:spLocks noChangeArrowheads="1"/>
          </p:cNvSpPr>
          <p:nvPr/>
        </p:nvSpPr>
        <p:spPr bwMode="auto">
          <a:xfrm>
            <a:off x="2490489" y="1369219"/>
            <a:ext cx="4828578" cy="34202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750"/>
              </a:spcBef>
              <a:buFont typeface="Arial" panose="020B0604020202020204" pitchFamily="34" charset="0"/>
              <a:buChar char="•"/>
              <a:defRPr sz="2100">
                <a:solidFill>
                  <a:schemeClr val="tx1"/>
                </a:solidFill>
                <a:latin typeface="Corbel" panose="020B0503020204020204" pitchFamily="34" charset="0"/>
              </a:defRPr>
            </a:lvl1pPr>
            <a:lvl2pPr marL="742950" indent="-285750">
              <a:lnSpc>
                <a:spcPct val="90000"/>
              </a:lnSpc>
              <a:spcBef>
                <a:spcPts val="375"/>
              </a:spcBef>
              <a:buFont typeface="Arial" panose="020B0604020202020204" pitchFamily="34" charset="0"/>
              <a:buChar char="•"/>
              <a:defRPr>
                <a:solidFill>
                  <a:schemeClr val="tx1"/>
                </a:solidFill>
                <a:latin typeface="Corbel" panose="020B0503020204020204" pitchFamily="34" charset="0"/>
              </a:defRPr>
            </a:lvl2pPr>
            <a:lvl3pPr marL="1143000" indent="-228600">
              <a:lnSpc>
                <a:spcPct val="90000"/>
              </a:lnSpc>
              <a:spcBef>
                <a:spcPts val="375"/>
              </a:spcBef>
              <a:buFont typeface="Arial" panose="020B0604020202020204" pitchFamily="34" charset="0"/>
              <a:buChar char="•"/>
              <a:defRPr sz="1500">
                <a:solidFill>
                  <a:schemeClr val="tx1"/>
                </a:solidFill>
                <a:latin typeface="Corbel" panose="020B0503020204020204" pitchFamily="34" charset="0"/>
              </a:defRPr>
            </a:lvl3pPr>
            <a:lvl4pPr marL="1600200" indent="-228600">
              <a:lnSpc>
                <a:spcPct val="90000"/>
              </a:lnSpc>
              <a:spcBef>
                <a:spcPts val="375"/>
              </a:spcBef>
              <a:buFont typeface="Arial" panose="020B0604020202020204" pitchFamily="34" charset="0"/>
              <a:buChar char="•"/>
              <a:defRPr sz="1300">
                <a:solidFill>
                  <a:schemeClr val="tx1"/>
                </a:solidFill>
                <a:latin typeface="Corbel" panose="020B0503020204020204" pitchFamily="34" charset="0"/>
              </a:defRPr>
            </a:lvl4pPr>
            <a:lvl5pPr marL="2057400" indent="-228600">
              <a:lnSpc>
                <a:spcPct val="90000"/>
              </a:lnSpc>
              <a:spcBef>
                <a:spcPts val="375"/>
              </a:spcBef>
              <a:buFont typeface="Arial" panose="020B0604020202020204" pitchFamily="34" charset="0"/>
              <a:buChar char="•"/>
              <a:defRPr sz="1300">
                <a:solidFill>
                  <a:schemeClr val="tx1"/>
                </a:solidFill>
                <a:latin typeface="Corbel" panose="020B0503020204020204" pitchFamily="34" charset="0"/>
              </a:defRPr>
            </a:lvl5pPr>
            <a:lvl6pPr marL="2514600" indent="-228600" fontAlgn="base">
              <a:lnSpc>
                <a:spcPct val="90000"/>
              </a:lnSpc>
              <a:spcBef>
                <a:spcPts val="375"/>
              </a:spcBef>
              <a:spcAft>
                <a:spcPct val="0"/>
              </a:spcAft>
              <a:buFont typeface="Arial" panose="020B0604020202020204" pitchFamily="34" charset="0"/>
              <a:buChar char="•"/>
              <a:defRPr sz="1300">
                <a:solidFill>
                  <a:schemeClr val="tx1"/>
                </a:solidFill>
                <a:latin typeface="Corbel" panose="020B0503020204020204" pitchFamily="34" charset="0"/>
              </a:defRPr>
            </a:lvl6pPr>
            <a:lvl7pPr marL="2971800" indent="-228600" fontAlgn="base">
              <a:lnSpc>
                <a:spcPct val="90000"/>
              </a:lnSpc>
              <a:spcBef>
                <a:spcPts val="375"/>
              </a:spcBef>
              <a:spcAft>
                <a:spcPct val="0"/>
              </a:spcAft>
              <a:buFont typeface="Arial" panose="020B0604020202020204" pitchFamily="34" charset="0"/>
              <a:buChar char="•"/>
              <a:defRPr sz="1300">
                <a:solidFill>
                  <a:schemeClr val="tx1"/>
                </a:solidFill>
                <a:latin typeface="Corbel" panose="020B0503020204020204" pitchFamily="34" charset="0"/>
              </a:defRPr>
            </a:lvl7pPr>
            <a:lvl8pPr marL="3429000" indent="-228600" fontAlgn="base">
              <a:lnSpc>
                <a:spcPct val="90000"/>
              </a:lnSpc>
              <a:spcBef>
                <a:spcPts val="375"/>
              </a:spcBef>
              <a:spcAft>
                <a:spcPct val="0"/>
              </a:spcAft>
              <a:buFont typeface="Arial" panose="020B0604020202020204" pitchFamily="34" charset="0"/>
              <a:buChar char="•"/>
              <a:defRPr sz="1300">
                <a:solidFill>
                  <a:schemeClr val="tx1"/>
                </a:solidFill>
                <a:latin typeface="Corbel" panose="020B0503020204020204" pitchFamily="34" charset="0"/>
              </a:defRPr>
            </a:lvl8pPr>
            <a:lvl9pPr marL="3886200" indent="-228600" fontAlgn="base">
              <a:lnSpc>
                <a:spcPct val="90000"/>
              </a:lnSpc>
              <a:spcBef>
                <a:spcPts val="375"/>
              </a:spcBef>
              <a:spcAft>
                <a:spcPct val="0"/>
              </a:spcAft>
              <a:buFont typeface="Arial" panose="020B0604020202020204" pitchFamily="34" charset="0"/>
              <a:buChar char="•"/>
              <a:defRPr sz="1300">
                <a:solidFill>
                  <a:schemeClr val="tx1"/>
                </a:solidFill>
                <a:latin typeface="Corbel" panose="020B0503020204020204" pitchFamily="34" charset="0"/>
              </a:defRPr>
            </a:lvl9pPr>
          </a:lstStyle>
          <a:p>
            <a:r>
              <a:rPr lang="en-US" dirty="0"/>
              <a:t>A load word or store word instruction uses only one memory address</a:t>
            </a:r>
          </a:p>
          <a:p>
            <a:pPr lvl="1"/>
            <a:r>
              <a:rPr lang="en-US" dirty="0"/>
              <a:t>The lowest address of the four bytes is used for the address of a block of four contiguous bytes</a:t>
            </a:r>
          </a:p>
          <a:p>
            <a:r>
              <a:rPr lang="en-US" dirty="0"/>
              <a:t>Two orderings are commonly used to hold a 32-bit pattern in four bytes:</a:t>
            </a:r>
          </a:p>
          <a:p>
            <a:pPr lvl="1"/>
            <a:r>
              <a:rPr lang="en-US" dirty="0"/>
              <a:t>Big Endian: the most significant byte (the "big end") is placed at the byte with the lowest address; the rest follows in order</a:t>
            </a:r>
          </a:p>
          <a:p>
            <a:pPr lvl="1"/>
            <a:r>
              <a:rPr lang="en-US" dirty="0"/>
              <a:t>Little Endian: the least significant byte (the "little end") is placed at the byte with the lowest address; the rest follows in order</a:t>
            </a:r>
          </a:p>
          <a:p>
            <a:r>
              <a:rPr lang="en-US" dirty="0"/>
              <a:t>"Most significant" is the byte for the largest powers of two (2^31 ... 2^24); "least significant" is the byte for the smallest (2^7 ... 2^0)</a:t>
            </a:r>
          </a:p>
          <a:p>
            <a:r>
              <a:rPr lang="en-US" dirty="0"/>
              <a:t>Example: the pattern 0x12345678 stored at address 0x00400000 has most significant byte 0x12 and least significant byte 0x78</a:t>
            </a:r>
          </a:p>
          <a:p>
            <a:r>
              <a:rPr lang="en-US" dirty="0"/>
              <a:t>Within a byte the order of the bits is the same for all computers, however the bytes themselves are arranged</a:t>
            </a:r>
          </a:p>
        </p:txBody>
      </p:sp>
      <p:pic>
        <p:nvPicPr>
          <p:cNvPr id="14340" name="Picture 2">
            <a:extLst>
              <a:ext uri="{FF2B5EF4-FFF2-40B4-BE49-F238E27FC236}">
                <a16:creationId xmlns:a16="http://schemas.microsoft.com/office/drawing/2014/main" id="{6633141B-2808-5DC4-9955-7EF17C5A520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00" y="1369219"/>
            <a:ext cx="2284952" cy="30400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231E2B-622C-C0E8-072B-0995E1E9D5E7}"/>
              </a:ext>
            </a:extLst>
          </p:cNvPr>
          <p:cNvSpPr>
            <a:spLocks noGrp="1"/>
          </p:cNvSpPr>
          <p:nvPr>
            <p:ph type="title"/>
          </p:nvPr>
        </p:nvSpPr>
        <p:spPr/>
        <p:txBody>
          <a:bodyPr/>
          <a:lstStyle/>
          <a:p>
            <a:pPr defTabSz="684086" fontAlgn="auto">
              <a:spcAft>
                <a:spcPts val="0"/>
              </a:spcAft>
              <a:defRPr/>
            </a:pPr>
            <a:r>
              <a:rPr lang="en-US" sz="4040"/>
              <a:t>Endianess</a:t>
            </a:r>
            <a:endParaRPr lang="en-US" sz="4040" dirty="0"/>
          </a:p>
        </p:txBody>
      </p:sp>
      <p:sp>
        <p:nvSpPr>
          <p:cNvPr id="4" name="Content Placeholder 3">
            <a:extLst>
              <a:ext uri="{FF2B5EF4-FFF2-40B4-BE49-F238E27FC236}">
                <a16:creationId xmlns:a16="http://schemas.microsoft.com/office/drawing/2014/main" id="{FF920DF4-E8FD-E837-58A0-7E82A8C46436}"/>
              </a:ext>
            </a:extLst>
          </p:cNvPr>
          <p:cNvSpPr>
            <a:spLocks noGrp="1"/>
          </p:cNvSpPr>
          <p:nvPr>
            <p:ph sz="quarter" idx="13"/>
          </p:nvPr>
        </p:nvSpPr>
        <p:spPr>
          <a:xfrm>
            <a:off x="840000" y="1369219"/>
            <a:ext cx="4845790" cy="3728561"/>
          </a:xfrm>
        </p:spPr>
        <p:txBody>
          <a:bodyPr>
            <a:normAutofit/>
          </a:bodyPr>
          <a:lstStyle/>
          <a:p>
            <a:pPr marL="171022" indent="-171022" defTabSz="684086" fontAlgn="auto">
              <a:spcBef>
                <a:spcPts val="749"/>
              </a:spcBef>
              <a:spcAft>
                <a:spcPts val="0"/>
              </a:spcAft>
              <a:defRPr/>
            </a:pPr>
            <a:r>
              <a:rPr lang="en-US" sz="1496"/>
              <a:t>Big-endian </a:t>
            </a:r>
          </a:p>
          <a:p>
            <a:pPr marL="513065" lvl="1" indent="-171022" defTabSz="684086" fontAlgn="auto">
              <a:spcBef>
                <a:spcPts val="374"/>
              </a:spcBef>
              <a:spcAft>
                <a:spcPts val="0"/>
              </a:spcAft>
              <a:defRPr/>
            </a:pPr>
            <a:r>
              <a:rPr lang="en-US" sz="1346"/>
              <a:t>Most common format in data networking</a:t>
            </a:r>
          </a:p>
          <a:p>
            <a:pPr marL="513065" lvl="1" indent="-171022" defTabSz="684086" fontAlgn="auto">
              <a:spcBef>
                <a:spcPts val="374"/>
              </a:spcBef>
              <a:spcAft>
                <a:spcPts val="0"/>
              </a:spcAft>
              <a:defRPr/>
            </a:pPr>
            <a:r>
              <a:rPr lang="en-US" sz="1346"/>
              <a:t>Internet protocol suite, such as IPv4, IPv6, TCP, and UDP</a:t>
            </a:r>
          </a:p>
          <a:p>
            <a:pPr marL="513065" lvl="1" indent="-171022" defTabSz="684086" fontAlgn="auto">
              <a:spcBef>
                <a:spcPts val="374"/>
              </a:spcBef>
              <a:spcAft>
                <a:spcPts val="0"/>
              </a:spcAft>
              <a:defRPr/>
            </a:pPr>
            <a:r>
              <a:rPr lang="en-US" sz="1346"/>
              <a:t>Also referred to as network byte order. </a:t>
            </a:r>
          </a:p>
          <a:p>
            <a:pPr marL="171022" indent="-171022" defTabSz="684086" fontAlgn="auto">
              <a:spcBef>
                <a:spcPts val="749"/>
              </a:spcBef>
              <a:spcAft>
                <a:spcPts val="0"/>
              </a:spcAft>
              <a:defRPr/>
            </a:pPr>
            <a:r>
              <a:rPr lang="en-US" sz="1496"/>
              <a:t>Little-endian </a:t>
            </a:r>
          </a:p>
          <a:p>
            <a:pPr marL="513065" lvl="1" indent="-171022" defTabSz="684086" fontAlgn="auto">
              <a:spcBef>
                <a:spcPts val="374"/>
              </a:spcBef>
              <a:spcAft>
                <a:spcPts val="0"/>
              </a:spcAft>
              <a:defRPr/>
            </a:pPr>
            <a:r>
              <a:rPr lang="en-US" sz="1346"/>
              <a:t>Popular for microprocessors, </a:t>
            </a:r>
          </a:p>
          <a:p>
            <a:pPr marL="513065" lvl="1" indent="-171022" defTabSz="684086" fontAlgn="auto">
              <a:spcBef>
                <a:spcPts val="374"/>
              </a:spcBef>
              <a:spcAft>
                <a:spcPts val="0"/>
              </a:spcAft>
              <a:defRPr/>
            </a:pPr>
            <a:r>
              <a:rPr lang="en-US" sz="1346"/>
              <a:t>Significant influence on microprocessor designs by Intel Corporation. </a:t>
            </a:r>
          </a:p>
          <a:p>
            <a:pPr marL="171022" indent="-171022" defTabSz="684086" fontAlgn="auto">
              <a:spcBef>
                <a:spcPts val="749"/>
              </a:spcBef>
              <a:spcAft>
                <a:spcPts val="0"/>
              </a:spcAft>
              <a:defRPr/>
            </a:pPr>
            <a:r>
              <a:rPr lang="en-US" sz="1496"/>
              <a:t>Mixed forms Exist</a:t>
            </a:r>
          </a:p>
          <a:p>
            <a:pPr marL="513065" lvl="1" indent="-171022" defTabSz="684086" fontAlgn="auto">
              <a:spcBef>
                <a:spcPts val="374"/>
              </a:spcBef>
              <a:spcAft>
                <a:spcPts val="0"/>
              </a:spcAft>
              <a:defRPr/>
            </a:pPr>
            <a:r>
              <a:rPr lang="en-US" sz="1346"/>
              <a:t>VAX floating point, the ordering of bytes in a 16-bit word differs from the ordering of 16-bit words within a 32-bit word</a:t>
            </a:r>
          </a:p>
          <a:p>
            <a:pPr marL="171022" indent="-171022" defTabSz="684086" fontAlgn="auto">
              <a:spcBef>
                <a:spcPts val="749"/>
              </a:spcBef>
              <a:spcAft>
                <a:spcPts val="0"/>
              </a:spcAft>
              <a:defRPr/>
            </a:pPr>
            <a:r>
              <a:rPr lang="en-US" sz="1496"/>
              <a:t>Bi-endian </a:t>
            </a:r>
          </a:p>
          <a:p>
            <a:pPr marL="513065" lvl="1" indent="-171022" defTabSz="684086" fontAlgn="auto">
              <a:spcBef>
                <a:spcPts val="374"/>
              </a:spcBef>
              <a:spcAft>
                <a:spcPts val="0"/>
              </a:spcAft>
              <a:defRPr/>
            </a:pPr>
            <a:r>
              <a:rPr lang="en-US" sz="1346"/>
              <a:t>Processors that operate in either little-endian or big-endian mode.</a:t>
            </a:r>
            <a:endParaRPr lang="en-US" sz="1346" dirty="0"/>
          </a:p>
        </p:txBody>
      </p:sp>
      <p:sp>
        <p:nvSpPr>
          <p:cNvPr id="15364" name="Rectangle 4">
            <a:extLst>
              <a:ext uri="{FF2B5EF4-FFF2-40B4-BE49-F238E27FC236}">
                <a16:creationId xmlns:a16="http://schemas.microsoft.com/office/drawing/2014/main" id="{03264082-2CB7-959F-602F-C539C52741B9}"/>
              </a:ext>
            </a:extLst>
          </p:cNvPr>
          <p:cNvSpPr>
            <a:spLocks noChangeArrowheads="1"/>
          </p:cNvSpPr>
          <p:nvPr/>
        </p:nvSpPr>
        <p:spPr bwMode="auto">
          <a:xfrm>
            <a:off x="5822950" y="4764088"/>
            <a:ext cx="2222500" cy="261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750"/>
              </a:spcBef>
              <a:buFont typeface="Arial" panose="020B0604020202020204" pitchFamily="34" charset="0"/>
              <a:buChar char="•"/>
              <a:defRPr sz="2100">
                <a:solidFill>
                  <a:schemeClr val="tx1"/>
                </a:solidFill>
                <a:latin typeface="Corbel" panose="020B0503020204020204" pitchFamily="34" charset="0"/>
              </a:defRPr>
            </a:lvl1pPr>
            <a:lvl2pPr marL="742950" indent="-285750">
              <a:lnSpc>
                <a:spcPct val="90000"/>
              </a:lnSpc>
              <a:spcBef>
                <a:spcPts val="375"/>
              </a:spcBef>
              <a:buFont typeface="Arial" panose="020B0604020202020204" pitchFamily="34" charset="0"/>
              <a:buChar char="•"/>
              <a:defRPr>
                <a:solidFill>
                  <a:schemeClr val="tx1"/>
                </a:solidFill>
                <a:latin typeface="Corbel" panose="020B0503020204020204" pitchFamily="34" charset="0"/>
              </a:defRPr>
            </a:lvl2pPr>
            <a:lvl3pPr marL="1143000" indent="-228600">
              <a:lnSpc>
                <a:spcPct val="90000"/>
              </a:lnSpc>
              <a:spcBef>
                <a:spcPts val="375"/>
              </a:spcBef>
              <a:buFont typeface="Arial" panose="020B0604020202020204" pitchFamily="34" charset="0"/>
              <a:buChar char="•"/>
              <a:defRPr sz="1500">
                <a:solidFill>
                  <a:schemeClr val="tx1"/>
                </a:solidFill>
                <a:latin typeface="Corbel" panose="020B0503020204020204" pitchFamily="34" charset="0"/>
              </a:defRPr>
            </a:lvl3pPr>
            <a:lvl4pPr marL="1600200" indent="-228600">
              <a:lnSpc>
                <a:spcPct val="90000"/>
              </a:lnSpc>
              <a:spcBef>
                <a:spcPts val="375"/>
              </a:spcBef>
              <a:buFont typeface="Arial" panose="020B0604020202020204" pitchFamily="34" charset="0"/>
              <a:buChar char="•"/>
              <a:defRPr sz="1300">
                <a:solidFill>
                  <a:schemeClr val="tx1"/>
                </a:solidFill>
                <a:latin typeface="Corbel" panose="020B0503020204020204" pitchFamily="34" charset="0"/>
              </a:defRPr>
            </a:lvl4pPr>
            <a:lvl5pPr marL="2057400" indent="-228600">
              <a:lnSpc>
                <a:spcPct val="90000"/>
              </a:lnSpc>
              <a:spcBef>
                <a:spcPts val="375"/>
              </a:spcBef>
              <a:buFont typeface="Arial" panose="020B0604020202020204" pitchFamily="34" charset="0"/>
              <a:buChar char="•"/>
              <a:defRPr sz="1300">
                <a:solidFill>
                  <a:schemeClr val="tx1"/>
                </a:solidFill>
                <a:latin typeface="Corbel" panose="020B0503020204020204" pitchFamily="34" charset="0"/>
              </a:defRPr>
            </a:lvl5pPr>
            <a:lvl6pPr marL="2514600" indent="-228600" fontAlgn="base">
              <a:lnSpc>
                <a:spcPct val="90000"/>
              </a:lnSpc>
              <a:spcBef>
                <a:spcPts val="375"/>
              </a:spcBef>
              <a:spcAft>
                <a:spcPct val="0"/>
              </a:spcAft>
              <a:buFont typeface="Arial" panose="020B0604020202020204" pitchFamily="34" charset="0"/>
              <a:buChar char="•"/>
              <a:defRPr sz="1300">
                <a:solidFill>
                  <a:schemeClr val="tx1"/>
                </a:solidFill>
                <a:latin typeface="Corbel" panose="020B0503020204020204" pitchFamily="34" charset="0"/>
              </a:defRPr>
            </a:lvl6pPr>
            <a:lvl7pPr marL="2971800" indent="-228600" fontAlgn="base">
              <a:lnSpc>
                <a:spcPct val="90000"/>
              </a:lnSpc>
              <a:spcBef>
                <a:spcPts val="375"/>
              </a:spcBef>
              <a:spcAft>
                <a:spcPct val="0"/>
              </a:spcAft>
              <a:buFont typeface="Arial" panose="020B0604020202020204" pitchFamily="34" charset="0"/>
              <a:buChar char="•"/>
              <a:defRPr sz="1300">
                <a:solidFill>
                  <a:schemeClr val="tx1"/>
                </a:solidFill>
                <a:latin typeface="Corbel" panose="020B0503020204020204" pitchFamily="34" charset="0"/>
              </a:defRPr>
            </a:lvl7pPr>
            <a:lvl8pPr marL="3429000" indent="-228600" fontAlgn="base">
              <a:lnSpc>
                <a:spcPct val="90000"/>
              </a:lnSpc>
              <a:spcBef>
                <a:spcPts val="375"/>
              </a:spcBef>
              <a:spcAft>
                <a:spcPct val="0"/>
              </a:spcAft>
              <a:buFont typeface="Arial" panose="020B0604020202020204" pitchFamily="34" charset="0"/>
              <a:buChar char="•"/>
              <a:defRPr sz="1300">
                <a:solidFill>
                  <a:schemeClr val="tx1"/>
                </a:solidFill>
                <a:latin typeface="Corbel" panose="020B0503020204020204" pitchFamily="34" charset="0"/>
              </a:defRPr>
            </a:lvl8pPr>
            <a:lvl9pPr marL="3886200" indent="-228600" fontAlgn="base">
              <a:lnSpc>
                <a:spcPct val="90000"/>
              </a:lnSpc>
              <a:spcBef>
                <a:spcPts val="375"/>
              </a:spcBef>
              <a:spcAft>
                <a:spcPct val="0"/>
              </a:spcAft>
              <a:buFont typeface="Arial" panose="020B0604020202020204" pitchFamily="34" charset="0"/>
              <a:buChar char="•"/>
              <a:defRPr sz="1300">
                <a:solidFill>
                  <a:schemeClr val="tx1"/>
                </a:solidFill>
                <a:latin typeface="Corbel" panose="020B0503020204020204" pitchFamily="34" charset="0"/>
              </a:defRPr>
            </a:lvl9pPr>
          </a:lstStyle>
          <a:p>
            <a:pPr eaLnBrk="1" hangingPunct="1">
              <a:lnSpc>
                <a:spcPct val="100000"/>
              </a:lnSpc>
              <a:spcBef>
                <a:spcPct val="0"/>
              </a:spcBef>
              <a:buFontTx/>
              <a:buNone/>
            </a:pPr>
            <a:r>
              <a:rPr lang="en-US" altLang="en-US" sz="1100">
                <a:latin typeface="Arial Narrow" panose="020B0604020202020204" pitchFamily="34" charset="0"/>
              </a:rPr>
              <a:t>https://en.wikipedia.org/wiki/Endianness</a:t>
            </a:r>
          </a:p>
        </p:txBody>
      </p:sp>
    </p:spTree>
  </p:cSld>
  <p:clrMapOvr>
    <a:masterClrMapping/>
  </p:clrMapOvr>
  <p:transition spd="slow">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a:extLst>
              <a:ext uri="{FF2B5EF4-FFF2-40B4-BE49-F238E27FC236}">
                <a16:creationId xmlns:a16="http://schemas.microsoft.com/office/drawing/2014/main" id="{B7608A7B-5228-FEEB-91A6-25EA443BBC9F}"/>
              </a:ext>
            </a:extLst>
          </p:cNvPr>
          <p:cNvSpPr>
            <a:spLocks noGrp="1"/>
          </p:cNvSpPr>
          <p:nvPr>
            <p:ph type="title"/>
          </p:nvPr>
        </p:nvSpPr>
        <p:spPr>
          <a:xfrm rot="16200000">
            <a:off x="-1314450" y="1866900"/>
            <a:ext cx="3771900" cy="381000"/>
          </a:xfrm>
        </p:spPr>
        <p:txBody>
          <a:bodyPr>
            <a:normAutofit fontScale="90000"/>
          </a:bodyPr>
          <a:lstStyle/>
          <a:p>
            <a:pPr defTabSz="684086" fontAlgn="auto">
              <a:spcAft>
                <a:spcPts val="0"/>
              </a:spcAft>
              <a:defRPr/>
            </a:pPr>
            <a:r>
              <a:rPr lang="en-US" altLang="en-US" sz="2000"/>
              <a:t>Endianess of common architectures</a:t>
            </a:r>
            <a:endParaRPr lang="en-US" altLang="en-US" sz="4040" dirty="0"/>
          </a:p>
        </p:txBody>
      </p:sp>
      <p:sp>
        <p:nvSpPr>
          <p:cNvPr id="16437" name="Rectangle 6">
            <a:extLst>
              <a:ext uri="{FF2B5EF4-FFF2-40B4-BE49-F238E27FC236}">
                <a16:creationId xmlns:a16="http://schemas.microsoft.com/office/drawing/2014/main" id="{5FC441BB-8EF8-992A-AABA-41F790A6FCE3}"/>
              </a:ext>
            </a:extLst>
          </p:cNvPr>
          <p:cNvSpPr>
            <a:spLocks noChangeArrowheads="1"/>
          </p:cNvSpPr>
          <p:nvPr/>
        </p:nvSpPr>
        <p:spPr bwMode="auto">
          <a:xfrm>
            <a:off x="1371600" y="4856163"/>
            <a:ext cx="6496050" cy="231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750"/>
              </a:spcBef>
              <a:buFont typeface="Arial" panose="020B0604020202020204" pitchFamily="34" charset="0"/>
              <a:buChar char="•"/>
              <a:defRPr sz="2100">
                <a:solidFill>
                  <a:schemeClr val="tx1"/>
                </a:solidFill>
                <a:latin typeface="Corbel" panose="020B0503020204020204" pitchFamily="34" charset="0"/>
              </a:defRPr>
            </a:lvl1pPr>
            <a:lvl2pPr marL="742950" indent="-285750">
              <a:lnSpc>
                <a:spcPct val="90000"/>
              </a:lnSpc>
              <a:spcBef>
                <a:spcPts val="375"/>
              </a:spcBef>
              <a:buFont typeface="Arial" panose="020B0604020202020204" pitchFamily="34" charset="0"/>
              <a:buChar char="•"/>
              <a:defRPr>
                <a:solidFill>
                  <a:schemeClr val="tx1"/>
                </a:solidFill>
                <a:latin typeface="Corbel" panose="020B0503020204020204" pitchFamily="34" charset="0"/>
              </a:defRPr>
            </a:lvl2pPr>
            <a:lvl3pPr marL="1143000" indent="-228600">
              <a:lnSpc>
                <a:spcPct val="90000"/>
              </a:lnSpc>
              <a:spcBef>
                <a:spcPts val="375"/>
              </a:spcBef>
              <a:buFont typeface="Arial" panose="020B0604020202020204" pitchFamily="34" charset="0"/>
              <a:buChar char="•"/>
              <a:defRPr sz="1500">
                <a:solidFill>
                  <a:schemeClr val="tx1"/>
                </a:solidFill>
                <a:latin typeface="Corbel" panose="020B0503020204020204" pitchFamily="34" charset="0"/>
              </a:defRPr>
            </a:lvl3pPr>
            <a:lvl4pPr marL="1600200" indent="-228600">
              <a:lnSpc>
                <a:spcPct val="90000"/>
              </a:lnSpc>
              <a:spcBef>
                <a:spcPts val="375"/>
              </a:spcBef>
              <a:buFont typeface="Arial" panose="020B0604020202020204" pitchFamily="34" charset="0"/>
              <a:buChar char="•"/>
              <a:defRPr sz="1300">
                <a:solidFill>
                  <a:schemeClr val="tx1"/>
                </a:solidFill>
                <a:latin typeface="Corbel" panose="020B0503020204020204" pitchFamily="34" charset="0"/>
              </a:defRPr>
            </a:lvl4pPr>
            <a:lvl5pPr marL="2057400" indent="-228600">
              <a:lnSpc>
                <a:spcPct val="90000"/>
              </a:lnSpc>
              <a:spcBef>
                <a:spcPts val="375"/>
              </a:spcBef>
              <a:buFont typeface="Arial" panose="020B0604020202020204" pitchFamily="34" charset="0"/>
              <a:buChar char="•"/>
              <a:defRPr sz="1300">
                <a:solidFill>
                  <a:schemeClr val="tx1"/>
                </a:solidFill>
                <a:latin typeface="Corbel" panose="020B0503020204020204" pitchFamily="34" charset="0"/>
              </a:defRPr>
            </a:lvl5pPr>
            <a:lvl6pPr marL="2514600" indent="-228600" fontAlgn="base">
              <a:lnSpc>
                <a:spcPct val="90000"/>
              </a:lnSpc>
              <a:spcBef>
                <a:spcPts val="375"/>
              </a:spcBef>
              <a:spcAft>
                <a:spcPct val="0"/>
              </a:spcAft>
              <a:buFont typeface="Arial" panose="020B0604020202020204" pitchFamily="34" charset="0"/>
              <a:buChar char="•"/>
              <a:defRPr sz="1300">
                <a:solidFill>
                  <a:schemeClr val="tx1"/>
                </a:solidFill>
                <a:latin typeface="Corbel" panose="020B0503020204020204" pitchFamily="34" charset="0"/>
              </a:defRPr>
            </a:lvl6pPr>
            <a:lvl7pPr marL="2971800" indent="-228600" fontAlgn="base">
              <a:lnSpc>
                <a:spcPct val="90000"/>
              </a:lnSpc>
              <a:spcBef>
                <a:spcPts val="375"/>
              </a:spcBef>
              <a:spcAft>
                <a:spcPct val="0"/>
              </a:spcAft>
              <a:buFont typeface="Arial" panose="020B0604020202020204" pitchFamily="34" charset="0"/>
              <a:buChar char="•"/>
              <a:defRPr sz="1300">
                <a:solidFill>
                  <a:schemeClr val="tx1"/>
                </a:solidFill>
                <a:latin typeface="Corbel" panose="020B0503020204020204" pitchFamily="34" charset="0"/>
              </a:defRPr>
            </a:lvl7pPr>
            <a:lvl8pPr marL="3429000" indent="-228600" fontAlgn="base">
              <a:lnSpc>
                <a:spcPct val="90000"/>
              </a:lnSpc>
              <a:spcBef>
                <a:spcPts val="375"/>
              </a:spcBef>
              <a:spcAft>
                <a:spcPct val="0"/>
              </a:spcAft>
              <a:buFont typeface="Arial" panose="020B0604020202020204" pitchFamily="34" charset="0"/>
              <a:buChar char="•"/>
              <a:defRPr sz="1300">
                <a:solidFill>
                  <a:schemeClr val="tx1"/>
                </a:solidFill>
                <a:latin typeface="Corbel" panose="020B0503020204020204" pitchFamily="34" charset="0"/>
              </a:defRPr>
            </a:lvl8pPr>
            <a:lvl9pPr marL="3886200" indent="-228600" fontAlgn="base">
              <a:lnSpc>
                <a:spcPct val="90000"/>
              </a:lnSpc>
              <a:spcBef>
                <a:spcPts val="375"/>
              </a:spcBef>
              <a:spcAft>
                <a:spcPct val="0"/>
              </a:spcAft>
              <a:buFont typeface="Arial" panose="020B0604020202020204" pitchFamily="34" charset="0"/>
              <a:buChar char="•"/>
              <a:defRPr sz="1300">
                <a:solidFill>
                  <a:schemeClr val="tx1"/>
                </a:solidFill>
                <a:latin typeface="Corbel" panose="020B0503020204020204" pitchFamily="34" charset="0"/>
              </a:defRPr>
            </a:lvl9pPr>
          </a:lstStyle>
          <a:p>
            <a:pPr eaLnBrk="1" hangingPunct="1">
              <a:lnSpc>
                <a:spcPct val="100000"/>
              </a:lnSpc>
              <a:spcBef>
                <a:spcPct val="0"/>
              </a:spcBef>
              <a:buFontTx/>
              <a:buNone/>
            </a:pPr>
            <a:r>
              <a:rPr lang="en-US" altLang="en-US" sz="900">
                <a:latin typeface="Times New Roman" panose="02020603050405020304" pitchFamily="18" charset="0"/>
              </a:rPr>
              <a:t>http://www.yolinux.com/TUTORIALS/Endian-Byte-Order.html</a:t>
            </a:r>
          </a:p>
        </p:txBody>
      </p:sp>
    </p:spTree>
  </p:cSld>
  <p:clrMapOvr>
    <a:masterClrMapping/>
  </p:clrMapOvr>
  <p:transition spd="slow">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a:extLst>
              <a:ext uri="{FF2B5EF4-FFF2-40B4-BE49-F238E27FC236}">
                <a16:creationId xmlns:a16="http://schemas.microsoft.com/office/drawing/2014/main" id="{A7BA1940-B979-6C36-4F68-1673755DE092}"/>
              </a:ext>
            </a:extLst>
          </p:cNvPr>
          <p:cNvSpPr>
            <a:spLocks noGrp="1"/>
          </p:cNvSpPr>
          <p:nvPr>
            <p:ph type="title"/>
            <p:custDataLst>
              <p:tags r:id="rId1"/>
            </p:custDataLst>
          </p:nvPr>
        </p:nvSpPr>
        <p:spPr>
          <a:xfrm rot="16200000">
            <a:off x="-1238250" y="1790700"/>
            <a:ext cx="3695700" cy="457200"/>
          </a:xfrm>
        </p:spPr>
        <p:txBody>
          <a:bodyPr>
            <a:normAutofit fontScale="90000"/>
          </a:bodyPr>
          <a:lstStyle/>
          <a:p>
            <a:pPr defTabSz="684086" fontAlgn="auto">
              <a:spcAft>
                <a:spcPts val="0"/>
              </a:spcAft>
              <a:defRPr/>
            </a:pPr>
            <a:r>
              <a:rPr lang="en-US" altLang="en-US" sz="4040"/>
              <a:t>Sockets</a:t>
            </a:r>
            <a:endParaRPr lang="en-US" altLang="en-US" sz="4040" dirty="0"/>
          </a:p>
        </p:txBody>
      </p:sp>
      <p:sp>
        <p:nvSpPr>
          <p:cNvPr id="17411" name="Rectangle 3">
            <a:extLst>
              <a:ext uri="{FF2B5EF4-FFF2-40B4-BE49-F238E27FC236}">
                <a16:creationId xmlns:a16="http://schemas.microsoft.com/office/drawing/2014/main" id="{A26C8E99-E765-7DA7-3C53-F7A8D9B6FB4B}"/>
              </a:ext>
            </a:extLst>
          </p:cNvPr>
          <p:cNvSpPr>
            <a:spLocks noGrp="1"/>
          </p:cNvSpPr>
          <p:nvPr>
            <p:ph sz="quarter" idx="13"/>
            <p:custDataLst>
              <p:tags r:id="rId2"/>
            </p:custDataLst>
          </p:nvPr>
        </p:nvSpPr>
        <p:spPr>
          <a:xfrm>
            <a:off x="840000" y="1369219"/>
            <a:ext cx="4509240" cy="3500438"/>
          </a:xfrm>
        </p:spPr>
        <p:txBody>
          <a:bodyPr/>
          <a:lstStyle/>
          <a:p>
            <a:pPr marL="171022" indent="-171022" defTabSz="684086" fontAlgn="auto">
              <a:spcBef>
                <a:spcPts val="749"/>
              </a:spcBef>
              <a:spcAft>
                <a:spcPts val="0"/>
              </a:spcAft>
              <a:defRPr/>
            </a:pPr>
            <a:r>
              <a:rPr lang="en-US" altLang="en-US" sz="1496"/>
              <a:t>A socket is defined as an </a:t>
            </a:r>
            <a:r>
              <a:rPr lang="en-US" altLang="en-US" sz="1496" i="1"/>
              <a:t>endpoint for communication</a:t>
            </a:r>
            <a:endParaRPr lang="en-US" altLang="en-US" sz="1496"/>
          </a:p>
          <a:p>
            <a:pPr marL="171022" indent="-171022" defTabSz="684086" fontAlgn="auto">
              <a:spcBef>
                <a:spcPts val="749"/>
              </a:spcBef>
              <a:spcAft>
                <a:spcPts val="0"/>
              </a:spcAft>
              <a:defRPr/>
            </a:pPr>
            <a:r>
              <a:rPr lang="en-US" altLang="en-US" sz="1496"/>
              <a:t>Concatenation of IP address and port</a:t>
            </a:r>
          </a:p>
          <a:p>
            <a:pPr marL="513065" lvl="1" indent="-171022" defTabSz="684086" fontAlgn="auto">
              <a:spcBef>
                <a:spcPts val="374"/>
              </a:spcBef>
              <a:spcAft>
                <a:spcPts val="0"/>
              </a:spcAft>
              <a:defRPr/>
            </a:pPr>
            <a:r>
              <a:rPr lang="en-US" altLang="en-US" sz="1346"/>
              <a:t>Socket </a:t>
            </a:r>
            <a:r>
              <a:rPr lang="en-US" altLang="en-US" sz="1346" b="1"/>
              <a:t>161.25.19.8:1625</a:t>
            </a:r>
            <a:r>
              <a:rPr lang="en-US" altLang="en-US" sz="1346"/>
              <a:t> </a:t>
            </a:r>
          </a:p>
          <a:p>
            <a:pPr marL="513065" lvl="1" indent="-171022" defTabSz="684086" fontAlgn="auto">
              <a:spcBef>
                <a:spcPts val="374"/>
              </a:spcBef>
              <a:spcAft>
                <a:spcPts val="0"/>
              </a:spcAft>
              <a:defRPr/>
            </a:pPr>
            <a:r>
              <a:rPr lang="en-US" altLang="en-US" sz="1346"/>
              <a:t>Port </a:t>
            </a:r>
            <a:r>
              <a:rPr lang="en-US" altLang="en-US" sz="1346" b="1"/>
              <a:t>1625</a:t>
            </a:r>
          </a:p>
          <a:p>
            <a:pPr marL="513065" lvl="1" indent="-171022" defTabSz="684086" fontAlgn="auto">
              <a:spcBef>
                <a:spcPts val="374"/>
              </a:spcBef>
              <a:spcAft>
                <a:spcPts val="0"/>
              </a:spcAft>
              <a:defRPr/>
            </a:pPr>
            <a:r>
              <a:rPr lang="en-US" altLang="en-US" sz="1346"/>
              <a:t>Host </a:t>
            </a:r>
            <a:r>
              <a:rPr lang="en-US" altLang="en-US" sz="1346" b="1"/>
              <a:t>161.25.19.8</a:t>
            </a:r>
          </a:p>
          <a:p>
            <a:pPr marL="171022" indent="-171022" defTabSz="684086" fontAlgn="auto">
              <a:spcBef>
                <a:spcPts val="749"/>
              </a:spcBef>
              <a:spcAft>
                <a:spcPts val="0"/>
              </a:spcAft>
              <a:defRPr/>
            </a:pPr>
            <a:r>
              <a:rPr lang="en-US" altLang="en-US" sz="1496"/>
              <a:t>Communication consists between a pair of sockets</a:t>
            </a:r>
            <a:endParaRPr lang="en-US" altLang="en-US" sz="1496" dirty="0"/>
          </a:p>
        </p:txBody>
      </p:sp>
      <p:pic>
        <p:nvPicPr>
          <p:cNvPr id="17412" name="Picture 2">
            <a:extLst>
              <a:ext uri="{FF2B5EF4-FFF2-40B4-BE49-F238E27FC236}">
                <a16:creationId xmlns:a16="http://schemas.microsoft.com/office/drawing/2014/main" id="{A5D46598-F93E-179E-7317-2F90594C9D8B}"/>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486400" y="1369219"/>
            <a:ext cx="3338513"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1">
            <a:extLst>
              <a:ext uri="{FF2B5EF4-FFF2-40B4-BE49-F238E27FC236}">
                <a16:creationId xmlns:a16="http://schemas.microsoft.com/office/drawing/2014/main" id="{A1B2C488-4DA7-392B-A8B2-6F4CAF3D5808}"/>
              </a:ext>
            </a:extLst>
          </p:cNvPr>
          <p:cNvSpPr>
            <a:spLocks noGrp="1"/>
          </p:cNvSpPr>
          <p:nvPr>
            <p:ph type="title"/>
          </p:nvPr>
        </p:nvSpPr>
        <p:spPr>
          <a:xfrm rot="16200000">
            <a:off x="-1247775" y="1800225"/>
            <a:ext cx="3848100" cy="590550"/>
          </a:xfrm>
        </p:spPr>
        <p:txBody>
          <a:bodyPr>
            <a:normAutofit fontScale="90000"/>
          </a:bodyPr>
          <a:lstStyle/>
          <a:p>
            <a:pPr defTabSz="684086" fontAlgn="auto">
              <a:spcAft>
                <a:spcPts val="0"/>
              </a:spcAft>
              <a:defRPr/>
            </a:pPr>
            <a:r>
              <a:rPr lang="en-US" altLang="en-US" sz="4040"/>
              <a:t>TCP Versus UDP</a:t>
            </a:r>
            <a:endParaRPr lang="en-US" altLang="en-US" sz="4040" dirty="0"/>
          </a:p>
        </p:txBody>
      </p:sp>
      <p:sp>
        <p:nvSpPr>
          <p:cNvPr id="19458" name="Content Placeholder 2">
            <a:extLst>
              <a:ext uri="{FF2B5EF4-FFF2-40B4-BE49-F238E27FC236}">
                <a16:creationId xmlns:a16="http://schemas.microsoft.com/office/drawing/2014/main" id="{C36B06EC-0866-99F6-95EC-DCEABACBCDA4}"/>
              </a:ext>
            </a:extLst>
          </p:cNvPr>
          <p:cNvSpPr>
            <a:spLocks noGrp="1" noChangeArrowheads="1"/>
          </p:cNvSpPr>
          <p:nvPr>
            <p:ph sz="quarter" idx="13"/>
          </p:nvPr>
        </p:nvSpPr>
        <p:spPr bwMode="auto"/>
        <p:txBody>
          <a:bodyPr wrap="square" numCol="1" anchor="t" anchorCtr="0" compatLnSpc="1">
            <a:prstTxWarp prst="textNoShape">
              <a:avLst/>
            </a:prstTxWarp>
          </a:bodyPr>
          <a:lstStyle/>
          <a:p>
            <a:r>
              <a:rPr lang="en-US" altLang="en-US" sz="1800"/>
              <a:t>UDP</a:t>
            </a:r>
          </a:p>
          <a:p>
            <a:pPr lvl="1"/>
            <a:r>
              <a:rPr lang="en-US" altLang="en-US"/>
              <a:t>User Datagram Protocol</a:t>
            </a:r>
          </a:p>
          <a:p>
            <a:pPr lvl="1"/>
            <a:r>
              <a:rPr lang="en-US" altLang="en-US"/>
              <a:t>Simple protocol</a:t>
            </a:r>
          </a:p>
          <a:p>
            <a:pPr lvl="1"/>
            <a:r>
              <a:rPr lang="en-US" altLang="en-US"/>
              <a:t>No connection</a:t>
            </a:r>
          </a:p>
          <a:p>
            <a:pPr lvl="1"/>
            <a:r>
              <a:rPr lang="en-US" altLang="en-US"/>
              <a:t>No guarantee message will reach destination</a:t>
            </a:r>
          </a:p>
          <a:p>
            <a:pPr lvl="1"/>
            <a:r>
              <a:rPr lang="en-US" altLang="en-US"/>
              <a:t>No guarantee that the order of messages will be retained</a:t>
            </a:r>
          </a:p>
          <a:p>
            <a:pPr lvl="1"/>
            <a:r>
              <a:rPr lang="en-US" altLang="en-US"/>
              <a:t>Has a max length</a:t>
            </a:r>
          </a:p>
        </p:txBody>
      </p:sp>
      <p:sp>
        <p:nvSpPr>
          <p:cNvPr id="19460" name="Content Placeholder 2">
            <a:extLst>
              <a:ext uri="{FF2B5EF4-FFF2-40B4-BE49-F238E27FC236}">
                <a16:creationId xmlns:a16="http://schemas.microsoft.com/office/drawing/2014/main" id="{E27EB1A0-66D0-4DA7-5CAF-5A93231A6CF1}"/>
              </a:ext>
            </a:extLst>
          </p:cNvPr>
          <p:cNvSpPr txBox="1">
            <a:spLocks/>
          </p:cNvSpPr>
          <p:nvPr/>
        </p:nvSpPr>
        <p:spPr bwMode="auto">
          <a:xfrm>
            <a:off x="4914900" y="1369219"/>
            <a:ext cx="3179850" cy="37285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lnSpc>
                <a:spcPct val="90000"/>
              </a:lnSpc>
              <a:spcBef>
                <a:spcPts val="750"/>
              </a:spcBef>
              <a:buFont typeface="Arial" panose="020B0604020202020204" pitchFamily="34" charset="0"/>
              <a:buChar char="•"/>
              <a:defRPr sz="2100">
                <a:solidFill>
                  <a:schemeClr val="tx1"/>
                </a:solidFill>
                <a:latin typeface="Corbel" panose="020B0503020204020204" pitchFamily="34" charset="0"/>
              </a:defRPr>
            </a:lvl1pPr>
            <a:lvl2pPr marL="742950" indent="-285750">
              <a:lnSpc>
                <a:spcPct val="90000"/>
              </a:lnSpc>
              <a:spcBef>
                <a:spcPts val="375"/>
              </a:spcBef>
              <a:buFont typeface="Arial" panose="020B0604020202020204" pitchFamily="34" charset="0"/>
              <a:buChar char="•"/>
              <a:defRPr>
                <a:solidFill>
                  <a:schemeClr val="tx1"/>
                </a:solidFill>
                <a:latin typeface="Corbel" panose="020B0503020204020204" pitchFamily="34" charset="0"/>
              </a:defRPr>
            </a:lvl2pPr>
            <a:lvl3pPr marL="1143000" indent="-228600">
              <a:lnSpc>
                <a:spcPct val="90000"/>
              </a:lnSpc>
              <a:spcBef>
                <a:spcPts val="375"/>
              </a:spcBef>
              <a:buFont typeface="Arial" panose="020B0604020202020204" pitchFamily="34" charset="0"/>
              <a:buChar char="•"/>
              <a:defRPr sz="1500">
                <a:solidFill>
                  <a:schemeClr val="tx1"/>
                </a:solidFill>
                <a:latin typeface="Corbel" panose="020B0503020204020204" pitchFamily="34" charset="0"/>
              </a:defRPr>
            </a:lvl3pPr>
            <a:lvl4pPr marL="1600200" indent="-228600">
              <a:lnSpc>
                <a:spcPct val="90000"/>
              </a:lnSpc>
              <a:spcBef>
                <a:spcPts val="375"/>
              </a:spcBef>
              <a:buFont typeface="Arial" panose="020B0604020202020204" pitchFamily="34" charset="0"/>
              <a:buChar char="•"/>
              <a:defRPr sz="1300">
                <a:solidFill>
                  <a:schemeClr val="tx1"/>
                </a:solidFill>
                <a:latin typeface="Corbel" panose="020B0503020204020204" pitchFamily="34" charset="0"/>
              </a:defRPr>
            </a:lvl4pPr>
            <a:lvl5pPr marL="2057400" indent="-228600">
              <a:lnSpc>
                <a:spcPct val="90000"/>
              </a:lnSpc>
              <a:spcBef>
                <a:spcPts val="375"/>
              </a:spcBef>
              <a:buFont typeface="Arial" panose="020B0604020202020204" pitchFamily="34" charset="0"/>
              <a:buChar char="•"/>
              <a:defRPr sz="1300">
                <a:solidFill>
                  <a:schemeClr val="tx1"/>
                </a:solidFill>
                <a:latin typeface="Corbel" panose="020B0503020204020204" pitchFamily="34" charset="0"/>
              </a:defRPr>
            </a:lvl5pPr>
            <a:lvl6pPr marL="2514600" indent="-228600" fontAlgn="base">
              <a:lnSpc>
                <a:spcPct val="90000"/>
              </a:lnSpc>
              <a:spcBef>
                <a:spcPts val="375"/>
              </a:spcBef>
              <a:spcAft>
                <a:spcPct val="0"/>
              </a:spcAft>
              <a:buFont typeface="Arial" panose="020B0604020202020204" pitchFamily="34" charset="0"/>
              <a:buChar char="•"/>
              <a:defRPr sz="1300">
                <a:solidFill>
                  <a:schemeClr val="tx1"/>
                </a:solidFill>
                <a:latin typeface="Corbel" panose="020B0503020204020204" pitchFamily="34" charset="0"/>
              </a:defRPr>
            </a:lvl6pPr>
            <a:lvl7pPr marL="2971800" indent="-228600" fontAlgn="base">
              <a:lnSpc>
                <a:spcPct val="90000"/>
              </a:lnSpc>
              <a:spcBef>
                <a:spcPts val="375"/>
              </a:spcBef>
              <a:spcAft>
                <a:spcPct val="0"/>
              </a:spcAft>
              <a:buFont typeface="Arial" panose="020B0604020202020204" pitchFamily="34" charset="0"/>
              <a:buChar char="•"/>
              <a:defRPr sz="1300">
                <a:solidFill>
                  <a:schemeClr val="tx1"/>
                </a:solidFill>
                <a:latin typeface="Corbel" panose="020B0503020204020204" pitchFamily="34" charset="0"/>
              </a:defRPr>
            </a:lvl7pPr>
            <a:lvl8pPr marL="3429000" indent="-228600" fontAlgn="base">
              <a:lnSpc>
                <a:spcPct val="90000"/>
              </a:lnSpc>
              <a:spcBef>
                <a:spcPts val="375"/>
              </a:spcBef>
              <a:spcAft>
                <a:spcPct val="0"/>
              </a:spcAft>
              <a:buFont typeface="Arial" panose="020B0604020202020204" pitchFamily="34" charset="0"/>
              <a:buChar char="•"/>
              <a:defRPr sz="1300">
                <a:solidFill>
                  <a:schemeClr val="tx1"/>
                </a:solidFill>
                <a:latin typeface="Corbel" panose="020B0503020204020204" pitchFamily="34" charset="0"/>
              </a:defRPr>
            </a:lvl8pPr>
            <a:lvl9pPr marL="3886200" indent="-228600" fontAlgn="base">
              <a:lnSpc>
                <a:spcPct val="90000"/>
              </a:lnSpc>
              <a:spcBef>
                <a:spcPts val="375"/>
              </a:spcBef>
              <a:spcAft>
                <a:spcPct val="0"/>
              </a:spcAft>
              <a:buFont typeface="Arial" panose="020B0604020202020204" pitchFamily="34" charset="0"/>
              <a:buChar char="•"/>
              <a:defRPr sz="1300">
                <a:solidFill>
                  <a:schemeClr val="tx1"/>
                </a:solidFill>
                <a:latin typeface="Corbel" panose="020B0503020204020204" pitchFamily="34" charset="0"/>
              </a:defRPr>
            </a:lvl9pPr>
          </a:lstStyle>
          <a:p>
            <a:pPr eaLnBrk="1" hangingPunct="1">
              <a:lnSpc>
                <a:spcPct val="100000"/>
              </a:lnSpc>
              <a:spcBef>
                <a:spcPct val="20000"/>
              </a:spcBef>
            </a:pPr>
            <a:r>
              <a:rPr lang="en-US" altLang="en-US" sz="2000">
                <a:latin typeface="Calibri" panose="020F0502020204030204" pitchFamily="34" charset="0"/>
              </a:rPr>
              <a:t>TCP</a:t>
            </a:r>
          </a:p>
          <a:p>
            <a:pPr lvl="1" eaLnBrk="1" hangingPunct="1">
              <a:lnSpc>
                <a:spcPct val="100000"/>
              </a:lnSpc>
              <a:spcBef>
                <a:spcPct val="20000"/>
              </a:spcBef>
              <a:buFont typeface="Arial" panose="020B0604020202020204" pitchFamily="34" charset="0"/>
              <a:buChar char="–"/>
            </a:pPr>
            <a:r>
              <a:rPr lang="en-US" altLang="en-US" sz="2000">
                <a:latin typeface="Calibri" panose="020F0502020204030204" pitchFamily="34" charset="0"/>
              </a:rPr>
              <a:t>Transmission Control Protocol</a:t>
            </a:r>
          </a:p>
          <a:p>
            <a:pPr lvl="1" eaLnBrk="1" hangingPunct="1">
              <a:lnSpc>
                <a:spcPct val="100000"/>
              </a:lnSpc>
              <a:spcBef>
                <a:spcPct val="20000"/>
              </a:spcBef>
              <a:buFont typeface="Arial" panose="020B0604020202020204" pitchFamily="34" charset="0"/>
              <a:buChar char="–"/>
            </a:pPr>
            <a:r>
              <a:rPr lang="en-US" altLang="en-US" sz="2000">
                <a:latin typeface="Calibri" panose="020F0502020204030204" pitchFamily="34" charset="0"/>
              </a:rPr>
              <a:t>Complex protocol</a:t>
            </a:r>
          </a:p>
          <a:p>
            <a:pPr lvl="1" eaLnBrk="1" hangingPunct="1">
              <a:lnSpc>
                <a:spcPct val="100000"/>
              </a:lnSpc>
              <a:spcBef>
                <a:spcPct val="20000"/>
              </a:spcBef>
              <a:buFont typeface="Arial" panose="020B0604020202020204" pitchFamily="34" charset="0"/>
              <a:buChar char="–"/>
            </a:pPr>
            <a:r>
              <a:rPr lang="en-US" altLang="en-US" sz="2000">
                <a:latin typeface="Calibri" panose="020F0502020204030204" pitchFamily="34" charset="0"/>
              </a:rPr>
              <a:t>Connection Oriented Protocol</a:t>
            </a:r>
          </a:p>
          <a:p>
            <a:pPr lvl="1" eaLnBrk="1" hangingPunct="1">
              <a:lnSpc>
                <a:spcPct val="100000"/>
              </a:lnSpc>
              <a:spcBef>
                <a:spcPct val="20000"/>
              </a:spcBef>
              <a:buFont typeface="Arial" panose="020B0604020202020204" pitchFamily="34" charset="0"/>
              <a:buChar char="–"/>
            </a:pPr>
            <a:r>
              <a:rPr lang="en-US" altLang="en-US" sz="2000">
                <a:latin typeface="Calibri" panose="020F0502020204030204" pitchFamily="34" charset="0"/>
              </a:rPr>
              <a:t>Automatically retransmits data if not received</a:t>
            </a:r>
          </a:p>
          <a:p>
            <a:pPr lvl="1" eaLnBrk="1" hangingPunct="1">
              <a:lnSpc>
                <a:spcPct val="100000"/>
              </a:lnSpc>
              <a:spcBef>
                <a:spcPct val="20000"/>
              </a:spcBef>
              <a:buFont typeface="Arial" panose="020B0604020202020204" pitchFamily="34" charset="0"/>
              <a:buChar char="–"/>
            </a:pPr>
            <a:r>
              <a:rPr lang="en-US" altLang="en-US" sz="2000">
                <a:latin typeface="Calibri" panose="020F0502020204030204" pitchFamily="34" charset="0"/>
              </a:rPr>
              <a:t>Order of messages is retained</a:t>
            </a:r>
          </a:p>
          <a:p>
            <a:pPr lvl="1" eaLnBrk="1" hangingPunct="1">
              <a:lnSpc>
                <a:spcPct val="100000"/>
              </a:lnSpc>
              <a:spcBef>
                <a:spcPct val="20000"/>
              </a:spcBef>
              <a:buFont typeface="Arial" panose="020B0604020202020204" pitchFamily="34" charset="0"/>
              <a:buChar char="–"/>
            </a:pPr>
            <a:r>
              <a:rPr lang="en-US" altLang="en-US" sz="2000">
                <a:latin typeface="Calibri" panose="020F0502020204030204" pitchFamily="34" charset="0"/>
              </a:rPr>
              <a:t>No boundaries in length</a:t>
            </a:r>
          </a:p>
          <a:p>
            <a:pPr lvl="1" eaLnBrk="1" hangingPunct="1">
              <a:lnSpc>
                <a:spcPct val="100000"/>
              </a:lnSpc>
              <a:spcBef>
                <a:spcPct val="20000"/>
              </a:spcBef>
              <a:buFont typeface="Arial" panose="020B0604020202020204" pitchFamily="34" charset="0"/>
              <a:buChar char="–"/>
            </a:pPr>
            <a:endParaRPr lang="en-US" altLang="en-US" sz="2100">
              <a:latin typeface="Calibri" panose="020F0502020204030204" pitchFamily="34" charset="0"/>
            </a:endParaRPr>
          </a:p>
        </p:txBody>
      </p:sp>
    </p:spTree>
  </p:cSld>
  <p:clrMapOvr>
    <a:masterClrMapping/>
  </p:clrMapOvr>
  <p:transition spd="slow">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le 1">
            <a:extLst>
              <a:ext uri="{FF2B5EF4-FFF2-40B4-BE49-F238E27FC236}">
                <a16:creationId xmlns:a16="http://schemas.microsoft.com/office/drawing/2014/main" id="{EEFF669E-66D8-E1BD-6816-F846D9C32770}"/>
              </a:ext>
            </a:extLst>
          </p:cNvPr>
          <p:cNvSpPr>
            <a:spLocks noGrp="1"/>
          </p:cNvSpPr>
          <p:nvPr>
            <p:ph type="title"/>
            <p:custDataLst>
              <p:tags r:id="rId1"/>
            </p:custDataLst>
          </p:nvPr>
        </p:nvSpPr>
        <p:spPr>
          <a:xfrm rot="16200000">
            <a:off x="-1228725" y="1781175"/>
            <a:ext cx="3924300" cy="704850"/>
          </a:xfrm>
        </p:spPr>
        <p:txBody>
          <a:bodyPr>
            <a:normAutofit fontScale="90000"/>
          </a:bodyPr>
          <a:lstStyle/>
          <a:p>
            <a:pPr defTabSz="684086" fontAlgn="auto">
              <a:spcAft>
                <a:spcPts val="0"/>
              </a:spcAft>
              <a:defRPr/>
            </a:pPr>
            <a:r>
              <a:rPr lang="en-US" altLang="en-US" sz="4040"/>
              <a:t>Creating a new socket</a:t>
            </a:r>
            <a:endParaRPr lang="en-US" altLang="en-US" sz="4040" dirty="0"/>
          </a:p>
        </p:txBody>
      </p:sp>
      <p:sp>
        <p:nvSpPr>
          <p:cNvPr id="24579" name="Content Placeholder 2">
            <a:extLst>
              <a:ext uri="{FF2B5EF4-FFF2-40B4-BE49-F238E27FC236}">
                <a16:creationId xmlns:a16="http://schemas.microsoft.com/office/drawing/2014/main" id="{C534CB45-4D5B-23E2-A5DF-BC359C07D7A1}"/>
              </a:ext>
            </a:extLst>
          </p:cNvPr>
          <p:cNvSpPr>
            <a:spLocks noGrp="1"/>
          </p:cNvSpPr>
          <p:nvPr>
            <p:ph sz="quarter" idx="13"/>
            <p:custDataLst>
              <p:tags r:id="rId2"/>
            </p:custDataLst>
          </p:nvPr>
        </p:nvSpPr>
        <p:spPr/>
        <p:txBody>
          <a:bodyPr/>
          <a:lstStyle/>
          <a:p>
            <a:pPr marL="171022" indent="-171022" defTabSz="684086" fontAlgn="auto">
              <a:spcBef>
                <a:spcPts val="749"/>
              </a:spcBef>
              <a:spcAft>
                <a:spcPts val="0"/>
              </a:spcAft>
              <a:defRPr/>
            </a:pPr>
            <a:r>
              <a:rPr lang="en-US" altLang="en-US" sz="2000"/>
              <a:t>The socket() system call creates a new socket.</a:t>
            </a:r>
          </a:p>
          <a:p>
            <a:pPr marL="513065" lvl="1" indent="-171022" defTabSz="684086" fontAlgn="auto">
              <a:spcBef>
                <a:spcPts val="374"/>
              </a:spcBef>
              <a:spcAft>
                <a:spcPts val="0"/>
              </a:spcAft>
              <a:defRPr/>
            </a:pPr>
            <a:r>
              <a:rPr lang="en-US" altLang="en-US"/>
              <a:t>3 arguments</a:t>
            </a:r>
          </a:p>
          <a:p>
            <a:pPr marL="855107" lvl="2" indent="-171022" defTabSz="684086" fontAlgn="auto">
              <a:spcBef>
                <a:spcPts val="374"/>
              </a:spcBef>
              <a:spcAft>
                <a:spcPts val="0"/>
              </a:spcAft>
              <a:defRPr/>
            </a:pPr>
            <a:r>
              <a:rPr lang="en-US" altLang="en-US" sz="1600"/>
              <a:t>Address domain of the socket.</a:t>
            </a:r>
          </a:p>
          <a:p>
            <a:pPr marL="1197150" lvl="3" indent="-171022" defTabSz="684086" fontAlgn="auto">
              <a:spcBef>
                <a:spcPts val="374"/>
              </a:spcBef>
              <a:spcAft>
                <a:spcPts val="0"/>
              </a:spcAft>
              <a:defRPr/>
            </a:pPr>
            <a:r>
              <a:rPr lang="en-US" altLang="en-US" sz="1200"/>
              <a:t>AF_UNIX  or AF_INET</a:t>
            </a:r>
          </a:p>
          <a:p>
            <a:pPr marL="855107" lvl="2" indent="-171022" defTabSz="684086" fontAlgn="auto">
              <a:spcBef>
                <a:spcPts val="374"/>
              </a:spcBef>
              <a:spcAft>
                <a:spcPts val="0"/>
              </a:spcAft>
              <a:defRPr/>
            </a:pPr>
            <a:r>
              <a:rPr lang="en-US" altLang="en-US" sz="1600"/>
              <a:t>Type of socket. </a:t>
            </a:r>
          </a:p>
          <a:p>
            <a:pPr marL="1197150" lvl="3" indent="-171022" defTabSz="684086" fontAlgn="auto">
              <a:spcBef>
                <a:spcPts val="374"/>
              </a:spcBef>
              <a:spcAft>
                <a:spcPts val="0"/>
              </a:spcAft>
              <a:defRPr/>
            </a:pPr>
            <a:r>
              <a:rPr lang="en-US" altLang="en-US" sz="1200"/>
              <a:t>SOCK_STREAM or SOCK_DGRAM.</a:t>
            </a:r>
          </a:p>
          <a:p>
            <a:pPr marL="855107" lvl="2" indent="-171022" defTabSz="684086" fontAlgn="auto">
              <a:spcBef>
                <a:spcPts val="374"/>
              </a:spcBef>
              <a:spcAft>
                <a:spcPts val="0"/>
              </a:spcAft>
              <a:defRPr/>
            </a:pPr>
            <a:r>
              <a:rPr lang="en-US" altLang="en-US" sz="1600"/>
              <a:t>Protocol. </a:t>
            </a:r>
          </a:p>
          <a:p>
            <a:pPr marL="1197150" lvl="3" indent="-171022" defTabSz="684086" fontAlgn="auto">
              <a:spcBef>
                <a:spcPts val="374"/>
              </a:spcBef>
              <a:spcAft>
                <a:spcPts val="0"/>
              </a:spcAft>
              <a:defRPr/>
            </a:pPr>
            <a:r>
              <a:rPr lang="en-US" altLang="en-US" sz="1200"/>
              <a:t>Usually 0</a:t>
            </a:r>
            <a:endParaRPr lang="en-US" altLang="en-US" sz="1048" dirty="0"/>
          </a:p>
        </p:txBody>
      </p:sp>
    </p:spTree>
  </p:cSld>
  <p:clrMapOvr>
    <a:masterClrMapping/>
  </p:clrMapOvr>
  <p:transition spd="slow">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itle 1">
            <a:extLst>
              <a:ext uri="{FF2B5EF4-FFF2-40B4-BE49-F238E27FC236}">
                <a16:creationId xmlns:a16="http://schemas.microsoft.com/office/drawing/2014/main" id="{181838BE-49FB-BAF3-620F-6825E2F2DF06}"/>
              </a:ext>
            </a:extLst>
          </p:cNvPr>
          <p:cNvSpPr>
            <a:spLocks noGrp="1"/>
          </p:cNvSpPr>
          <p:nvPr>
            <p:ph type="title"/>
            <p:custDataLst>
              <p:tags r:id="rId1"/>
            </p:custDataLst>
          </p:nvPr>
        </p:nvSpPr>
        <p:spPr>
          <a:xfrm rot="16200000">
            <a:off x="-1257300" y="1809750"/>
            <a:ext cx="3924300" cy="647700"/>
          </a:xfrm>
        </p:spPr>
        <p:txBody>
          <a:bodyPr>
            <a:normAutofit fontScale="90000"/>
          </a:bodyPr>
          <a:lstStyle/>
          <a:p>
            <a:pPr defTabSz="684086" fontAlgn="auto">
              <a:spcAft>
                <a:spcPts val="0"/>
              </a:spcAft>
              <a:defRPr/>
            </a:pPr>
            <a:r>
              <a:rPr lang="en-US" altLang="en-US" sz="4040"/>
              <a:t>Binding to a socket</a:t>
            </a:r>
            <a:endParaRPr lang="en-US" altLang="en-US" sz="4040" dirty="0"/>
          </a:p>
        </p:txBody>
      </p:sp>
      <p:sp>
        <p:nvSpPr>
          <p:cNvPr id="28675" name="Content Placeholder 2">
            <a:extLst>
              <a:ext uri="{FF2B5EF4-FFF2-40B4-BE49-F238E27FC236}">
                <a16:creationId xmlns:a16="http://schemas.microsoft.com/office/drawing/2014/main" id="{81B15A7A-E40C-4677-5335-5BEB8263D271}"/>
              </a:ext>
            </a:extLst>
          </p:cNvPr>
          <p:cNvSpPr>
            <a:spLocks noGrp="1"/>
          </p:cNvSpPr>
          <p:nvPr>
            <p:ph sz="quarter" idx="13"/>
            <p:custDataLst>
              <p:tags r:id="rId2"/>
            </p:custDataLst>
          </p:nvPr>
        </p:nvSpPr>
        <p:spPr/>
        <p:txBody>
          <a:bodyPr/>
          <a:lstStyle/>
          <a:p>
            <a:pPr marL="171022" indent="-171022" defTabSz="684086" fontAlgn="auto">
              <a:spcBef>
                <a:spcPts val="749"/>
              </a:spcBef>
              <a:spcAft>
                <a:spcPts val="0"/>
              </a:spcAft>
              <a:defRPr/>
            </a:pPr>
            <a:r>
              <a:rPr lang="en-US" altLang="en-US" sz="2000"/>
              <a:t>bind() system call binds a socket to an address</a:t>
            </a:r>
          </a:p>
          <a:p>
            <a:pPr marL="171022" indent="-171022" defTabSz="684086" fontAlgn="auto">
              <a:spcBef>
                <a:spcPts val="749"/>
              </a:spcBef>
              <a:spcAft>
                <a:spcPts val="0"/>
              </a:spcAft>
              <a:defRPr/>
            </a:pPr>
            <a:r>
              <a:rPr lang="en-US" altLang="en-US" sz="2000"/>
              <a:t>Takes three arguments</a:t>
            </a:r>
          </a:p>
          <a:p>
            <a:pPr marL="513065" lvl="1" indent="-171022" defTabSz="684086" fontAlgn="auto">
              <a:spcBef>
                <a:spcPts val="374"/>
              </a:spcBef>
              <a:spcAft>
                <a:spcPts val="0"/>
              </a:spcAft>
              <a:defRPr/>
            </a:pPr>
            <a:r>
              <a:rPr lang="en-US" altLang="en-US"/>
              <a:t>socket file descriptor</a:t>
            </a:r>
          </a:p>
          <a:p>
            <a:pPr marL="513065" lvl="1" indent="-171022" defTabSz="684086" fontAlgn="auto">
              <a:spcBef>
                <a:spcPts val="374"/>
              </a:spcBef>
              <a:spcAft>
                <a:spcPts val="0"/>
              </a:spcAft>
              <a:defRPr/>
            </a:pPr>
            <a:r>
              <a:rPr lang="en-US" altLang="en-US"/>
              <a:t>address to which is bound</a:t>
            </a:r>
          </a:p>
          <a:p>
            <a:pPr marL="513065" lvl="1" indent="-171022" defTabSz="684086" fontAlgn="auto">
              <a:spcBef>
                <a:spcPts val="374"/>
              </a:spcBef>
              <a:spcAft>
                <a:spcPts val="0"/>
              </a:spcAft>
              <a:defRPr/>
            </a:pPr>
            <a:r>
              <a:rPr lang="en-US" altLang="en-US"/>
              <a:t>size of the address to which it is bound. </a:t>
            </a:r>
          </a:p>
          <a:p>
            <a:pPr marL="171022" indent="-171022" defTabSz="684086" fontAlgn="auto">
              <a:spcBef>
                <a:spcPts val="749"/>
              </a:spcBef>
              <a:spcAft>
                <a:spcPts val="0"/>
              </a:spcAft>
              <a:defRPr/>
            </a:pPr>
            <a:r>
              <a:rPr lang="en-US" altLang="en-US" sz="2000"/>
              <a:t>Used on servers</a:t>
            </a:r>
          </a:p>
          <a:p>
            <a:pPr marL="171022" indent="-171022" defTabSz="684086" fontAlgn="auto">
              <a:spcBef>
                <a:spcPts val="749"/>
              </a:spcBef>
              <a:spcAft>
                <a:spcPts val="0"/>
              </a:spcAft>
              <a:defRPr/>
            </a:pPr>
            <a:endParaRPr lang="en-US" altLang="en-US" sz="1496" dirty="0"/>
          </a:p>
        </p:txBody>
      </p:sp>
    </p:spTree>
  </p:cSld>
  <p:clrMapOvr>
    <a:masterClrMapping/>
  </p:clrMapOvr>
  <p:transition spd="slow">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itle 1">
            <a:extLst>
              <a:ext uri="{FF2B5EF4-FFF2-40B4-BE49-F238E27FC236}">
                <a16:creationId xmlns:a16="http://schemas.microsoft.com/office/drawing/2014/main" id="{87C5D5B3-0323-10C0-55A5-22ECEBEF9E16}"/>
              </a:ext>
            </a:extLst>
          </p:cNvPr>
          <p:cNvSpPr>
            <a:spLocks noGrp="1"/>
          </p:cNvSpPr>
          <p:nvPr>
            <p:ph type="title"/>
            <p:custDataLst>
              <p:tags r:id="rId1"/>
            </p:custDataLst>
          </p:nvPr>
        </p:nvSpPr>
        <p:spPr>
          <a:xfrm rot="16200000">
            <a:off x="-1190625" y="1743075"/>
            <a:ext cx="3848100" cy="704850"/>
          </a:xfrm>
        </p:spPr>
        <p:txBody>
          <a:bodyPr>
            <a:normAutofit fontScale="90000"/>
          </a:bodyPr>
          <a:lstStyle/>
          <a:p>
            <a:pPr defTabSz="684086" fontAlgn="auto">
              <a:spcAft>
                <a:spcPts val="0"/>
              </a:spcAft>
              <a:defRPr/>
            </a:pPr>
            <a:r>
              <a:rPr lang="en-US" altLang="en-US" sz="4040"/>
              <a:t>Listening for data</a:t>
            </a:r>
            <a:endParaRPr lang="en-US" altLang="en-US" sz="4040" dirty="0"/>
          </a:p>
        </p:txBody>
      </p:sp>
      <p:sp>
        <p:nvSpPr>
          <p:cNvPr id="29699" name="Content Placeholder 2">
            <a:extLst>
              <a:ext uri="{FF2B5EF4-FFF2-40B4-BE49-F238E27FC236}">
                <a16:creationId xmlns:a16="http://schemas.microsoft.com/office/drawing/2014/main" id="{F09BC42E-A5E0-1F41-3D77-3EA3A1F72F61}"/>
              </a:ext>
            </a:extLst>
          </p:cNvPr>
          <p:cNvSpPr>
            <a:spLocks noGrp="1"/>
          </p:cNvSpPr>
          <p:nvPr>
            <p:ph sz="quarter" idx="13"/>
            <p:custDataLst>
              <p:tags r:id="rId2"/>
            </p:custDataLst>
          </p:nvPr>
        </p:nvSpPr>
        <p:spPr/>
        <p:txBody>
          <a:bodyPr/>
          <a:lstStyle/>
          <a:p>
            <a:pPr marL="171022" indent="-171022" defTabSz="684086" fontAlgn="auto">
              <a:spcBef>
                <a:spcPts val="749"/>
              </a:spcBef>
              <a:spcAft>
                <a:spcPts val="0"/>
              </a:spcAft>
              <a:defRPr/>
            </a:pPr>
            <a:r>
              <a:rPr lang="en-US" altLang="en-US" sz="2800"/>
              <a:t>Listen()</a:t>
            </a:r>
          </a:p>
          <a:p>
            <a:pPr marL="513065" lvl="1" indent="-171022" defTabSz="684086" fontAlgn="auto">
              <a:spcBef>
                <a:spcPts val="374"/>
              </a:spcBef>
              <a:spcAft>
                <a:spcPts val="0"/>
              </a:spcAft>
              <a:defRPr/>
            </a:pPr>
            <a:r>
              <a:rPr lang="en-US" altLang="en-US" sz="2400"/>
              <a:t>Allows the process to listen for connections to a given socket</a:t>
            </a:r>
          </a:p>
          <a:p>
            <a:pPr marL="513065" lvl="1" indent="-171022" defTabSz="684086" fontAlgn="auto">
              <a:spcBef>
                <a:spcPts val="374"/>
              </a:spcBef>
              <a:spcAft>
                <a:spcPts val="0"/>
              </a:spcAft>
              <a:defRPr/>
            </a:pPr>
            <a:r>
              <a:rPr lang="en-US" altLang="en-US" sz="2400"/>
              <a:t>Two arguments</a:t>
            </a:r>
          </a:p>
          <a:p>
            <a:pPr marL="855107" lvl="2" indent="-171022" defTabSz="684086" fontAlgn="auto">
              <a:spcBef>
                <a:spcPts val="374"/>
              </a:spcBef>
              <a:spcAft>
                <a:spcPts val="0"/>
              </a:spcAft>
              <a:defRPr/>
            </a:pPr>
            <a:r>
              <a:rPr lang="en-US" altLang="en-US" sz="2000"/>
              <a:t>Socket file descriptor</a:t>
            </a:r>
          </a:p>
          <a:p>
            <a:pPr marL="855107" lvl="2" indent="-171022" defTabSz="684086" fontAlgn="auto">
              <a:spcBef>
                <a:spcPts val="374"/>
              </a:spcBef>
              <a:spcAft>
                <a:spcPts val="0"/>
              </a:spcAft>
              <a:defRPr/>
            </a:pPr>
            <a:r>
              <a:rPr lang="en-US" altLang="en-US" sz="2000"/>
              <a:t>Number of queues that can be waiting</a:t>
            </a:r>
          </a:p>
          <a:p>
            <a:pPr marL="513065" lvl="1" indent="-171022" defTabSz="684086" fontAlgn="auto">
              <a:spcBef>
                <a:spcPts val="374"/>
              </a:spcBef>
              <a:spcAft>
                <a:spcPts val="0"/>
              </a:spcAft>
              <a:defRPr/>
            </a:pPr>
            <a:r>
              <a:rPr lang="en-US" altLang="en-US" sz="2400"/>
              <a:t>Used on servers</a:t>
            </a:r>
          </a:p>
          <a:p>
            <a:pPr marL="171022" indent="-171022" defTabSz="684086" fontAlgn="auto">
              <a:spcBef>
                <a:spcPts val="749"/>
              </a:spcBef>
              <a:spcAft>
                <a:spcPts val="0"/>
              </a:spcAft>
              <a:defRPr/>
            </a:pPr>
            <a:r>
              <a:rPr lang="en-US" altLang="en-US" sz="2800"/>
              <a:t>Accept()</a:t>
            </a:r>
          </a:p>
          <a:p>
            <a:pPr marL="513065" lvl="1" indent="-171022" defTabSz="684086" fontAlgn="auto">
              <a:spcBef>
                <a:spcPts val="374"/>
              </a:spcBef>
              <a:spcAft>
                <a:spcPts val="0"/>
              </a:spcAft>
              <a:defRPr/>
            </a:pPr>
            <a:r>
              <a:rPr lang="en-US" altLang="en-US" sz="2400"/>
              <a:t>Blocks until a client connects to a server</a:t>
            </a:r>
          </a:p>
          <a:p>
            <a:pPr marL="513065" lvl="1" indent="-171022" defTabSz="684086" fontAlgn="auto">
              <a:spcBef>
                <a:spcPts val="374"/>
              </a:spcBef>
              <a:spcAft>
                <a:spcPts val="0"/>
              </a:spcAft>
              <a:defRPr/>
            </a:pPr>
            <a:endParaRPr lang="en-US" altLang="en-US" sz="1346" dirty="0"/>
          </a:p>
        </p:txBody>
      </p:sp>
    </p:spTree>
  </p:cSld>
  <p:clrMapOvr>
    <a:masterClrMapping/>
  </p:clrMapOvr>
  <p:transition spd="slow">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itle 1">
            <a:extLst>
              <a:ext uri="{FF2B5EF4-FFF2-40B4-BE49-F238E27FC236}">
                <a16:creationId xmlns:a16="http://schemas.microsoft.com/office/drawing/2014/main" id="{6883F72E-E5B7-2670-652C-EFFF31B33056}"/>
              </a:ext>
            </a:extLst>
          </p:cNvPr>
          <p:cNvSpPr>
            <a:spLocks noGrp="1"/>
          </p:cNvSpPr>
          <p:nvPr>
            <p:ph type="title"/>
            <p:custDataLst>
              <p:tags r:id="rId1"/>
            </p:custDataLst>
          </p:nvPr>
        </p:nvSpPr>
        <p:spPr>
          <a:xfrm rot="16200000">
            <a:off x="-1200150" y="1752600"/>
            <a:ext cx="3924300" cy="762000"/>
          </a:xfrm>
        </p:spPr>
        <p:txBody>
          <a:bodyPr>
            <a:normAutofit fontScale="90000"/>
          </a:bodyPr>
          <a:lstStyle/>
          <a:p>
            <a:pPr defTabSz="684086" fontAlgn="auto">
              <a:spcAft>
                <a:spcPts val="0"/>
              </a:spcAft>
              <a:defRPr/>
            </a:pPr>
            <a:r>
              <a:rPr lang="en-US" altLang="en-US" sz="4040"/>
              <a:t>Reading  and writing data</a:t>
            </a:r>
            <a:endParaRPr lang="en-US" altLang="en-US" sz="4040" dirty="0"/>
          </a:p>
        </p:txBody>
      </p:sp>
      <p:sp>
        <p:nvSpPr>
          <p:cNvPr id="31747" name="Content Placeholder 2">
            <a:extLst>
              <a:ext uri="{FF2B5EF4-FFF2-40B4-BE49-F238E27FC236}">
                <a16:creationId xmlns:a16="http://schemas.microsoft.com/office/drawing/2014/main" id="{314DD223-96FE-A5B4-972A-54B8EC75B20C}"/>
              </a:ext>
            </a:extLst>
          </p:cNvPr>
          <p:cNvSpPr>
            <a:spLocks noGrp="1"/>
          </p:cNvSpPr>
          <p:nvPr>
            <p:ph sz="quarter" idx="13"/>
            <p:custDataLst>
              <p:tags r:id="rId2"/>
            </p:custDataLst>
          </p:nvPr>
        </p:nvSpPr>
        <p:spPr>
          <a:xfrm>
            <a:off x="840000" y="1369219"/>
            <a:ext cx="7675350" cy="3728561"/>
          </a:xfrm>
        </p:spPr>
        <p:txBody>
          <a:bodyPr/>
          <a:lstStyle/>
          <a:p>
            <a:pPr marL="171022" indent="-171022" defTabSz="684086" fontAlgn="auto">
              <a:spcBef>
                <a:spcPts val="749"/>
              </a:spcBef>
              <a:spcAft>
                <a:spcPts val="0"/>
              </a:spcAft>
              <a:defRPr/>
            </a:pPr>
            <a:r>
              <a:rPr lang="en-US" sz="1496"/>
              <a:t>send, sendto, sendmsg</a:t>
            </a:r>
          </a:p>
          <a:p>
            <a:pPr marL="457200" lvl="1" indent="0" defTabSz="684086" fontAlgn="auto">
              <a:spcBef>
                <a:spcPts val="374"/>
              </a:spcBef>
              <a:spcAft>
                <a:spcPts val="0"/>
              </a:spcAft>
              <a:buFont typeface="Arial" panose="020B0604020202020204" pitchFamily="34" charset="0"/>
              <a:buNone/>
              <a:defRPr/>
            </a:pPr>
            <a:r>
              <a:rPr lang="en-US" sz="1346"/>
              <a:t>send a message on a socket</a:t>
            </a:r>
          </a:p>
          <a:p>
            <a:pPr marL="457200" lvl="1" indent="0" defTabSz="684086" fontAlgn="auto">
              <a:spcBef>
                <a:spcPts val="374"/>
              </a:spcBef>
              <a:spcAft>
                <a:spcPts val="0"/>
              </a:spcAft>
              <a:buFont typeface="Arial" panose="020B0604020202020204" pitchFamily="34" charset="0"/>
              <a:buNone/>
              <a:defRPr/>
            </a:pPr>
            <a:r>
              <a:rPr lang="en-US" altLang="en-US" sz="1346"/>
              <a:t>ssize_t sendto(int sockfd, const void *buf, size_t len, int flags,</a:t>
            </a:r>
          </a:p>
          <a:p>
            <a:pPr marL="457200" lvl="1" indent="0" defTabSz="684086" fontAlgn="auto">
              <a:spcBef>
                <a:spcPts val="374"/>
              </a:spcBef>
              <a:spcAft>
                <a:spcPts val="0"/>
              </a:spcAft>
              <a:buFont typeface="Arial" panose="020B0604020202020204" pitchFamily="34" charset="0"/>
              <a:buNone/>
              <a:defRPr/>
            </a:pPr>
            <a:r>
              <a:rPr lang="en-US" altLang="en-US" sz="1346"/>
              <a:t>               const struct sockaddr *dest_addr, socklen_t addrlen);</a:t>
            </a:r>
          </a:p>
          <a:p>
            <a:pPr marL="171022" indent="-171022" defTabSz="684086" fontAlgn="auto">
              <a:spcBef>
                <a:spcPts val="749"/>
              </a:spcBef>
              <a:spcAft>
                <a:spcPts val="0"/>
              </a:spcAft>
              <a:defRPr/>
            </a:pPr>
            <a:r>
              <a:rPr lang="en-US" sz="1496"/>
              <a:t>The system calls </a:t>
            </a:r>
            <a:r>
              <a:rPr lang="en-US" sz="1496" b="1"/>
              <a:t>send</a:t>
            </a:r>
            <a:r>
              <a:rPr lang="en-US" sz="1496"/>
              <a:t>(), </a:t>
            </a:r>
            <a:r>
              <a:rPr lang="en-US" sz="1496" b="1"/>
              <a:t>sendto</a:t>
            </a:r>
            <a:r>
              <a:rPr lang="en-US" sz="1496"/>
              <a:t>(), and </a:t>
            </a:r>
            <a:r>
              <a:rPr lang="en-US" sz="1496" b="1"/>
              <a:t>sendmsg</a:t>
            </a:r>
            <a:r>
              <a:rPr lang="en-US" sz="1496"/>
              <a:t>() are used to transmit a message to another socket.</a:t>
            </a:r>
          </a:p>
          <a:p>
            <a:pPr marL="171022" indent="-171022" defTabSz="684086" fontAlgn="auto">
              <a:spcBef>
                <a:spcPts val="749"/>
              </a:spcBef>
              <a:spcAft>
                <a:spcPts val="0"/>
              </a:spcAft>
              <a:defRPr/>
            </a:pPr>
            <a:r>
              <a:rPr lang="en-US" sz="1496"/>
              <a:t>The </a:t>
            </a:r>
            <a:r>
              <a:rPr lang="en-US" sz="1496" b="1"/>
              <a:t>send</a:t>
            </a:r>
            <a:r>
              <a:rPr lang="en-US" sz="1496"/>
              <a:t>() call may be used only when the socket is in a </a:t>
            </a:r>
            <a:r>
              <a:rPr lang="en-US" sz="1496" i="1"/>
              <a:t>connected</a:t>
            </a:r>
            <a:r>
              <a:rPr lang="en-US" sz="1496"/>
              <a:t> state (so that the intended recipient is known). The only difference between </a:t>
            </a:r>
            <a:r>
              <a:rPr lang="en-US" sz="1496" b="1"/>
              <a:t>send</a:t>
            </a:r>
            <a:r>
              <a:rPr lang="en-US" sz="1496"/>
              <a:t>() and </a:t>
            </a:r>
            <a:r>
              <a:rPr lang="en-US" sz="1496" b="1">
                <a:hlinkClick r:id="rId4"/>
              </a:rPr>
              <a:t>write</a:t>
            </a:r>
            <a:r>
              <a:rPr lang="en-US" sz="1496"/>
              <a:t>(2) is the presence of </a:t>
            </a:r>
            <a:r>
              <a:rPr lang="en-US" sz="1496" i="1"/>
              <a:t>flags</a:t>
            </a:r>
            <a:r>
              <a:rPr lang="en-US" sz="1496"/>
              <a:t>. With a zero </a:t>
            </a:r>
            <a:r>
              <a:rPr lang="en-US" sz="1496" i="1"/>
              <a:t>flags</a:t>
            </a:r>
            <a:r>
              <a:rPr lang="en-US" sz="1496"/>
              <a:t> argument, </a:t>
            </a:r>
            <a:r>
              <a:rPr lang="en-US" sz="1496" b="1"/>
              <a:t>send</a:t>
            </a:r>
            <a:r>
              <a:rPr lang="en-US" sz="1496"/>
              <a:t>() is equivalent to </a:t>
            </a:r>
            <a:r>
              <a:rPr lang="en-US" sz="1496" b="1">
                <a:hlinkClick r:id="rId4"/>
              </a:rPr>
              <a:t>write</a:t>
            </a:r>
            <a:r>
              <a:rPr lang="en-US" sz="1496"/>
              <a:t>(2). Also, the following call</a:t>
            </a:r>
          </a:p>
          <a:p>
            <a:pPr marL="513065" lvl="1" indent="-171022" defTabSz="684086" fontAlgn="auto">
              <a:spcBef>
                <a:spcPts val="374"/>
              </a:spcBef>
              <a:spcAft>
                <a:spcPts val="0"/>
              </a:spcAft>
              <a:defRPr/>
            </a:pPr>
            <a:r>
              <a:rPr lang="en-US" sz="1346"/>
              <a:t>send(sockfd, buf, len, flags);</a:t>
            </a:r>
          </a:p>
          <a:p>
            <a:pPr marL="914400" lvl="2" indent="0" defTabSz="684086" fontAlgn="auto">
              <a:spcBef>
                <a:spcPts val="374"/>
              </a:spcBef>
              <a:spcAft>
                <a:spcPts val="0"/>
              </a:spcAft>
              <a:buFont typeface="Arial" panose="020B0604020202020204" pitchFamily="34" charset="0"/>
              <a:buNone/>
              <a:defRPr/>
            </a:pPr>
            <a:r>
              <a:rPr lang="en-US" sz="1197"/>
              <a:t>is equivalent to  sendto(sockfd, buf, len, flags, NULL, 0);</a:t>
            </a:r>
          </a:p>
          <a:p>
            <a:pPr marL="513065" lvl="1" indent="-171022" defTabSz="684086" fontAlgn="auto">
              <a:spcBef>
                <a:spcPts val="374"/>
              </a:spcBef>
              <a:spcAft>
                <a:spcPts val="0"/>
              </a:spcAft>
              <a:defRPr/>
            </a:pPr>
            <a:endParaRPr lang="en-US" altLang="en-US" sz="1346" dirty="0"/>
          </a:p>
        </p:txBody>
      </p:sp>
    </p:spTree>
  </p:cSld>
  <p:clrMapOvr>
    <a:masterClrMapping/>
  </p:clrMapOvr>
  <p:transition spd="slow">
    <p:fad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itle 1">
            <a:extLst>
              <a:ext uri="{FF2B5EF4-FFF2-40B4-BE49-F238E27FC236}">
                <a16:creationId xmlns:a16="http://schemas.microsoft.com/office/drawing/2014/main" id="{D707C1FC-9256-3397-6104-86225F163C35}"/>
              </a:ext>
            </a:extLst>
          </p:cNvPr>
          <p:cNvSpPr>
            <a:spLocks noGrp="1"/>
          </p:cNvSpPr>
          <p:nvPr>
            <p:ph type="title"/>
            <p:custDataLst>
              <p:tags r:id="rId1"/>
            </p:custDataLst>
          </p:nvPr>
        </p:nvSpPr>
        <p:spPr>
          <a:xfrm rot="16200000">
            <a:off x="-1200150" y="1752600"/>
            <a:ext cx="3924300" cy="762000"/>
          </a:xfrm>
        </p:spPr>
        <p:txBody>
          <a:bodyPr>
            <a:normAutofit fontScale="90000"/>
          </a:bodyPr>
          <a:lstStyle/>
          <a:p>
            <a:pPr defTabSz="684086" fontAlgn="auto">
              <a:spcAft>
                <a:spcPts val="0"/>
              </a:spcAft>
              <a:defRPr/>
            </a:pPr>
            <a:r>
              <a:rPr lang="en-US" altLang="en-US" sz="4040"/>
              <a:t>Reading  and writing data</a:t>
            </a:r>
            <a:endParaRPr lang="en-US" altLang="en-US" sz="4040" dirty="0"/>
          </a:p>
        </p:txBody>
      </p:sp>
      <p:sp>
        <p:nvSpPr>
          <p:cNvPr id="26626" name="Content Placeholder 2">
            <a:extLst>
              <a:ext uri="{FF2B5EF4-FFF2-40B4-BE49-F238E27FC236}">
                <a16:creationId xmlns:a16="http://schemas.microsoft.com/office/drawing/2014/main" id="{8DA279A4-0A78-BA1E-D321-1FF98413A99B}"/>
              </a:ext>
            </a:extLst>
          </p:cNvPr>
          <p:cNvSpPr>
            <a:spLocks noGrp="1" noChangeArrowheads="1"/>
          </p:cNvSpPr>
          <p:nvPr>
            <p:ph sz="quarter" idx="13"/>
            <p:custDataLst>
              <p:tags r:id="rId2"/>
            </p:custDataLst>
          </p:nvPr>
        </p:nvSpPr>
        <p:spPr bwMode="auto"/>
        <p:txBody>
          <a:bodyPr wrap="square" numCol="1" anchor="t" anchorCtr="0" compatLnSpc="1">
            <a:prstTxWarp prst="textNoShape">
              <a:avLst/>
            </a:prstTxWarp>
          </a:bodyPr>
          <a:lstStyle/>
          <a:p>
            <a:pPr marL="457200" lvl="1" indent="0">
              <a:buFont typeface="Arial" panose="020B0604020202020204" pitchFamily="34" charset="0"/>
              <a:buNone/>
            </a:pPr>
            <a:r>
              <a:rPr lang="en-US" altLang="en-US" sz="1400" b="1">
                <a:solidFill>
                  <a:srgbClr val="0070C0"/>
                </a:solidFill>
                <a:latin typeface="Calibri" panose="020F0502020204030204" pitchFamily="34" charset="0"/>
                <a:cs typeface="Calibri" panose="020F0502020204030204" pitchFamily="34" charset="0"/>
              </a:rPr>
              <a:t>recv, recvfrom, recvmsg - receive a message from a socket</a:t>
            </a:r>
          </a:p>
          <a:p>
            <a:pPr marL="457200" lvl="1" indent="0">
              <a:buFont typeface="Arial" panose="020B0604020202020204" pitchFamily="34" charset="0"/>
              <a:buNone/>
            </a:pPr>
            <a:r>
              <a:rPr lang="en-US" altLang="en-US" sz="1400" b="1">
                <a:solidFill>
                  <a:srgbClr val="0070C0"/>
                </a:solidFill>
                <a:latin typeface="Calibri" panose="020F0502020204030204" pitchFamily="34" charset="0"/>
                <a:cs typeface="Calibri" panose="020F0502020204030204" pitchFamily="34" charset="0"/>
              </a:rPr>
              <a:t>ssize_t recv(int sockfd, void *buf, size_t len, int flags);</a:t>
            </a:r>
          </a:p>
          <a:p>
            <a:pPr marL="457200" lvl="1" indent="0">
              <a:buFont typeface="Arial" panose="020B0604020202020204" pitchFamily="34" charset="0"/>
              <a:buNone/>
            </a:pPr>
            <a:r>
              <a:rPr lang="en-US" altLang="en-US" sz="1400" b="1">
                <a:solidFill>
                  <a:srgbClr val="0070C0"/>
                </a:solidFill>
                <a:latin typeface="Calibri" panose="020F0502020204030204" pitchFamily="34" charset="0"/>
                <a:cs typeface="Calibri" panose="020F0502020204030204" pitchFamily="34" charset="0"/>
              </a:rPr>
              <a:t>ssize_t recvfrom(int sockfd, void *buf, size_t len, int flags,</a:t>
            </a:r>
          </a:p>
          <a:p>
            <a:pPr marL="457200" lvl="1" indent="0">
              <a:buFont typeface="Arial" panose="020B0604020202020204" pitchFamily="34" charset="0"/>
              <a:buNone/>
            </a:pPr>
            <a:r>
              <a:rPr lang="en-US" altLang="en-US" sz="1400" b="1">
                <a:solidFill>
                  <a:srgbClr val="0070C0"/>
                </a:solidFill>
                <a:latin typeface="Calibri" panose="020F0502020204030204" pitchFamily="34" charset="0"/>
                <a:cs typeface="Calibri" panose="020F0502020204030204" pitchFamily="34" charset="0"/>
              </a:rPr>
              <a:t>                 struct sockaddr *src_addr, socklen_t *addrlen);</a:t>
            </a:r>
          </a:p>
          <a:p>
            <a:pPr marL="457200" lvl="1" indent="0">
              <a:buFont typeface="Arial" panose="020B0604020202020204" pitchFamily="34" charset="0"/>
              <a:buNone/>
            </a:pPr>
            <a:r>
              <a:rPr lang="en-US" altLang="en-US" sz="1200">
                <a:latin typeface="Calibri" panose="020F0502020204030204" pitchFamily="34" charset="0"/>
                <a:cs typeface="Calibri" panose="020F0502020204030204" pitchFamily="34" charset="0"/>
              </a:rPr>
              <a:t>ssize_t recvmsg(int sockfd, struct msghdr *msg, int flags); The recvfrom() and recvmsg() calls are used to receive messages from a socket, and may be used to receive data on a socket whether or not it is connection-oriented.</a:t>
            </a:r>
          </a:p>
          <a:p>
            <a:pPr marL="457200" lvl="1" indent="0">
              <a:buFont typeface="Arial" panose="020B0604020202020204" pitchFamily="34" charset="0"/>
              <a:buNone/>
            </a:pPr>
            <a:r>
              <a:rPr lang="en-US" altLang="en-US" sz="1200">
                <a:latin typeface="Calibri" panose="020F0502020204030204" pitchFamily="34" charset="0"/>
                <a:cs typeface="Calibri" panose="020F0502020204030204" pitchFamily="34" charset="0"/>
              </a:rPr>
              <a:t>If src_addr is not NULL, and the underlying protocol provides the source address, this source address is filled in. When src_addr is NULL, nothing is filled in; in this case, addrlen is not used, and should also be NULL. The argument addrlen is a value-result argument, which the caller should initialize before the call to the size of the buffer associated with src_addr, and modified on return to indicate the actual size of the source address. The returned address is truncated if the buffer provided is too small; in this case, addrlen will return a value greater than was supplied to the call.</a:t>
            </a:r>
          </a:p>
          <a:p>
            <a:pPr marL="457200" lvl="1" indent="0">
              <a:buFont typeface="Arial" panose="020B0604020202020204" pitchFamily="34" charset="0"/>
              <a:buNone/>
            </a:pPr>
            <a:r>
              <a:rPr lang="en-US" altLang="en-US" sz="1200">
                <a:latin typeface="Calibri" panose="020F0502020204030204" pitchFamily="34" charset="0"/>
                <a:cs typeface="Calibri" panose="020F0502020204030204" pitchFamily="34" charset="0"/>
              </a:rPr>
              <a:t>The recv() call is normally used only on a connected socket (see connect(2)) and is identical to recvfrom() with a NULL src_addr argument.</a:t>
            </a:r>
          </a:p>
        </p:txBody>
      </p:sp>
    </p:spTree>
  </p:cSld>
  <p:clrMapOvr>
    <a:masterClrMapping/>
  </p:clrMapOvr>
  <p:transition spd="slow">
    <p:fad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346DAC-1333-4C53-1BD0-601BBAC7CC16}"/>
              </a:ext>
            </a:extLst>
          </p:cNvPr>
          <p:cNvSpPr>
            <a:spLocks noGrp="1"/>
          </p:cNvSpPr>
          <p:nvPr>
            <p:ph type="title"/>
            <p:custDataLst>
              <p:tags r:id="rId1"/>
            </p:custDataLst>
          </p:nvPr>
        </p:nvSpPr>
        <p:spPr/>
        <p:txBody>
          <a:bodyPr/>
          <a:lstStyle/>
          <a:p>
            <a:pPr defTabSz="684086" fontAlgn="auto">
              <a:spcAft>
                <a:spcPts val="0"/>
              </a:spcAft>
              <a:defRPr/>
            </a:pPr>
            <a:r>
              <a:rPr lang="en-US" sz="4040"/>
              <a:t>What is Chroot</a:t>
            </a:r>
            <a:endParaRPr lang="en-US" sz="4040" dirty="0"/>
          </a:p>
        </p:txBody>
      </p:sp>
      <p:sp>
        <p:nvSpPr>
          <p:cNvPr id="4" name="Content Placeholder 3">
            <a:extLst>
              <a:ext uri="{FF2B5EF4-FFF2-40B4-BE49-F238E27FC236}">
                <a16:creationId xmlns:a16="http://schemas.microsoft.com/office/drawing/2014/main" id="{680BA9B2-AB3A-38CD-F0C6-AEF46E27FE8E}"/>
              </a:ext>
            </a:extLst>
          </p:cNvPr>
          <p:cNvSpPr>
            <a:spLocks noGrp="1"/>
          </p:cNvSpPr>
          <p:nvPr>
            <p:ph sz="quarter" idx="13"/>
            <p:custDataLst>
              <p:tags r:id="rId2"/>
            </p:custDataLst>
          </p:nvPr>
        </p:nvSpPr>
        <p:spPr>
          <a:xfrm>
            <a:off x="514350" y="1547813"/>
            <a:ext cx="7796213" cy="2482850"/>
          </a:xfrm>
        </p:spPr>
        <p:txBody>
          <a:bodyPr/>
          <a:lstStyle/>
          <a:p>
            <a:pPr marL="171022" indent="-171022" defTabSz="684086" fontAlgn="auto">
              <a:spcBef>
                <a:spcPts val="749"/>
              </a:spcBef>
              <a:spcAft>
                <a:spcPts val="0"/>
              </a:spcAft>
              <a:defRPr/>
            </a:pPr>
            <a:r>
              <a:rPr lang="en-US" sz="1496"/>
              <a:t>Chroot is a command that was introduced into Unix in 1979 </a:t>
            </a:r>
          </a:p>
          <a:p>
            <a:pPr marL="171022" indent="-171022" defTabSz="684086" fontAlgn="auto">
              <a:spcBef>
                <a:spcPts val="749"/>
              </a:spcBef>
              <a:spcAft>
                <a:spcPts val="0"/>
              </a:spcAft>
              <a:defRPr/>
            </a:pPr>
            <a:r>
              <a:rPr lang="en-US" sz="1496"/>
              <a:t>Changes the apparent root file system for the calling process and its children </a:t>
            </a:r>
          </a:p>
          <a:p>
            <a:pPr marL="171022" indent="-171022" defTabSz="684086" fontAlgn="auto">
              <a:spcBef>
                <a:spcPts val="749"/>
              </a:spcBef>
              <a:spcAft>
                <a:spcPts val="0"/>
              </a:spcAft>
              <a:defRPr/>
            </a:pPr>
            <a:r>
              <a:rPr lang="en-US" sz="1496"/>
              <a:t>Used for development and testing when the target O/S release is different from the development host </a:t>
            </a:r>
          </a:p>
          <a:p>
            <a:pPr marL="171022" indent="-171022" defTabSz="684086" fontAlgn="auto">
              <a:spcBef>
                <a:spcPts val="749"/>
              </a:spcBef>
              <a:spcAft>
                <a:spcPts val="0"/>
              </a:spcAft>
              <a:defRPr/>
            </a:pPr>
            <a:r>
              <a:rPr lang="en-US" sz="1496"/>
              <a:t>Once running in Chroot, applications can’t typically get to files outside of the chroot</a:t>
            </a:r>
          </a:p>
          <a:p>
            <a:pPr marL="171022" indent="-171022" defTabSz="684086" fontAlgn="auto">
              <a:spcBef>
                <a:spcPts val="749"/>
              </a:spcBef>
              <a:spcAft>
                <a:spcPts val="0"/>
              </a:spcAft>
              <a:defRPr/>
            </a:pPr>
            <a:r>
              <a:rPr lang="en-US" sz="1496"/>
              <a:t>Only root user can execute the chroot command</a:t>
            </a:r>
            <a:endParaRPr lang="en-US" sz="1496" dirty="0"/>
          </a:p>
        </p:txBody>
      </p:sp>
    </p:spTree>
  </p:cSld>
  <p:clrMapOvr>
    <a:masterClrMapping/>
  </p:clrMapOvr>
  <p:transition spd="slow">
    <p:fad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609932-6E7B-0DFC-0304-9B29AB37D0F5}"/>
              </a:ext>
            </a:extLst>
          </p:cNvPr>
          <p:cNvSpPr>
            <a:spLocks noGrp="1"/>
          </p:cNvSpPr>
          <p:nvPr>
            <p:ph type="title"/>
            <p:custDataLst>
              <p:tags r:id="rId1"/>
            </p:custDataLst>
          </p:nvPr>
        </p:nvSpPr>
        <p:spPr/>
        <p:txBody>
          <a:bodyPr/>
          <a:lstStyle/>
          <a:p>
            <a:pPr defTabSz="684086" fontAlgn="auto">
              <a:spcAft>
                <a:spcPts val="0"/>
              </a:spcAft>
              <a:defRPr/>
            </a:pPr>
            <a:r>
              <a:rPr lang="en-US" sz="4040"/>
              <a:t>What can we do with Chroot</a:t>
            </a:r>
            <a:endParaRPr lang="en-US" sz="4040" dirty="0"/>
          </a:p>
        </p:txBody>
      </p:sp>
      <p:sp>
        <p:nvSpPr>
          <p:cNvPr id="4" name="Content Placeholder 3">
            <a:extLst>
              <a:ext uri="{FF2B5EF4-FFF2-40B4-BE49-F238E27FC236}">
                <a16:creationId xmlns:a16="http://schemas.microsoft.com/office/drawing/2014/main" id="{6C5DFF0C-3978-03F6-1300-2AECF7DF85E1}"/>
              </a:ext>
            </a:extLst>
          </p:cNvPr>
          <p:cNvSpPr>
            <a:spLocks noGrp="1"/>
          </p:cNvSpPr>
          <p:nvPr>
            <p:ph sz="quarter" idx="13"/>
            <p:custDataLst>
              <p:tags r:id="rId2"/>
            </p:custDataLst>
          </p:nvPr>
        </p:nvSpPr>
        <p:spPr>
          <a:xfrm>
            <a:off x="514350" y="1547813"/>
            <a:ext cx="7796213" cy="2482850"/>
          </a:xfrm>
        </p:spPr>
        <p:txBody>
          <a:bodyPr/>
          <a:lstStyle/>
          <a:p>
            <a:pPr marL="171022" indent="-171022" defTabSz="684086" fontAlgn="auto">
              <a:spcBef>
                <a:spcPts val="749"/>
              </a:spcBef>
              <a:spcAft>
                <a:spcPts val="0"/>
              </a:spcAft>
              <a:defRPr/>
            </a:pPr>
            <a:r>
              <a:rPr lang="en-US" sz="1496"/>
              <a:t>Compile code for the Raspberry PI on the local machine!</a:t>
            </a:r>
          </a:p>
          <a:p>
            <a:pPr marL="513065" lvl="1" indent="-171022" defTabSz="684086" fontAlgn="auto">
              <a:spcBef>
                <a:spcPts val="374"/>
              </a:spcBef>
              <a:spcAft>
                <a:spcPts val="0"/>
              </a:spcAft>
              <a:defRPr/>
            </a:pPr>
            <a:r>
              <a:rPr lang="en-US" sz="1346"/>
              <a:t>Power of a Linux workstation</a:t>
            </a:r>
          </a:p>
          <a:p>
            <a:pPr marL="513065" lvl="1" indent="-171022" defTabSz="684086" fontAlgn="auto">
              <a:spcBef>
                <a:spcPts val="374"/>
              </a:spcBef>
              <a:spcAft>
                <a:spcPts val="0"/>
              </a:spcAft>
              <a:defRPr/>
            </a:pPr>
            <a:r>
              <a:rPr lang="en-US" sz="1346"/>
              <a:t>Emulating the arm architecture</a:t>
            </a:r>
          </a:p>
          <a:p>
            <a:pPr marL="171022" indent="-171022" defTabSz="684086" fontAlgn="auto">
              <a:spcBef>
                <a:spcPts val="749"/>
              </a:spcBef>
              <a:spcAft>
                <a:spcPts val="0"/>
              </a:spcAft>
              <a:defRPr/>
            </a:pPr>
            <a:r>
              <a:rPr lang="en-US" sz="1496"/>
              <a:t>Allows us full flexibility of all libraries that are available on the vm</a:t>
            </a:r>
          </a:p>
          <a:p>
            <a:pPr marL="513065" lvl="1" indent="-171022" defTabSz="684086" fontAlgn="auto">
              <a:spcBef>
                <a:spcPts val="374"/>
              </a:spcBef>
              <a:spcAft>
                <a:spcPts val="0"/>
              </a:spcAft>
              <a:defRPr/>
            </a:pPr>
            <a:r>
              <a:rPr lang="en-US" sz="1346"/>
              <a:t>Can install packages, uninstall, etc.</a:t>
            </a:r>
          </a:p>
          <a:p>
            <a:pPr marL="171022" indent="-171022" defTabSz="684086" fontAlgn="auto">
              <a:spcBef>
                <a:spcPts val="749"/>
              </a:spcBef>
              <a:spcAft>
                <a:spcPts val="0"/>
              </a:spcAft>
              <a:defRPr/>
            </a:pPr>
            <a:r>
              <a:rPr lang="en-US" sz="1496"/>
              <a:t>Can easily transfer output to the final machine.</a:t>
            </a:r>
            <a:endParaRPr lang="en-US" sz="1496" dirty="0"/>
          </a:p>
        </p:txBody>
      </p:sp>
    </p:spTree>
  </p:cSld>
  <p:clrMapOvr>
    <a:masterClrMapping/>
  </p:clrMapOvr>
  <p:transition spd="slow">
    <p:fad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24921D-4E14-2EB3-CB75-DE020FDCB727}"/>
              </a:ext>
            </a:extLst>
          </p:cNvPr>
          <p:cNvSpPr>
            <a:spLocks noGrp="1"/>
          </p:cNvSpPr>
          <p:nvPr>
            <p:ph type="title"/>
          </p:nvPr>
        </p:nvSpPr>
        <p:spPr/>
        <p:txBody>
          <a:bodyPr/>
          <a:lstStyle/>
          <a:p>
            <a:pPr defTabSz="684086" fontAlgn="auto">
              <a:spcAft>
                <a:spcPts val="0"/>
              </a:spcAft>
              <a:defRPr/>
            </a:pPr>
            <a:r>
              <a:rPr lang="en-US" sz="4040"/>
              <a:t>Determining Endianess</a:t>
            </a:r>
            <a:endParaRPr lang="en-US" sz="4040" dirty="0"/>
          </a:p>
        </p:txBody>
      </p:sp>
      <p:sp>
        <p:nvSpPr>
          <p:cNvPr id="4" name="Content Placeholder 3">
            <a:extLst>
              <a:ext uri="{FF2B5EF4-FFF2-40B4-BE49-F238E27FC236}">
                <a16:creationId xmlns:a16="http://schemas.microsoft.com/office/drawing/2014/main" id="{2960D469-7EBC-6752-01F0-BCADF0D0FEBA}"/>
              </a:ext>
            </a:extLst>
          </p:cNvPr>
          <p:cNvSpPr>
            <a:spLocks noGrp="1"/>
          </p:cNvSpPr>
          <p:nvPr>
            <p:ph sz="quarter" idx="13"/>
          </p:nvPr>
        </p:nvSpPr>
        <p:spPr/>
        <p:txBody>
          <a:bodyPr/>
          <a:lstStyle/>
          <a:p>
            <a:pPr marL="171022" indent="-171022" defTabSz="684086" fontAlgn="auto">
              <a:spcBef>
                <a:spcPts val="749"/>
              </a:spcBef>
              <a:spcAft>
                <a:spcPts val="0"/>
              </a:spcAft>
              <a:defRPr/>
            </a:pPr>
            <a:r>
              <a:rPr lang="en-US" sz="1600">
                <a:latin typeface="Courier New" panose="02070309020205020404" pitchFamily="49" charset="0"/>
                <a:cs typeface="Courier New" panose="02070309020205020404" pitchFamily="49" charset="0"/>
              </a:rPr>
              <a:t>echo -n 1 | od -to2 | head -n1 | cut -f2 -d" " | cut -c6</a:t>
            </a:r>
          </a:p>
          <a:p>
            <a:pPr marL="171022" indent="-171022" defTabSz="684086" fontAlgn="auto">
              <a:spcBef>
                <a:spcPts val="749"/>
              </a:spcBef>
              <a:spcAft>
                <a:spcPts val="0"/>
              </a:spcAft>
              <a:defRPr/>
            </a:pPr>
            <a:endParaRPr lang="en-US" sz="1496"/>
          </a:p>
          <a:p>
            <a:pPr marL="513065" lvl="1" indent="-171022" defTabSz="684086" fontAlgn="auto">
              <a:spcBef>
                <a:spcPts val="374"/>
              </a:spcBef>
              <a:spcAft>
                <a:spcPts val="0"/>
              </a:spcAft>
              <a:defRPr/>
            </a:pPr>
            <a:r>
              <a:rPr lang="en-US" sz="1346"/>
              <a:t>If it return 0, it’s Big Endian</a:t>
            </a:r>
          </a:p>
          <a:p>
            <a:pPr marL="513065" lvl="1" indent="-171022" defTabSz="684086" fontAlgn="auto">
              <a:spcBef>
                <a:spcPts val="374"/>
              </a:spcBef>
              <a:spcAft>
                <a:spcPts val="0"/>
              </a:spcAft>
              <a:defRPr/>
            </a:pPr>
            <a:r>
              <a:rPr lang="en-US" sz="1346"/>
              <a:t>If it returns 1, it’s Little Endian</a:t>
            </a:r>
          </a:p>
          <a:p>
            <a:pPr marL="171022" indent="-171022" defTabSz="684086" fontAlgn="auto">
              <a:spcBef>
                <a:spcPts val="749"/>
              </a:spcBef>
              <a:spcAft>
                <a:spcPts val="0"/>
              </a:spcAft>
              <a:defRPr/>
            </a:pPr>
            <a:endParaRPr lang="en-US" sz="1496"/>
          </a:p>
          <a:p>
            <a:pPr marL="171022" indent="-171022" defTabSz="684086" fontAlgn="auto">
              <a:spcBef>
                <a:spcPts val="749"/>
              </a:spcBef>
              <a:spcAft>
                <a:spcPts val="0"/>
              </a:spcAft>
              <a:defRPr/>
            </a:pPr>
            <a:endParaRPr lang="en-US" sz="1496"/>
          </a:p>
          <a:p>
            <a:pPr marL="171022" indent="-171022" defTabSz="684086" fontAlgn="auto">
              <a:spcBef>
                <a:spcPts val="749"/>
              </a:spcBef>
              <a:spcAft>
                <a:spcPts val="0"/>
              </a:spcAft>
              <a:defRPr/>
            </a:pPr>
            <a:r>
              <a:rPr lang="en-US" sz="1496"/>
              <a:t>lscpu | grep Endian</a:t>
            </a:r>
            <a:endParaRPr lang="en-US" sz="1496" dirty="0"/>
          </a:p>
        </p:txBody>
      </p:sp>
      <p:sp>
        <p:nvSpPr>
          <p:cNvPr id="29700" name="Rectangle 4">
            <a:extLst>
              <a:ext uri="{FF2B5EF4-FFF2-40B4-BE49-F238E27FC236}">
                <a16:creationId xmlns:a16="http://schemas.microsoft.com/office/drawing/2014/main" id="{BB0E2532-9E52-2B40-FD4C-F0D48ADF1A85}"/>
              </a:ext>
            </a:extLst>
          </p:cNvPr>
          <p:cNvSpPr>
            <a:spLocks noChangeArrowheads="1"/>
          </p:cNvSpPr>
          <p:nvPr/>
        </p:nvSpPr>
        <p:spPr bwMode="auto">
          <a:xfrm>
            <a:off x="1343025" y="2603659"/>
            <a:ext cx="4572000" cy="230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750"/>
              </a:spcBef>
              <a:buFont typeface="Arial" panose="020B0604020202020204" pitchFamily="34" charset="0"/>
              <a:buChar char="•"/>
              <a:defRPr sz="2100">
                <a:solidFill>
                  <a:schemeClr val="tx1"/>
                </a:solidFill>
                <a:latin typeface="Corbel" panose="020B0503020204020204" pitchFamily="34" charset="0"/>
              </a:defRPr>
            </a:lvl1pPr>
            <a:lvl2pPr marL="742950" indent="-285750">
              <a:lnSpc>
                <a:spcPct val="90000"/>
              </a:lnSpc>
              <a:spcBef>
                <a:spcPts val="375"/>
              </a:spcBef>
              <a:buFont typeface="Arial" panose="020B0604020202020204" pitchFamily="34" charset="0"/>
              <a:buChar char="•"/>
              <a:defRPr>
                <a:solidFill>
                  <a:schemeClr val="tx1"/>
                </a:solidFill>
                <a:latin typeface="Corbel" panose="020B0503020204020204" pitchFamily="34" charset="0"/>
              </a:defRPr>
            </a:lvl2pPr>
            <a:lvl3pPr marL="1143000" indent="-228600">
              <a:lnSpc>
                <a:spcPct val="90000"/>
              </a:lnSpc>
              <a:spcBef>
                <a:spcPts val="375"/>
              </a:spcBef>
              <a:buFont typeface="Arial" panose="020B0604020202020204" pitchFamily="34" charset="0"/>
              <a:buChar char="•"/>
              <a:defRPr sz="1500">
                <a:solidFill>
                  <a:schemeClr val="tx1"/>
                </a:solidFill>
                <a:latin typeface="Corbel" panose="020B0503020204020204" pitchFamily="34" charset="0"/>
              </a:defRPr>
            </a:lvl3pPr>
            <a:lvl4pPr marL="1600200" indent="-228600">
              <a:lnSpc>
                <a:spcPct val="90000"/>
              </a:lnSpc>
              <a:spcBef>
                <a:spcPts val="375"/>
              </a:spcBef>
              <a:buFont typeface="Arial" panose="020B0604020202020204" pitchFamily="34" charset="0"/>
              <a:buChar char="•"/>
              <a:defRPr sz="1300">
                <a:solidFill>
                  <a:schemeClr val="tx1"/>
                </a:solidFill>
                <a:latin typeface="Corbel" panose="020B0503020204020204" pitchFamily="34" charset="0"/>
              </a:defRPr>
            </a:lvl4pPr>
            <a:lvl5pPr marL="2057400" indent="-228600">
              <a:lnSpc>
                <a:spcPct val="90000"/>
              </a:lnSpc>
              <a:spcBef>
                <a:spcPts val="375"/>
              </a:spcBef>
              <a:buFont typeface="Arial" panose="020B0604020202020204" pitchFamily="34" charset="0"/>
              <a:buChar char="•"/>
              <a:defRPr sz="1300">
                <a:solidFill>
                  <a:schemeClr val="tx1"/>
                </a:solidFill>
                <a:latin typeface="Corbel" panose="020B0503020204020204" pitchFamily="34" charset="0"/>
              </a:defRPr>
            </a:lvl5pPr>
            <a:lvl6pPr marL="2514600" indent="-228600" fontAlgn="base">
              <a:lnSpc>
                <a:spcPct val="90000"/>
              </a:lnSpc>
              <a:spcBef>
                <a:spcPts val="375"/>
              </a:spcBef>
              <a:spcAft>
                <a:spcPct val="0"/>
              </a:spcAft>
              <a:buFont typeface="Arial" panose="020B0604020202020204" pitchFamily="34" charset="0"/>
              <a:buChar char="•"/>
              <a:defRPr sz="1300">
                <a:solidFill>
                  <a:schemeClr val="tx1"/>
                </a:solidFill>
                <a:latin typeface="Corbel" panose="020B0503020204020204" pitchFamily="34" charset="0"/>
              </a:defRPr>
            </a:lvl6pPr>
            <a:lvl7pPr marL="2971800" indent="-228600" fontAlgn="base">
              <a:lnSpc>
                <a:spcPct val="90000"/>
              </a:lnSpc>
              <a:spcBef>
                <a:spcPts val="375"/>
              </a:spcBef>
              <a:spcAft>
                <a:spcPct val="0"/>
              </a:spcAft>
              <a:buFont typeface="Arial" panose="020B0604020202020204" pitchFamily="34" charset="0"/>
              <a:buChar char="•"/>
              <a:defRPr sz="1300">
                <a:solidFill>
                  <a:schemeClr val="tx1"/>
                </a:solidFill>
                <a:latin typeface="Corbel" panose="020B0503020204020204" pitchFamily="34" charset="0"/>
              </a:defRPr>
            </a:lvl7pPr>
            <a:lvl8pPr marL="3429000" indent="-228600" fontAlgn="base">
              <a:lnSpc>
                <a:spcPct val="90000"/>
              </a:lnSpc>
              <a:spcBef>
                <a:spcPts val="375"/>
              </a:spcBef>
              <a:spcAft>
                <a:spcPct val="0"/>
              </a:spcAft>
              <a:buFont typeface="Arial" panose="020B0604020202020204" pitchFamily="34" charset="0"/>
              <a:buChar char="•"/>
              <a:defRPr sz="1300">
                <a:solidFill>
                  <a:schemeClr val="tx1"/>
                </a:solidFill>
                <a:latin typeface="Corbel" panose="020B0503020204020204" pitchFamily="34" charset="0"/>
              </a:defRPr>
            </a:lvl8pPr>
            <a:lvl9pPr marL="3886200" indent="-228600" fontAlgn="base">
              <a:lnSpc>
                <a:spcPct val="90000"/>
              </a:lnSpc>
              <a:spcBef>
                <a:spcPts val="375"/>
              </a:spcBef>
              <a:spcAft>
                <a:spcPct val="0"/>
              </a:spcAft>
              <a:buFont typeface="Arial" panose="020B0604020202020204" pitchFamily="34" charset="0"/>
              <a:buChar char="•"/>
              <a:defRPr sz="1300">
                <a:solidFill>
                  <a:schemeClr val="tx1"/>
                </a:solidFill>
                <a:latin typeface="Corbel" panose="020B0503020204020204" pitchFamily="34" charset="0"/>
              </a:defRPr>
            </a:lvl9pPr>
          </a:lstStyle>
          <a:p>
            <a:pPr eaLnBrk="1" hangingPunct="1">
              <a:lnSpc>
                <a:spcPct val="100000"/>
              </a:lnSpc>
              <a:spcBef>
                <a:spcPct val="0"/>
              </a:spcBef>
              <a:buFontTx/>
              <a:buNone/>
            </a:pPr>
            <a:r>
              <a:rPr lang="en-US" altLang="en-US" sz="900">
                <a:latin typeface="Arial Narrow" panose="020B0604020202020204" pitchFamily="34" charset="0"/>
              </a:rPr>
              <a:t>*https://mfcoding.wordpress.com/2012/12/11/linux-big-endian-little-endian-test-from-command-line/</a:t>
            </a:r>
          </a:p>
        </p:txBody>
      </p:sp>
    </p:spTree>
  </p:cSld>
  <p:clrMapOvr>
    <a:masterClrMapping/>
  </p:clrMapOvr>
  <p:transition spd="slow">
    <p:fad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itle 1">
            <a:extLst>
              <a:ext uri="{FF2B5EF4-FFF2-40B4-BE49-F238E27FC236}">
                <a16:creationId xmlns:a16="http://schemas.microsoft.com/office/drawing/2014/main" id="{0B3E9E06-E296-1351-8561-68AA2BCD12C4}"/>
              </a:ext>
            </a:extLst>
          </p:cNvPr>
          <p:cNvSpPr>
            <a:spLocks noGrp="1"/>
          </p:cNvSpPr>
          <p:nvPr>
            <p:ph type="title"/>
            <p:custDataLst>
              <p:tags r:id="rId1"/>
            </p:custDataLst>
          </p:nvPr>
        </p:nvSpPr>
        <p:spPr>
          <a:xfrm rot="16200000">
            <a:off x="-1228725" y="1781175"/>
            <a:ext cx="3924300" cy="704850"/>
          </a:xfrm>
        </p:spPr>
        <p:txBody>
          <a:bodyPr>
            <a:normAutofit fontScale="90000"/>
          </a:bodyPr>
          <a:lstStyle/>
          <a:p>
            <a:pPr defTabSz="684086" fontAlgn="auto">
              <a:spcAft>
                <a:spcPts val="0"/>
              </a:spcAft>
              <a:defRPr/>
            </a:pPr>
            <a:r>
              <a:rPr lang="en-US" altLang="en-US" sz="4040"/>
              <a:t>Lets look at an example</a:t>
            </a:r>
            <a:endParaRPr lang="en-US" altLang="en-US" sz="4040" dirty="0"/>
          </a:p>
        </p:txBody>
      </p:sp>
      <p:sp>
        <p:nvSpPr>
          <p:cNvPr id="32771" name="Content Placeholder 2">
            <a:extLst>
              <a:ext uri="{FF2B5EF4-FFF2-40B4-BE49-F238E27FC236}">
                <a16:creationId xmlns:a16="http://schemas.microsoft.com/office/drawing/2014/main" id="{F98DC018-E498-8A45-ABE5-7A06A5D6914B}"/>
              </a:ext>
            </a:extLst>
          </p:cNvPr>
          <p:cNvSpPr>
            <a:spLocks noGrp="1"/>
          </p:cNvSpPr>
          <p:nvPr>
            <p:ph sz="quarter" idx="13"/>
            <p:custDataLst>
              <p:tags r:id="rId2"/>
            </p:custDataLst>
          </p:nvPr>
        </p:nvSpPr>
        <p:spPr/>
        <p:txBody>
          <a:bodyPr/>
          <a:lstStyle/>
          <a:p>
            <a:pPr marL="171022" indent="-171022" defTabSz="684086" fontAlgn="auto">
              <a:spcBef>
                <a:spcPts val="749"/>
              </a:spcBef>
              <a:spcAft>
                <a:spcPts val="0"/>
              </a:spcAft>
              <a:defRPr/>
            </a:pPr>
            <a:r>
              <a:rPr lang="en-US" altLang="en-US" sz="2800"/>
              <a:t>We’ll look at a program which has two pieces</a:t>
            </a:r>
          </a:p>
          <a:p>
            <a:pPr marL="513065" lvl="1" indent="-171022" defTabSz="684086" fontAlgn="auto">
              <a:spcBef>
                <a:spcPts val="374"/>
              </a:spcBef>
              <a:spcAft>
                <a:spcPts val="0"/>
              </a:spcAft>
              <a:defRPr/>
            </a:pPr>
            <a:r>
              <a:rPr lang="en-US" altLang="en-US" sz="2400"/>
              <a:t>Server</a:t>
            </a:r>
          </a:p>
          <a:p>
            <a:pPr marL="855107" lvl="2" indent="-171022" defTabSz="684086" fontAlgn="auto">
              <a:spcBef>
                <a:spcPts val="374"/>
              </a:spcBef>
              <a:spcAft>
                <a:spcPts val="0"/>
              </a:spcAft>
              <a:defRPr/>
            </a:pPr>
            <a:r>
              <a:rPr lang="en-US" altLang="en-US" sz="2000"/>
              <a:t>Received a structure from the client and prints it out</a:t>
            </a:r>
          </a:p>
          <a:p>
            <a:pPr marL="513065" lvl="1" indent="-171022" defTabSz="684086" fontAlgn="auto">
              <a:spcBef>
                <a:spcPts val="374"/>
              </a:spcBef>
              <a:spcAft>
                <a:spcPts val="0"/>
              </a:spcAft>
              <a:defRPr/>
            </a:pPr>
            <a:r>
              <a:rPr lang="en-US" altLang="en-US" sz="2400"/>
              <a:t>Client</a:t>
            </a:r>
          </a:p>
          <a:p>
            <a:pPr marL="855107" lvl="2" indent="-171022" defTabSz="684086" fontAlgn="auto">
              <a:spcBef>
                <a:spcPts val="374"/>
              </a:spcBef>
              <a:spcAft>
                <a:spcPts val="0"/>
              </a:spcAft>
              <a:defRPr/>
            </a:pPr>
            <a:r>
              <a:rPr lang="en-US" altLang="en-US" sz="2000"/>
              <a:t>Sends a structure to the server.</a:t>
            </a:r>
          </a:p>
          <a:p>
            <a:pPr marL="855107" lvl="2" indent="-171022" defTabSz="684086" fontAlgn="auto">
              <a:spcBef>
                <a:spcPts val="374"/>
              </a:spcBef>
              <a:spcAft>
                <a:spcPts val="0"/>
              </a:spcAft>
              <a:defRPr/>
            </a:pPr>
            <a:r>
              <a:rPr lang="en-US" altLang="en-US" sz="2000"/>
              <a:t>Waits 1 second and repeats.</a:t>
            </a:r>
            <a:endParaRPr lang="en-US" altLang="en-US" sz="1197" dirty="0"/>
          </a:p>
        </p:txBody>
      </p:sp>
    </p:spTree>
  </p:cSld>
  <p:clrMapOvr>
    <a:masterClrMapping/>
  </p:clrMapOvr>
  <p:transition spd="slow">
    <p:fad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862A21-CE94-8C52-3182-EDAF77365D35}"/>
              </a:ext>
            </a:extLst>
          </p:cNvPr>
          <p:cNvSpPr>
            <a:spLocks noGrp="1"/>
          </p:cNvSpPr>
          <p:nvPr>
            <p:ph type="title"/>
          </p:nvPr>
        </p:nvSpPr>
        <p:spPr/>
        <p:txBody>
          <a:bodyPr/>
          <a:lstStyle/>
          <a:p>
            <a:pPr defTabSz="684086" fontAlgn="auto">
              <a:spcAft>
                <a:spcPts val="0"/>
              </a:spcAft>
              <a:defRPr/>
            </a:pPr>
            <a:r>
              <a:rPr lang="en-US" sz="4040"/>
              <a:t>What is wrong?</a:t>
            </a:r>
            <a:endParaRPr lang="en-US" sz="4040" dirty="0"/>
          </a:p>
        </p:txBody>
      </p:sp>
      <p:sp>
        <p:nvSpPr>
          <p:cNvPr id="4" name="Content Placeholder 3">
            <a:extLst>
              <a:ext uri="{FF2B5EF4-FFF2-40B4-BE49-F238E27FC236}">
                <a16:creationId xmlns:a16="http://schemas.microsoft.com/office/drawing/2014/main" id="{649B568F-EB0B-086C-779A-87880B2376BE}"/>
              </a:ext>
            </a:extLst>
          </p:cNvPr>
          <p:cNvSpPr>
            <a:spLocks noGrp="1"/>
          </p:cNvSpPr>
          <p:nvPr>
            <p:ph sz="quarter" idx="13"/>
          </p:nvPr>
        </p:nvSpPr>
        <p:spPr>
          <a:xfrm>
            <a:off x="514350" y="1547813"/>
            <a:ext cx="7796213" cy="2482850"/>
          </a:xfrm>
        </p:spPr>
        <p:txBody>
          <a:bodyPr/>
          <a:lstStyle/>
          <a:p>
            <a:pPr marL="171022" indent="-171022" defTabSz="684086" fontAlgn="auto">
              <a:spcBef>
                <a:spcPts val="749"/>
              </a:spcBef>
              <a:spcAft>
                <a:spcPts val="0"/>
              </a:spcAft>
              <a:defRPr/>
            </a:pPr>
            <a:endParaRPr lang="en-US" sz="1496"/>
          </a:p>
        </p:txBody>
      </p:sp>
    </p:spTree>
  </p:cSld>
  <p:clrMapOvr>
    <a:masterClrMapping/>
  </p:clrMapOvr>
  <p:transition spd="slow">
    <p:fad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AC07AE-47A4-0EFA-9EDF-5CFEE95FFBBA}"/>
              </a:ext>
            </a:extLst>
          </p:cNvPr>
          <p:cNvSpPr>
            <a:spLocks noGrp="1"/>
          </p:cNvSpPr>
          <p:nvPr>
            <p:ph type="title"/>
          </p:nvPr>
        </p:nvSpPr>
        <p:spPr/>
        <p:txBody>
          <a:bodyPr/>
          <a:lstStyle/>
          <a:p>
            <a:pPr defTabSz="684086" fontAlgn="auto">
              <a:spcAft>
                <a:spcPts val="0"/>
              </a:spcAft>
              <a:defRPr/>
            </a:pPr>
            <a:r>
              <a:rPr lang="en-US" sz="4040"/>
              <a:t>Conversion Routines</a:t>
            </a:r>
            <a:endParaRPr lang="en-US" sz="4040" dirty="0"/>
          </a:p>
        </p:txBody>
      </p:sp>
      <p:sp>
        <p:nvSpPr>
          <p:cNvPr id="4" name="Content Placeholder 3">
            <a:extLst>
              <a:ext uri="{FF2B5EF4-FFF2-40B4-BE49-F238E27FC236}">
                <a16:creationId xmlns:a16="http://schemas.microsoft.com/office/drawing/2014/main" id="{A5D79A7A-D0C6-D405-0238-1D0CE87CA143}"/>
              </a:ext>
            </a:extLst>
          </p:cNvPr>
          <p:cNvSpPr>
            <a:spLocks noGrp="1"/>
          </p:cNvSpPr>
          <p:nvPr>
            <p:ph sz="quarter" idx="13"/>
          </p:nvPr>
        </p:nvSpPr>
        <p:spPr>
          <a:xfrm>
            <a:off x="514350" y="1547813"/>
            <a:ext cx="7796213" cy="2482850"/>
          </a:xfrm>
        </p:spPr>
        <p:txBody>
          <a:bodyPr/>
          <a:lstStyle/>
          <a:p>
            <a:pPr marL="171022" indent="-171022" defTabSz="684086" fontAlgn="auto">
              <a:spcBef>
                <a:spcPts val="749"/>
              </a:spcBef>
              <a:spcAft>
                <a:spcPts val="0"/>
              </a:spcAft>
              <a:defRPr/>
            </a:pPr>
            <a:r>
              <a:rPr lang="en-US" altLang="en-US" sz="1496"/>
              <a:t>host to network short</a:t>
            </a:r>
          </a:p>
          <a:p>
            <a:pPr marL="513065" lvl="1" indent="-171022" defTabSz="684086" fontAlgn="auto">
              <a:spcBef>
                <a:spcPts val="374"/>
              </a:spcBef>
              <a:spcAft>
                <a:spcPts val="0"/>
              </a:spcAft>
              <a:defRPr/>
            </a:pPr>
            <a:r>
              <a:rPr lang="en-US" altLang="en-US" sz="1346"/>
              <a:t>htons()</a:t>
            </a:r>
          </a:p>
          <a:p>
            <a:pPr marL="171022" indent="-171022" defTabSz="684086" fontAlgn="auto">
              <a:spcBef>
                <a:spcPts val="749"/>
              </a:spcBef>
              <a:spcAft>
                <a:spcPts val="0"/>
              </a:spcAft>
              <a:defRPr/>
            </a:pPr>
            <a:r>
              <a:rPr lang="en-US" altLang="en-US" sz="1496"/>
              <a:t>host to network long</a:t>
            </a:r>
          </a:p>
          <a:p>
            <a:pPr marL="513065" lvl="1" indent="-171022" defTabSz="684086" fontAlgn="auto">
              <a:spcBef>
                <a:spcPts val="374"/>
              </a:spcBef>
              <a:spcAft>
                <a:spcPts val="0"/>
              </a:spcAft>
              <a:defRPr/>
            </a:pPr>
            <a:r>
              <a:rPr lang="en-US" altLang="en-US" sz="1346"/>
              <a:t>htonl()</a:t>
            </a:r>
          </a:p>
          <a:p>
            <a:pPr marL="171022" indent="-171022" defTabSz="684086" fontAlgn="auto">
              <a:spcBef>
                <a:spcPts val="749"/>
              </a:spcBef>
              <a:spcAft>
                <a:spcPts val="0"/>
              </a:spcAft>
              <a:defRPr/>
            </a:pPr>
            <a:r>
              <a:rPr lang="en-US" altLang="en-US" sz="1496"/>
              <a:t>network to host short</a:t>
            </a:r>
          </a:p>
          <a:p>
            <a:pPr marL="513065" lvl="1" indent="-171022" defTabSz="684086" fontAlgn="auto">
              <a:spcBef>
                <a:spcPts val="374"/>
              </a:spcBef>
              <a:spcAft>
                <a:spcPts val="0"/>
              </a:spcAft>
              <a:defRPr/>
            </a:pPr>
            <a:r>
              <a:rPr lang="en-US" altLang="en-US" sz="1346"/>
              <a:t>ntohs()</a:t>
            </a:r>
          </a:p>
          <a:p>
            <a:pPr marL="171022" indent="-171022" defTabSz="684086" fontAlgn="auto">
              <a:spcBef>
                <a:spcPts val="749"/>
              </a:spcBef>
              <a:spcAft>
                <a:spcPts val="0"/>
              </a:spcAft>
              <a:defRPr/>
            </a:pPr>
            <a:r>
              <a:rPr lang="en-US" altLang="en-US" sz="1496"/>
              <a:t>network to host long</a:t>
            </a:r>
          </a:p>
          <a:p>
            <a:pPr marL="513065" lvl="1" indent="-171022" defTabSz="684086" fontAlgn="auto">
              <a:spcBef>
                <a:spcPts val="374"/>
              </a:spcBef>
              <a:spcAft>
                <a:spcPts val="0"/>
              </a:spcAft>
              <a:defRPr/>
            </a:pPr>
            <a:r>
              <a:rPr lang="en-US" altLang="en-US" sz="1346"/>
              <a:t>ntohl()</a:t>
            </a:r>
          </a:p>
          <a:p>
            <a:pPr marL="171022" indent="-171022" defTabSz="684086" fontAlgn="auto">
              <a:spcBef>
                <a:spcPts val="749"/>
              </a:spcBef>
              <a:spcAft>
                <a:spcPts val="0"/>
              </a:spcAft>
              <a:defRPr/>
            </a:pPr>
            <a:endParaRPr lang="en-US" sz="1496" dirty="0"/>
          </a:p>
        </p:txBody>
      </p:sp>
    </p:spTree>
  </p:cSld>
  <p:clrMapOvr>
    <a:masterClrMapping/>
  </p:clrMapOvr>
  <p:transition spd="slow">
    <p:fad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43947E-058E-E0F0-C9EB-0FDD289FA5C8}"/>
              </a:ext>
            </a:extLst>
          </p:cNvPr>
          <p:cNvSpPr>
            <a:spLocks noGrp="1"/>
          </p:cNvSpPr>
          <p:nvPr>
            <p:ph type="title"/>
          </p:nvPr>
        </p:nvSpPr>
        <p:spPr/>
        <p:txBody>
          <a:bodyPr/>
          <a:lstStyle/>
          <a:p>
            <a:pPr defTabSz="684086" fontAlgn="auto">
              <a:spcAft>
                <a:spcPts val="0"/>
              </a:spcAft>
              <a:defRPr/>
            </a:pPr>
            <a:r>
              <a:rPr lang="en-US" sz="4040"/>
              <a:t>Issues to address - Send</a:t>
            </a:r>
            <a:endParaRPr lang="en-US" sz="4040" dirty="0"/>
          </a:p>
        </p:txBody>
      </p:sp>
      <p:sp>
        <p:nvSpPr>
          <p:cNvPr id="4" name="Content Placeholder 3">
            <a:extLst>
              <a:ext uri="{FF2B5EF4-FFF2-40B4-BE49-F238E27FC236}">
                <a16:creationId xmlns:a16="http://schemas.microsoft.com/office/drawing/2014/main" id="{80C2B0F3-9343-1D5C-ACFD-0EF1B106BF24}"/>
              </a:ext>
            </a:extLst>
          </p:cNvPr>
          <p:cNvSpPr>
            <a:spLocks noGrp="1"/>
          </p:cNvSpPr>
          <p:nvPr>
            <p:ph sz="quarter" idx="13"/>
          </p:nvPr>
        </p:nvSpPr>
        <p:spPr/>
        <p:txBody>
          <a:bodyPr/>
          <a:lstStyle/>
          <a:p>
            <a:pPr marL="171022" indent="-171022" defTabSz="684086" fontAlgn="auto">
              <a:spcBef>
                <a:spcPts val="749"/>
              </a:spcBef>
              <a:spcAft>
                <a:spcPts val="0"/>
              </a:spcAft>
              <a:defRPr/>
            </a:pPr>
            <a:r>
              <a:rPr lang="en-US" sz="1496"/>
              <a:t>On send</a:t>
            </a:r>
          </a:p>
          <a:p>
            <a:pPr marL="513065" lvl="1" indent="-171022" defTabSz="684086" fontAlgn="auto">
              <a:spcBef>
                <a:spcPts val="374"/>
              </a:spcBef>
              <a:spcAft>
                <a:spcPts val="0"/>
              </a:spcAft>
              <a:defRPr/>
            </a:pPr>
            <a:r>
              <a:rPr lang="en-US" sz="1346"/>
              <a:t>Each element of a structure must be converted to correct endianness</a:t>
            </a:r>
          </a:p>
          <a:p>
            <a:pPr marL="513065" lvl="1" indent="-171022" defTabSz="684086" fontAlgn="auto">
              <a:spcBef>
                <a:spcPts val="374"/>
              </a:spcBef>
              <a:spcAft>
                <a:spcPts val="0"/>
              </a:spcAft>
              <a:defRPr/>
            </a:pPr>
            <a:r>
              <a:rPr lang="en-US" sz="1346"/>
              <a:t>Problem:</a:t>
            </a:r>
          </a:p>
          <a:p>
            <a:pPr marL="855107" lvl="2" indent="-171022" defTabSz="684086" fontAlgn="auto">
              <a:spcBef>
                <a:spcPts val="374"/>
              </a:spcBef>
              <a:spcAft>
                <a:spcPts val="0"/>
              </a:spcAft>
              <a:defRPr/>
            </a:pPr>
            <a:r>
              <a:rPr lang="en-US" sz="1197"/>
              <a:t>If structure is passed by reference, can we just make the changes?</a:t>
            </a:r>
            <a:endParaRPr lang="en-US" sz="1197" dirty="0"/>
          </a:p>
        </p:txBody>
      </p:sp>
      <p:pic>
        <p:nvPicPr>
          <p:cNvPr id="33796" name="Picture 4">
            <a:extLst>
              <a:ext uri="{FF2B5EF4-FFF2-40B4-BE49-F238E27FC236}">
                <a16:creationId xmlns:a16="http://schemas.microsoft.com/office/drawing/2014/main" id="{CC2B1FD6-A722-4D2E-3114-2855D58E907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728" r="58725"/>
          <a:stretch>
            <a:fillRect/>
          </a:stretch>
        </p:blipFill>
        <p:spPr bwMode="auto">
          <a:xfrm>
            <a:off x="3726472" y="2603659"/>
            <a:ext cx="1331361" cy="10215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3797" name="Picture 5">
            <a:extLst>
              <a:ext uri="{FF2B5EF4-FFF2-40B4-BE49-F238E27FC236}">
                <a16:creationId xmlns:a16="http://schemas.microsoft.com/office/drawing/2014/main" id="{55B43D09-5633-A47D-EE11-444F273FEFE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42988" y="4257270"/>
            <a:ext cx="4215836" cy="8405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fade/>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6BC0D5-AE6B-F35D-A237-B6C9919E1D55}"/>
              </a:ext>
            </a:extLst>
          </p:cNvPr>
          <p:cNvSpPr>
            <a:spLocks noGrp="1"/>
          </p:cNvSpPr>
          <p:nvPr>
            <p:ph type="title"/>
          </p:nvPr>
        </p:nvSpPr>
        <p:spPr>
          <a:xfrm>
            <a:off x="228600" y="185738"/>
            <a:ext cx="4895850" cy="863600"/>
          </a:xfrm>
        </p:spPr>
        <p:txBody>
          <a:bodyPr>
            <a:normAutofit fontScale="90000"/>
          </a:bodyPr>
          <a:lstStyle/>
          <a:p>
            <a:pPr defTabSz="684086" fontAlgn="auto">
              <a:spcAft>
                <a:spcPts val="0"/>
              </a:spcAft>
              <a:defRPr/>
            </a:pPr>
            <a:r>
              <a:rPr lang="en-US" sz="4040"/>
              <a:t>Issues to address - Receive</a:t>
            </a:r>
            <a:endParaRPr lang="en-US" sz="4040" dirty="0"/>
          </a:p>
        </p:txBody>
      </p:sp>
      <p:sp>
        <p:nvSpPr>
          <p:cNvPr id="4" name="Content Placeholder 3">
            <a:extLst>
              <a:ext uri="{FF2B5EF4-FFF2-40B4-BE49-F238E27FC236}">
                <a16:creationId xmlns:a16="http://schemas.microsoft.com/office/drawing/2014/main" id="{D4BA6F0B-D6F3-017F-8A9E-C241FE17E57D}"/>
              </a:ext>
            </a:extLst>
          </p:cNvPr>
          <p:cNvSpPr>
            <a:spLocks noGrp="1"/>
          </p:cNvSpPr>
          <p:nvPr>
            <p:ph sz="quarter" idx="13"/>
          </p:nvPr>
        </p:nvSpPr>
        <p:spPr/>
        <p:txBody>
          <a:bodyPr/>
          <a:lstStyle/>
          <a:p>
            <a:pPr marL="171022" indent="-171022" defTabSz="684086" fontAlgn="auto">
              <a:spcBef>
                <a:spcPts val="749"/>
              </a:spcBef>
              <a:spcAft>
                <a:spcPts val="0"/>
              </a:spcAft>
              <a:defRPr/>
            </a:pPr>
            <a:r>
              <a:rPr lang="en-US" sz="1496" dirty="0"/>
              <a:t>On send</a:t>
            </a:r>
          </a:p>
          <a:p>
            <a:pPr marL="513065" lvl="1" indent="-171022" defTabSz="684086" fontAlgn="auto">
              <a:spcBef>
                <a:spcPts val="374"/>
              </a:spcBef>
              <a:spcAft>
                <a:spcPts val="0"/>
              </a:spcAft>
              <a:defRPr/>
            </a:pPr>
            <a:r>
              <a:rPr lang="en-US" sz="1346" dirty="0"/>
              <a:t>Each element of a structure must be converted to correct endianness</a:t>
            </a:r>
          </a:p>
          <a:p>
            <a:pPr marL="513065" lvl="1" indent="-171022" defTabSz="684086" fontAlgn="auto">
              <a:spcBef>
                <a:spcPts val="374"/>
              </a:spcBef>
              <a:spcAft>
                <a:spcPts val="0"/>
              </a:spcAft>
              <a:defRPr/>
            </a:pPr>
            <a:r>
              <a:rPr lang="en-US" sz="1346"/>
              <a:t>Problem:</a:t>
            </a:r>
          </a:p>
          <a:p>
            <a:pPr marL="855107" lvl="2" indent="-171022" defTabSz="684086" fontAlgn="auto">
              <a:spcBef>
                <a:spcPts val="374"/>
              </a:spcBef>
              <a:spcAft>
                <a:spcPts val="0"/>
              </a:spcAft>
              <a:defRPr/>
            </a:pPr>
            <a:r>
              <a:rPr lang="en-US" sz="1197" dirty="0"/>
              <a:t>If destination is passed by reference, can we just make the changes?</a:t>
            </a:r>
          </a:p>
        </p:txBody>
      </p:sp>
      <p:pic>
        <p:nvPicPr>
          <p:cNvPr id="34820" name="Picture 4">
            <a:extLst>
              <a:ext uri="{FF2B5EF4-FFF2-40B4-BE49-F238E27FC236}">
                <a16:creationId xmlns:a16="http://schemas.microsoft.com/office/drawing/2014/main" id="{F41B7059-FB29-E1CD-40DB-BC3C6C12BB3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728" r="58725"/>
          <a:stretch>
            <a:fillRect/>
          </a:stretch>
        </p:blipFill>
        <p:spPr bwMode="auto">
          <a:xfrm>
            <a:off x="3989243" y="2603659"/>
            <a:ext cx="1445436" cy="11090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4821" name="Picture 6">
            <a:extLst>
              <a:ext uri="{FF2B5EF4-FFF2-40B4-BE49-F238E27FC236}">
                <a16:creationId xmlns:a16="http://schemas.microsoft.com/office/drawing/2014/main" id="{80FAE550-FA22-F683-F95E-8064C128B70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19200" y="3819160"/>
            <a:ext cx="3976527" cy="12786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fade/>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BAFB90-4FCD-D6B4-48EC-B30C6A249119}"/>
              </a:ext>
            </a:extLst>
          </p:cNvPr>
          <p:cNvSpPr>
            <a:spLocks noGrp="1"/>
          </p:cNvSpPr>
          <p:nvPr>
            <p:ph type="title"/>
          </p:nvPr>
        </p:nvSpPr>
        <p:spPr/>
        <p:txBody>
          <a:bodyPr/>
          <a:lstStyle/>
          <a:p>
            <a:pPr defTabSz="684086" fontAlgn="auto">
              <a:spcAft>
                <a:spcPts val="0"/>
              </a:spcAft>
              <a:defRPr/>
            </a:pPr>
            <a:r>
              <a:rPr lang="en-US" sz="4040"/>
              <a:t>Lets look at the solution</a:t>
            </a:r>
            <a:endParaRPr lang="en-US" sz="4040" dirty="0"/>
          </a:p>
        </p:txBody>
      </p:sp>
      <p:sp>
        <p:nvSpPr>
          <p:cNvPr id="4" name="Content Placeholder 3">
            <a:extLst>
              <a:ext uri="{FF2B5EF4-FFF2-40B4-BE49-F238E27FC236}">
                <a16:creationId xmlns:a16="http://schemas.microsoft.com/office/drawing/2014/main" id="{B6296D25-5772-E1C0-3635-7B073E3E4798}"/>
              </a:ext>
            </a:extLst>
          </p:cNvPr>
          <p:cNvSpPr>
            <a:spLocks noGrp="1"/>
          </p:cNvSpPr>
          <p:nvPr>
            <p:ph sz="quarter" idx="13"/>
          </p:nvPr>
        </p:nvSpPr>
        <p:spPr>
          <a:xfrm>
            <a:off x="514350" y="1547813"/>
            <a:ext cx="7796213" cy="2482850"/>
          </a:xfrm>
        </p:spPr>
        <p:txBody>
          <a:bodyPr/>
          <a:lstStyle/>
          <a:p>
            <a:pPr marL="171022" indent="-171022" defTabSz="684086" fontAlgn="auto">
              <a:spcBef>
                <a:spcPts val="749"/>
              </a:spcBef>
              <a:spcAft>
                <a:spcPts val="0"/>
              </a:spcAft>
              <a:defRPr/>
            </a:pPr>
            <a:endParaRPr lang="en-US" sz="1496"/>
          </a:p>
        </p:txBody>
      </p:sp>
    </p:spTree>
  </p:cSld>
  <p:clrMapOvr>
    <a:masterClrMapping/>
  </p:clrMapOvr>
  <p:transition spd="slow">
    <p:fade/>
  </p:transition>
</p:sld>
</file>

<file path=ppt/tags/tag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Instructor"/>
</p:tagLst>
</file>

<file path=ppt/tags/tag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heme/theme1.xml><?xml version="1.0" encoding="utf-8"?>
<a:theme xmlns:a="http://schemas.openxmlformats.org/drawingml/2006/main" name="Depth">
  <a:themeElements>
    <a:clrScheme name="Depth">
      <a:dk1>
        <a:sysClr val="windowText" lastClr="000000"/>
      </a:dk1>
      <a:lt1>
        <a:sysClr val="window" lastClr="FFFFFF"/>
      </a:lt1>
      <a:dk2>
        <a:srgbClr val="455F51"/>
      </a:dk2>
      <a:lt2>
        <a:srgbClr val="94D7E4"/>
      </a:lt2>
      <a:accent1>
        <a:srgbClr val="41AEBD"/>
      </a:accent1>
      <a:accent2>
        <a:srgbClr val="97E9D5"/>
      </a:accent2>
      <a:accent3>
        <a:srgbClr val="A2CF49"/>
      </a:accent3>
      <a:accent4>
        <a:srgbClr val="608F3D"/>
      </a:accent4>
      <a:accent5>
        <a:srgbClr val="F4DE3A"/>
      </a:accent5>
      <a:accent6>
        <a:srgbClr val="FCB11C"/>
      </a:accent6>
      <a:hlink>
        <a:srgbClr val="FBCA98"/>
      </a:hlink>
      <a:folHlink>
        <a:srgbClr val="D3B86D"/>
      </a:folHlink>
    </a:clrScheme>
    <a:fontScheme name="Depth">
      <a:majorFont>
        <a:latin typeface="Corbel" panose="020B0503020204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panose="020B0503020204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epth">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dark-background-hasker-presentation" id="{1577FF19-119C-D341-8420-453FB74959AD}" vid="{F6E06238-5418-F24E-ADE0-7239319DCDB2}"/>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swe2710-presentation</Template>
  <TotalTime>1525</TotalTime>
  <Words>2355</Words>
  <Application>Microsoft Macintosh PowerPoint</Application>
  <PresentationFormat>On-screen Show (16:9)</PresentationFormat>
  <Paragraphs>201</Paragraphs>
  <Slides>25</Slides>
  <Notes>5</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25</vt:i4>
      </vt:variant>
    </vt:vector>
  </HeadingPairs>
  <TitlesOfParts>
    <vt:vector size="32" baseType="lpstr">
      <vt:lpstr>Arial</vt:lpstr>
      <vt:lpstr>Arial Narrow</vt:lpstr>
      <vt:lpstr>Calibri</vt:lpstr>
      <vt:lpstr>Corbel</vt:lpstr>
      <vt:lpstr>Courier New</vt:lpstr>
      <vt:lpstr>Times New Roman</vt:lpstr>
      <vt:lpstr>Depth</vt:lpstr>
      <vt:lpstr>Software Example…</vt:lpstr>
      <vt:lpstr>Why does this matter?</vt:lpstr>
      <vt:lpstr>Polling, Blocking, Periodic and Aperiodic</vt:lpstr>
      <vt:lpstr>Objectives</vt:lpstr>
      <vt:lpstr>In the beginning</vt:lpstr>
      <vt:lpstr>Big Endian Versus Little Endian</vt:lpstr>
      <vt:lpstr>PowerPoint Presentation</vt:lpstr>
      <vt:lpstr>Endianess</vt:lpstr>
      <vt:lpstr>Endianess of common architectures</vt:lpstr>
      <vt:lpstr>Sockets</vt:lpstr>
      <vt:lpstr>TCP Versus UDP</vt:lpstr>
      <vt:lpstr>Creating a new socket</vt:lpstr>
      <vt:lpstr>Binding to a socket</vt:lpstr>
      <vt:lpstr>Listening for data</vt:lpstr>
      <vt:lpstr>Reading  and writing data</vt:lpstr>
      <vt:lpstr>Reading  and writing data</vt:lpstr>
      <vt:lpstr>What is Chroot</vt:lpstr>
      <vt:lpstr>What can we do with Chroot</vt:lpstr>
      <vt:lpstr>Determining Endianess</vt:lpstr>
      <vt:lpstr>Lets look at an example</vt:lpstr>
      <vt:lpstr>What is wrong?</vt:lpstr>
      <vt:lpstr>Conversion Routines</vt:lpstr>
      <vt:lpstr>Issues to address - Send</vt:lpstr>
      <vt:lpstr>Issues to address - Receive</vt:lpstr>
      <vt:lpstr>Lets look at the solution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wws</dc:creator>
  <cp:lastModifiedBy>Rob Hasker</cp:lastModifiedBy>
  <cp:revision>78</cp:revision>
  <dcterms:created xsi:type="dcterms:W3CDTF">2006-08-16T00:00:00Z</dcterms:created>
  <dcterms:modified xsi:type="dcterms:W3CDTF">2026-09-20T16:55:42Z</dcterms:modified>
</cp:coreProperties>
</file>