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286" r:id="rId2"/>
    <p:sldId id="285" r:id="rId3"/>
    <p:sldId id="287" r:id="rId4"/>
    <p:sldId id="288" r:id="rId5"/>
    <p:sldId id="289" r:id="rId6"/>
    <p:sldId id="29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8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F3C49C5-7E78-47F5-9D8C-6B53E4D7AD74}" type="datetime3">
              <a:rPr lang="en-US"/>
              <a:pPr>
                <a:defRPr/>
              </a:pPr>
              <a:t>11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D704038-86DF-44BC-AF45-9508C985A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19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CS-4220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42ADC62-EF22-428A-9916-21500BF75020}" type="datetime1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7A6B0698-B538-48A6-8AFC-2DE535C2B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101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CS-4220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A31DCDF-2108-4FFA-A4BC-C032E662B64E}" type="datetime1">
              <a:rPr lang="en-US" smtClean="0"/>
              <a:pPr/>
              <a:t>12/11/2013</a:t>
            </a:fld>
            <a:endParaRPr lang="en-US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70A020-D0AF-4161-A611-86DF835A74E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F322F-376A-45B0-A177-18132E203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0857-1213-49AE-B202-84CF5C433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EF703-06E6-42DD-96B3-D1BAC617E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5D66-171B-4E52-BD3A-B9D970CB3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A6BD-F2DF-4259-B5CF-4BDA997D5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0AB8C-AC86-4431-A9DC-412DAB825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5DA5-4F78-4F9B-AA76-B18D66451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0447-7159-4D52-BAED-0B56C098C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50A94-E1F5-4990-861A-12125E349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1347-DF7F-4196-848B-064627D6E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2CB7-BFBD-4368-B2EF-AE2B3C090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66945130-7477-4EB7-A449-FF9F29EAA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CS-4220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C7909-DBD2-4477-9ECD-245AB2B3F725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CS-4220 (last time!)</a:t>
            </a:r>
            <a:br>
              <a:rPr lang="en-US" dirty="0" smtClean="0"/>
            </a:br>
            <a:r>
              <a:rPr lang="en-US" dirty="0" smtClean="0"/>
              <a:t>Web Software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CS-4220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2A5AE-1ABF-42C6-872A-6D7DC9B8D2E4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40068"/>
                </a:solidFill>
              </a:rPr>
              <a:t>Contact info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Dr. Mark L. Hornick</a:t>
            </a:r>
          </a:p>
          <a:p>
            <a:pPr eaLnBrk="1" hangingPunct="1"/>
            <a:r>
              <a:rPr lang="en-US" sz="3400" dirty="0" smtClean="0"/>
              <a:t>email: hornick@msoe.edu</a:t>
            </a:r>
          </a:p>
          <a:p>
            <a:pPr eaLnBrk="1" hangingPunct="1"/>
            <a:r>
              <a:rPr lang="en-US" sz="3400" dirty="0" smtClean="0"/>
              <a:t>For office hours, course syllabus, see: </a:t>
            </a:r>
            <a:r>
              <a:rPr lang="en-US" sz="3400" dirty="0" smtClean="0">
                <a:solidFill>
                  <a:srgbClr val="9A0075"/>
                </a:solidFill>
              </a:rPr>
              <a:t>http://faculty-web.msoe.edu/hornick/</a:t>
            </a:r>
          </a:p>
          <a:p>
            <a:pPr eaLnBrk="1" hangingPunct="1"/>
            <a:r>
              <a:rPr lang="en-US" sz="3400" dirty="0" smtClean="0"/>
              <a:t>Office: L-341</a:t>
            </a:r>
          </a:p>
          <a:p>
            <a:pPr eaLnBrk="1" hangingPunct="1"/>
            <a:r>
              <a:rPr lang="en-US" sz="3400" dirty="0" smtClean="0"/>
              <a:t>Phone: 277-2417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Things we’ll cover in this course:</a:t>
            </a:r>
          </a:p>
        </p:txBody>
      </p:sp>
      <p:sp>
        <p:nvSpPr>
          <p:cNvPr id="751625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70C0"/>
                </a:solidFill>
              </a:rPr>
              <a:t>Substrates and protocols of the www 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HTML5 and CSS for web page content and appearance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70C0"/>
                </a:solidFill>
              </a:rPr>
              <a:t>Client-side JavaScript for validating forms and modifying content/appearance of web pages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Ajax for efficient client-server interactions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0070C0"/>
                </a:solidFill>
              </a:rPr>
              <a:t>jQuery</a:t>
            </a:r>
            <a:r>
              <a:rPr lang="en-US" sz="2400" dirty="0" smtClean="0">
                <a:solidFill>
                  <a:srgbClr val="0070C0"/>
                </a:solidFill>
              </a:rPr>
              <a:t> for efficient DOM queries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Java </a:t>
            </a:r>
            <a:r>
              <a:rPr lang="en-US" sz="2400" dirty="0" err="1" smtClean="0">
                <a:solidFill>
                  <a:srgbClr val="002060"/>
                </a:solidFill>
              </a:rPr>
              <a:t>Servlet</a:t>
            </a:r>
            <a:r>
              <a:rPr lang="en-US" sz="2400" dirty="0" smtClean="0">
                <a:solidFill>
                  <a:srgbClr val="002060"/>
                </a:solidFill>
              </a:rPr>
              <a:t>-based web applications – implementation and deployment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70C0"/>
                </a:solidFill>
              </a:rPr>
              <a:t>Java Server Pages (JSPs) 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2060"/>
                </a:solidFill>
              </a:rPr>
              <a:t>Security, privacy and confidentiality in website design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70C0"/>
                </a:solidFill>
              </a:rPr>
              <a:t>Java-based web services</a:t>
            </a:r>
          </a:p>
          <a:p>
            <a:pPr marL="571500" indent="-571500" eaLnBrk="1" hangingPunct="1"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FF0000"/>
                </a:solidFill>
              </a:rPr>
              <a:t>New HTML5 features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1D82E-4AE7-43B6-A93A-C78F8C5380C9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13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1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1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1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1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I assume you know 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	Java - proficiency with core language elements, data structures, threading, IPC</a:t>
            </a:r>
          </a:p>
          <a:p>
            <a:pPr lvl="1" eaLnBrk="1" hangingPunct="1"/>
            <a:r>
              <a:rPr lang="en-US" dirty="0" smtClean="0"/>
              <a:t>This is all material you should have from SE1021, CS2852, SE2811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B7F20-65E6-4562-91E2-8D3E446F886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80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843BE-B95E-4BBD-B941-B7B2FA3C6F30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148" name="Rectangle 4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Labs</a:t>
            </a:r>
          </a:p>
        </p:txBody>
      </p:sp>
      <p:sp>
        <p:nvSpPr>
          <p:cNvPr id="798725" name="Rectangle 410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1663"/>
          </a:xfrm>
        </p:spPr>
        <p:txBody>
          <a:bodyPr/>
          <a:lstStyle/>
          <a:p>
            <a:pPr eaLnBrk="1" hangingPunct="1"/>
            <a:r>
              <a:rPr lang="en-US" dirty="0" smtClean="0"/>
              <a:t>Simple web server implementation</a:t>
            </a:r>
          </a:p>
          <a:p>
            <a:pPr eaLnBrk="1" hangingPunct="1"/>
            <a:r>
              <a:rPr lang="en-US" dirty="0" smtClean="0"/>
              <a:t>Web page design using standard HTML/CSS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lient-side scripting using </a:t>
            </a:r>
            <a:r>
              <a:rPr lang="en-US" dirty="0" err="1" smtClean="0"/>
              <a:t>Javascript</a:t>
            </a:r>
            <a:r>
              <a:rPr lang="en-US" dirty="0" smtClean="0"/>
              <a:t>/Ajax</a:t>
            </a:r>
          </a:p>
          <a:p>
            <a:pPr eaLnBrk="1" hangingPunct="1"/>
            <a:r>
              <a:rPr lang="en-US" dirty="0" smtClean="0"/>
              <a:t>Java </a:t>
            </a:r>
            <a:r>
              <a:rPr lang="en-US" dirty="0" err="1" smtClean="0"/>
              <a:t>Servlet</a:t>
            </a:r>
            <a:r>
              <a:rPr lang="en-US" dirty="0" smtClean="0"/>
              <a:t>-based web app</a:t>
            </a:r>
          </a:p>
          <a:p>
            <a:pPr eaLnBrk="1" hangingPunct="1"/>
            <a:r>
              <a:rPr lang="en-US" dirty="0" smtClean="0"/>
              <a:t>Form-processing web app</a:t>
            </a:r>
          </a:p>
          <a:p>
            <a:pPr eaLnBrk="1" hangingPunct="1"/>
            <a:r>
              <a:rPr lang="en-US" dirty="0" smtClean="0"/>
              <a:t>JSP-based </a:t>
            </a:r>
            <a:r>
              <a:rPr lang="en-US" dirty="0" err="1" smtClean="0"/>
              <a:t>Servlets</a:t>
            </a:r>
            <a:endParaRPr lang="en-US" dirty="0" smtClean="0"/>
          </a:p>
          <a:p>
            <a:pPr eaLnBrk="1" hangingPunct="1"/>
            <a:r>
              <a:rPr lang="en-US" dirty="0" smtClean="0"/>
              <a:t>Deploying web apps to remote servers</a:t>
            </a:r>
          </a:p>
          <a:p>
            <a:pPr eaLnBrk="1" hangingPunct="1"/>
            <a:r>
              <a:rPr lang="en-US" dirty="0" smtClean="0"/>
              <a:t>Web services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62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2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4BFA2-8E92-4210-AE1E-42FCB6C388B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dirty="0" smtClean="0"/>
              <a:t>Grading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74088" cy="4532313"/>
          </a:xfrm>
        </p:spPr>
        <p:txBody>
          <a:bodyPr/>
          <a:lstStyle/>
          <a:p>
            <a:pPr eaLnBrk="1" hangingPunct="1"/>
            <a:r>
              <a:rPr lang="en-US" sz="2500" dirty="0" smtClean="0"/>
              <a:t>Review grading on course website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r>
              <a:rPr lang="en-US" sz="2500" dirty="0" smtClean="0"/>
              <a:t>The grading formula applies only to those students who have successfully met the objectives of this course.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r>
              <a:rPr lang="en-US" sz="2500" dirty="0" smtClean="0"/>
              <a:t>There is a 10% per business day late penalty for all written work and no work will be accepted more than one week late for credit.</a:t>
            </a:r>
          </a:p>
          <a:p>
            <a:pPr eaLnBrk="1" hangingPunct="1"/>
            <a:endParaRPr lang="en-US" sz="2500" dirty="0" smtClean="0"/>
          </a:p>
          <a:p>
            <a:pPr eaLnBrk="1" hangingPunct="1"/>
            <a:r>
              <a:rPr lang="en-US" sz="2500" dirty="0" smtClean="0"/>
              <a:t>You are encouraged to discuss assignments (lab and homework); but: everyone is responsible for doing and turning in their own work.  (Sharing code is not allowed.)</a:t>
            </a:r>
          </a:p>
        </p:txBody>
      </p:sp>
    </p:spTree>
    <p:extLst>
      <p:ext uri="{BB962C8B-B14F-4D97-AF65-F5344CB8AC3E}">
        <p14:creationId xmlns:p14="http://schemas.microsoft.com/office/powerpoint/2010/main" val="252782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8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515" grpId="0" build="p" autoUpdateAnimBg="0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10494</TotalTime>
  <Words>245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CS-4220 (last time!) Web Software Applications</vt:lpstr>
      <vt:lpstr>Contact info</vt:lpstr>
      <vt:lpstr>Things we’ll cover in this course:</vt:lpstr>
      <vt:lpstr>Things I assume you know :</vt:lpstr>
      <vt:lpstr>Labs</vt:lpstr>
      <vt:lpstr>Grading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Intro</dc:subject>
  <dc:creator>Mark Hornick</dc:creator>
  <cp:lastModifiedBy>Mark Hornick</cp:lastModifiedBy>
  <cp:revision>848</cp:revision>
  <cp:lastPrinted>1601-01-01T00:00:00Z</cp:lastPrinted>
  <dcterms:created xsi:type="dcterms:W3CDTF">1999-09-06T21:32:20Z</dcterms:created>
  <dcterms:modified xsi:type="dcterms:W3CDTF">2013-12-11T15:48:44Z</dcterms:modified>
</cp:coreProperties>
</file>