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287" r:id="rId2"/>
    <p:sldId id="290" r:id="rId3"/>
    <p:sldId id="288" r:id="rId4"/>
    <p:sldId id="297" r:id="rId5"/>
    <p:sldId id="298" r:id="rId6"/>
    <p:sldId id="311" r:id="rId7"/>
    <p:sldId id="31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340068"/>
    <a:srgbClr val="FFFFFF"/>
    <a:srgbClr val="9A00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665" autoAdjust="0"/>
  </p:normalViewPr>
  <p:slideViewPr>
    <p:cSldViewPr>
      <p:cViewPr varScale="1">
        <p:scale>
          <a:sx n="69" d="100"/>
          <a:sy n="69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5E20C5DD-AD60-4E0D-8FBD-A1B5369A9847}" type="datetime3">
              <a:rPr lang="en-US"/>
              <a:pPr>
                <a:defRPr/>
              </a:pPr>
              <a:t>9 February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3ED5EBE5-5DC1-4C93-A060-B823B090D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2A6208-CA72-4758-93C2-D4C43FAEE37C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EBC3B57-84F9-4B86-BCF0-2751A8D52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559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SE-280 Winter 2008-2009 09-1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2005-2008 by Mark J. Sebern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EF319-57CD-4DC4-8858-306B8CCB54C5}" type="slidenum">
              <a:rPr lang="en-US"/>
              <a:pPr/>
              <a:t>1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19138"/>
            <a:ext cx="4799013" cy="3598862"/>
          </a:xfrm>
          <a:prstGeom prst="rect">
            <a:avLst/>
          </a:prstGeo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A73ED87-2ABB-4B44-AEC9-512A957E95A9}" type="datetime1">
              <a:rPr lang="en-US"/>
              <a:pPr/>
              <a:t>2/9/2012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C9538-60C5-4538-A409-ACF694A5DF6E}" type="slidenum">
              <a:rPr lang="en-US"/>
              <a:pPr/>
              <a:t>2</a:t>
            </a:fld>
            <a:endParaRPr lang="en-US"/>
          </a:p>
        </p:txBody>
      </p:sp>
      <p:sp>
        <p:nvSpPr>
          <p:cNvPr id="116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1113" y="758825"/>
            <a:ext cx="4754562" cy="3565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ln/>
        </p:spPr>
        <p:txBody>
          <a:bodyPr lIns="95328" tIns="47666" rIns="95328" bIns="476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39A2FE8-2B42-4BB6-9335-BDC99F92A4C2}" type="datetime1">
              <a:rPr lang="en-US"/>
              <a:pPr/>
              <a:t>2/9/2012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140A7-8D2C-4783-A536-00DB0ED8EDC1}" type="slidenum">
              <a:rPr lang="en-US"/>
              <a:pPr/>
              <a:t>3</a:t>
            </a:fld>
            <a:endParaRPr lang="en-US"/>
          </a:p>
        </p:txBody>
      </p:sp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1113" y="758825"/>
            <a:ext cx="4754562" cy="3565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ln/>
        </p:spPr>
        <p:txBody>
          <a:bodyPr lIns="95328" tIns="47666" rIns="95328" bIns="476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SE-280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9CB9058-E7C4-49CE-8903-9EF6FF1AD30E}" type="datetime1">
              <a:rPr lang="en-US"/>
              <a:pPr/>
              <a:t>2/9/2012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38727-7883-49C2-BF04-182238D1281C}" type="slidenum">
              <a:rPr lang="en-US"/>
              <a:pPr/>
              <a:t>4</a:t>
            </a:fld>
            <a:endParaRPr lang="en-US"/>
          </a:p>
        </p:txBody>
      </p:sp>
      <p:sp>
        <p:nvSpPr>
          <p:cNvPr id="117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1113" y="758825"/>
            <a:ext cx="4754562" cy="3565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4565650"/>
            <a:ext cx="5305425" cy="4281488"/>
          </a:xfrm>
          <a:ln/>
        </p:spPr>
        <p:txBody>
          <a:bodyPr lIns="95328" tIns="47666" rIns="95328" bIns="4766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E1441-A624-4D24-B364-3B13B6B19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195C-E4C7-47CA-B44E-9F193FC741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3637-5AD1-4362-BD52-F3E0FD972B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AE2C-9C0F-4D3A-86EB-537A0618C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63B53-C6FE-453B-A234-D2E7F04AE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9A26F-9A5F-4AAB-BB07-7F03B96356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AD827-D797-479E-B0ED-A7A0E50CF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FCB7-2050-42D6-82B1-D3DB13BC5B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FE4B3-6F58-4621-A4BA-DBF256DD8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530A-A893-4BA2-BC2C-8C04D8309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C263-1380-4574-BBE2-18BB48FF4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78F90-97EC-48D3-B560-2DD24FDAF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7EB1D13-A0BE-45B4-9A3C-0D89FA444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15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Report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057400"/>
          </a:xfrm>
        </p:spPr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CE3D-EB00-455A-8A17-74A7CA7BAD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PSP Self-review questions</a:t>
            </a:r>
            <a:endParaRPr lang="en-US" dirty="0"/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28600" indent="-228600">
              <a:buNone/>
            </a:pPr>
            <a:r>
              <a:rPr lang="en-US" sz="3200" b="1" i="1" dirty="0"/>
              <a:t>How good is my process</a:t>
            </a:r>
            <a:r>
              <a:rPr lang="en-US" sz="3200" b="1" i="1" dirty="0" smtClean="0"/>
              <a:t>?</a:t>
            </a:r>
            <a:br>
              <a:rPr lang="en-US" sz="3200" b="1" i="1" dirty="0" smtClean="0"/>
            </a:br>
            <a:endParaRPr lang="en-US" sz="3200" b="1" i="1" dirty="0"/>
          </a:p>
          <a:p>
            <a:pPr marL="228600" indent="-228600">
              <a:buNone/>
            </a:pPr>
            <a:r>
              <a:rPr lang="en-US" sz="3200" b="1" i="1" dirty="0"/>
              <a:t>Where can it be improved</a:t>
            </a:r>
            <a:r>
              <a:rPr lang="en-US" sz="3200" b="1" i="1" dirty="0" smtClean="0"/>
              <a:t>?</a:t>
            </a:r>
            <a:br>
              <a:rPr lang="en-US" sz="3200" b="1" i="1" dirty="0" smtClean="0"/>
            </a:br>
            <a:endParaRPr lang="en-US" sz="3200" b="1" i="1" dirty="0"/>
          </a:p>
          <a:p>
            <a:pPr marL="228600" indent="-228600">
              <a:buNone/>
            </a:pPr>
            <a:r>
              <a:rPr lang="en-US" sz="3200" b="1" i="1" dirty="0"/>
              <a:t>What is the most important improvement I should make now?</a:t>
            </a:r>
          </a:p>
          <a:p>
            <a:pPr marL="577850" lvl="1" indent="-228600"/>
            <a:r>
              <a:rPr lang="en-US" sz="2800" dirty="0">
                <a:solidFill>
                  <a:srgbClr val="00B050"/>
                </a:solidFill>
              </a:rPr>
              <a:t>What are others doing that works better?</a:t>
            </a:r>
          </a:p>
          <a:p>
            <a:pPr marL="577850" lvl="1" indent="-228600"/>
            <a:r>
              <a:rPr lang="en-US" sz="2800" dirty="0">
                <a:solidFill>
                  <a:srgbClr val="00B050"/>
                </a:solidFill>
              </a:rPr>
              <a:t>How can I learn from them?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6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043E-8DBA-471B-9226-6AC4EA87117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How Good Is My Process?</a:t>
            </a:r>
            <a:endParaRPr lang="en-US" dirty="0"/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411662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Understand your personal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Productivity (LOC/hr)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Quality (Defects/KLOC)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Review Yield (%)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Cost of Quality (and A/FR)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Size estimating accuracy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Time estimating accuracy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Benchmarks (SE280 PD data) are used to: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Determine steps to improve product quality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Make better plans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6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6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383-7277-46D3-800C-5D1D2ED6DD7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Over the past few cycles, investigate:</a:t>
            </a:r>
            <a:endParaRPr lang="en-US" dirty="0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28600" indent="-228600">
              <a:lnSpc>
                <a:spcPct val="90000"/>
              </a:lnSpc>
            </a:pPr>
            <a:r>
              <a:rPr lang="en-US" dirty="0"/>
              <a:t>Is </a:t>
            </a:r>
            <a:r>
              <a:rPr lang="en-US" dirty="0" smtClean="0"/>
              <a:t>productivity</a:t>
            </a:r>
            <a:r>
              <a:rPr lang="en-US" dirty="0" smtClean="0"/>
              <a:t> </a:t>
            </a:r>
            <a:r>
              <a:rPr lang="en-US" dirty="0" smtClean="0"/>
              <a:t>improving</a:t>
            </a:r>
            <a:r>
              <a:rPr lang="en-US" dirty="0"/>
              <a:t>?</a:t>
            </a:r>
          </a:p>
          <a:p>
            <a:pPr marL="565150" lvl="1" indent="-22225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What </a:t>
            </a:r>
            <a:r>
              <a:rPr lang="en-US" dirty="0">
                <a:solidFill>
                  <a:srgbClr val="00B050"/>
                </a:solidFill>
              </a:rPr>
              <a:t>can </a:t>
            </a:r>
            <a:r>
              <a:rPr lang="en-US" dirty="0" smtClean="0">
                <a:solidFill>
                  <a:srgbClr val="00B050"/>
                </a:solidFill>
              </a:rPr>
              <a:t>I do </a:t>
            </a:r>
            <a:r>
              <a:rPr lang="en-US" dirty="0">
                <a:solidFill>
                  <a:srgbClr val="00B050"/>
                </a:solidFill>
              </a:rPr>
              <a:t>to reduce cycle time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565150" lvl="1" indent="-22225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What can I do to reduce Test time?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  <a:p>
            <a:pPr marL="228600" indent="-228600">
              <a:lnSpc>
                <a:spcPct val="90000"/>
              </a:lnSpc>
            </a:pPr>
            <a:r>
              <a:rPr lang="en-US" dirty="0" smtClean="0"/>
              <a:t>Quality </a:t>
            </a:r>
            <a:r>
              <a:rPr lang="en-US" dirty="0"/>
              <a:t>trend?</a:t>
            </a:r>
          </a:p>
          <a:p>
            <a:pPr marL="565150" lvl="1" indent="-22225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Defects/KLOC? A/F ratio?</a:t>
            </a:r>
          </a:p>
          <a:p>
            <a:pPr marL="565150" lvl="1" indent="-22225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Improving</a:t>
            </a:r>
            <a:r>
              <a:rPr lang="en-US" dirty="0">
                <a:solidFill>
                  <a:srgbClr val="00B050"/>
                </a:solidFill>
              </a:rPr>
              <a:t>? How much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228600" indent="-228600">
              <a:lnSpc>
                <a:spcPct val="90000"/>
              </a:lnSpc>
            </a:pPr>
            <a:r>
              <a:rPr lang="en-US" dirty="0"/>
              <a:t>What has changed </a:t>
            </a:r>
            <a:r>
              <a:rPr lang="en-US" dirty="0" smtClean="0"/>
              <a:t>lately (since Midterm)?</a:t>
            </a:r>
            <a:endParaRPr lang="en-US" dirty="0"/>
          </a:p>
          <a:p>
            <a:pPr marL="565150" lvl="1" indent="-22225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Has there been any </a:t>
            </a:r>
            <a:r>
              <a:rPr lang="en-US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</a:rPr>
              <a:t>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7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6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data for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Compare your own data to that of the charts on the course website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your report, present your own data alongside and discuss the differences you observe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Explain why your own data may be significantly different from class averages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63B53-C6FE-453B-A234-D2E7F04AEF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Presentations (week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7162800" cy="4411662"/>
          </a:xfrm>
        </p:spPr>
        <p:txBody>
          <a:bodyPr/>
          <a:lstStyle/>
          <a:p>
            <a:r>
              <a:rPr lang="en-US" dirty="0" smtClean="0"/>
              <a:t>5-10 minute summary of your process</a:t>
            </a:r>
          </a:p>
          <a:p>
            <a:r>
              <a:rPr lang="en-US" dirty="0" smtClean="0"/>
              <a:t>Key ideas presented in 6-10 </a:t>
            </a:r>
            <a:r>
              <a:rPr lang="en-US" dirty="0" err="1" smtClean="0"/>
              <a:t>ppt</a:t>
            </a:r>
            <a:r>
              <a:rPr lang="en-US" dirty="0" smtClean="0"/>
              <a:t> slides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Process metrics </a:t>
            </a:r>
            <a:r>
              <a:rPr lang="en-US" dirty="0" smtClean="0"/>
              <a:t>(Productivity, Size/Time Estimating Accuracy, Defect density, COQ, </a:t>
            </a:r>
            <a:r>
              <a:rPr lang="en-US" dirty="0" smtClean="0"/>
              <a:t>A/F, etc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Trends in your data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Explain why your own data may be significantly different from class averages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Future directions for improvement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Present your points graphically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63B53-C6FE-453B-A234-D2E7F04AEF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828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543800" cy="868362"/>
          </a:xfrm>
        </p:spPr>
        <p:txBody>
          <a:bodyPr/>
          <a:lstStyle/>
          <a:p>
            <a:r>
              <a:rPr lang="en-US" dirty="0" smtClean="0"/>
              <a:t>Final Presentation submittal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Your </a:t>
            </a:r>
            <a:r>
              <a:rPr lang="en-US" sz="2400" dirty="0" err="1" smtClean="0"/>
              <a:t>Powerpoint</a:t>
            </a:r>
            <a:r>
              <a:rPr lang="en-US" sz="2400" dirty="0" smtClean="0"/>
              <a:t> </a:t>
            </a:r>
            <a:r>
              <a:rPr lang="en-US" sz="2400" dirty="0" smtClean="0"/>
              <a:t>presentation slides </a:t>
            </a:r>
            <a:r>
              <a:rPr lang="en-US" sz="2400" dirty="0" smtClean="0"/>
              <a:t>must be committed to your SVN repository by </a:t>
            </a:r>
            <a:r>
              <a:rPr lang="en-US" sz="2400" i="1" dirty="0" smtClean="0">
                <a:solidFill>
                  <a:srgbClr val="C00000"/>
                </a:solidFill>
              </a:rPr>
              <a:t>8:00am the day of your presentation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>
                <a:solidFill>
                  <a:srgbClr val="00B0F0"/>
                </a:solidFill>
              </a:rPr>
              <a:t>In a tag named </a:t>
            </a:r>
            <a:r>
              <a:rPr lang="en-US" sz="2000" dirty="0" err="1" smtClean="0">
                <a:solidFill>
                  <a:srgbClr val="00B0F0"/>
                </a:solidFill>
              </a:rPr>
              <a:t>FinalPres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</a:p>
          <a:p>
            <a:pPr lvl="1"/>
            <a:endParaRPr lang="en-US" sz="2000" dirty="0" smtClean="0">
              <a:solidFill>
                <a:srgbClr val="00B0F0"/>
              </a:solidFill>
            </a:endParaRPr>
          </a:p>
          <a:p>
            <a:pPr lvl="1"/>
            <a:endParaRPr lang="en-US" sz="2000" dirty="0" smtClean="0">
              <a:solidFill>
                <a:srgbClr val="00B0F0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All final </a:t>
            </a:r>
            <a:r>
              <a:rPr lang="en-US" sz="2000" u="sng" dirty="0" smtClean="0">
                <a:solidFill>
                  <a:srgbClr val="00B050"/>
                </a:solidFill>
              </a:rPr>
              <a:t>reports</a:t>
            </a:r>
            <a:r>
              <a:rPr lang="en-US" sz="2000" dirty="0" smtClean="0">
                <a:solidFill>
                  <a:srgbClr val="00B050"/>
                </a:solidFill>
              </a:rPr>
              <a:t> must be committed to SVN by 8:00am Friday 2/17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63B53-C6FE-453B-A234-D2E7F04AEF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9610</TotalTime>
  <Words>231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Final Report</vt:lpstr>
      <vt:lpstr>PSP Self-review questions</vt:lpstr>
      <vt:lpstr>How Good Is My Process?</vt:lpstr>
      <vt:lpstr>Over the past few cycles, investigate:</vt:lpstr>
      <vt:lpstr>Consolidated data for this course</vt:lpstr>
      <vt:lpstr>Final Presentations (week 10)</vt:lpstr>
      <vt:lpstr>Final Presentation submittal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Mark Hornick</cp:lastModifiedBy>
  <cp:revision>860</cp:revision>
  <cp:lastPrinted>1601-01-01T00:00:00Z</cp:lastPrinted>
  <dcterms:created xsi:type="dcterms:W3CDTF">1999-09-06T21:32:20Z</dcterms:created>
  <dcterms:modified xsi:type="dcterms:W3CDTF">2012-02-09T19:43:53Z</dcterms:modified>
</cp:coreProperties>
</file>