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331" r:id="rId3"/>
    <p:sldId id="332" r:id="rId4"/>
    <p:sldId id="330" r:id="rId5"/>
    <p:sldId id="335" r:id="rId6"/>
    <p:sldId id="337" r:id="rId7"/>
    <p:sldId id="336" r:id="rId8"/>
    <p:sldId id="338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89" autoAdjust="0"/>
  </p:normalViewPr>
  <p:slideViewPr>
    <p:cSldViewPr>
      <p:cViewPr>
        <p:scale>
          <a:sx n="120" d="100"/>
          <a:sy n="120" d="100"/>
        </p:scale>
        <p:origin x="-40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1/19/2017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Decorator Pattern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Decorators in Java I/O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Decorator Pattern context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272222"/>
            <a:ext cx="8229600" cy="4411662"/>
          </a:xfrm>
        </p:spPr>
        <p:txBody>
          <a:bodyPr/>
          <a:lstStyle/>
          <a:p>
            <a:pPr lvl="1"/>
            <a:r>
              <a:rPr lang="en-US" dirty="0" smtClean="0"/>
              <a:t>You want to attach additional functionality to an (existing) class dynamically…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…without having to resort to sub-classing the existing class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We don’t want a class explosion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We want to allow classes to be easily “extended” to incorporate new behavior </a:t>
            </a:r>
            <a:r>
              <a:rPr lang="en-US" u="sng" dirty="0" smtClean="0"/>
              <a:t>without modifying existing code.</a:t>
            </a:r>
          </a:p>
          <a:p>
            <a:pPr lvl="2"/>
            <a:r>
              <a:rPr lang="en-US" dirty="0" smtClean="0">
                <a:solidFill>
                  <a:srgbClr val="9A0075"/>
                </a:solidFill>
              </a:rPr>
              <a:t>Assume existing </a:t>
            </a:r>
            <a:r>
              <a:rPr lang="en-US" dirty="0" smtClean="0">
                <a:solidFill>
                  <a:srgbClr val="9A0075"/>
                </a:solidFill>
              </a:rPr>
              <a:t>classes are </a:t>
            </a:r>
            <a:r>
              <a:rPr lang="en-US" u="sng" dirty="0" smtClean="0">
                <a:solidFill>
                  <a:srgbClr val="9A0075"/>
                </a:solidFill>
              </a:rPr>
              <a:t>closed</a:t>
            </a:r>
            <a:r>
              <a:rPr lang="en-US" dirty="0" smtClean="0">
                <a:solidFill>
                  <a:srgbClr val="9A0075"/>
                </a:solidFill>
              </a:rPr>
              <a:t> to </a:t>
            </a:r>
            <a:r>
              <a:rPr lang="en-US" dirty="0" smtClean="0">
                <a:solidFill>
                  <a:srgbClr val="9A0075"/>
                </a:solidFill>
              </a:rPr>
              <a:t>modification (that is, assume they are declared “final”)</a:t>
            </a:r>
            <a:endParaRPr lang="en-US" dirty="0" smtClean="0">
              <a:solidFill>
                <a:srgbClr val="9A007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/>
          </a:bodyPr>
          <a:lstStyle/>
          <a:p>
            <a:fld id="{303CD6DA-E012-43A0-A6CD-A74C247170B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702" y="228600"/>
            <a:ext cx="8825298" cy="6100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 bwMode="auto">
          <a:xfrm>
            <a:off x="2133600" y="762000"/>
            <a:ext cx="1447800" cy="12954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5800" y="3106882"/>
            <a:ext cx="1676400" cy="1084118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54951" y="3183082"/>
            <a:ext cx="1676400" cy="1084118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4430" y="4744256"/>
            <a:ext cx="4096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classes on the left are generally </a:t>
            </a:r>
            <a:r>
              <a:rPr lang="en-US" b="1" dirty="0" smtClean="0"/>
              <a:t>pre-existing.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Decorator pattern classes (right) are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applied to those classes, without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Requiring changes to them.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Decorators </a:t>
            </a:r>
            <a:r>
              <a:rPr lang="en-US" b="1" dirty="0" smtClean="0">
                <a:solidFill>
                  <a:srgbClr val="FF0000"/>
                </a:solidFill>
              </a:rPr>
              <a:t>have the same super-type </a:t>
            </a:r>
            <a:r>
              <a:rPr lang="en-US" dirty="0" smtClean="0"/>
              <a:t>as the objects they decorate.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One or more </a:t>
            </a:r>
            <a:r>
              <a:rPr lang="en-US" dirty="0" smtClean="0"/>
              <a:t>decorators can be used to wrap an object.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Given that the decorator has the same super-type as the object it decorates, </a:t>
            </a:r>
            <a:r>
              <a:rPr lang="en-US" b="1" dirty="0" smtClean="0">
                <a:solidFill>
                  <a:srgbClr val="FF0000"/>
                </a:solidFill>
              </a:rPr>
              <a:t>we can pass around a decorated object in place of the original (wrapped) object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The decorator adds its own behavior either </a:t>
            </a:r>
            <a:r>
              <a:rPr lang="en-US" b="1" dirty="0" smtClean="0">
                <a:solidFill>
                  <a:srgbClr val="FF0000"/>
                </a:solidFill>
              </a:rPr>
              <a:t>before and/or after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delegating to the object it decorates to do the rest of the job.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Objects can be decorated at any time, so </a:t>
            </a:r>
            <a:r>
              <a:rPr lang="en-US" b="1" dirty="0" smtClean="0">
                <a:solidFill>
                  <a:srgbClr val="FF0000"/>
                </a:solidFill>
              </a:rPr>
              <a:t>we can decorate objects at runtime </a:t>
            </a:r>
            <a:r>
              <a:rPr lang="en-US" dirty="0" smtClean="0"/>
              <a:t>with as many decorators as we like.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0"/>
            <a:ext cx="8161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The Decorator pattern favors </a:t>
            </a:r>
            <a:r>
              <a:rPr lang="en-US" sz="2000" b="1" u="sng" dirty="0" smtClean="0">
                <a:solidFill>
                  <a:srgbClr val="9A0075"/>
                </a:solidFill>
              </a:rPr>
              <a:t>Encapsulation</a:t>
            </a:r>
            <a:r>
              <a:rPr lang="en-US" sz="2000" b="1" dirty="0" smtClean="0">
                <a:solidFill>
                  <a:srgbClr val="0070C0"/>
                </a:solidFill>
              </a:rPr>
              <a:t> in place of </a:t>
            </a:r>
            <a:r>
              <a:rPr lang="en-US" sz="2000" b="1" u="sng" dirty="0" smtClean="0">
                <a:solidFill>
                  <a:srgbClr val="9A0075"/>
                </a:solidFill>
              </a:rPr>
              <a:t>Extension</a:t>
            </a:r>
            <a:r>
              <a:rPr lang="en-US" sz="2000" b="1" u="sng" dirty="0" smtClean="0">
                <a:solidFill>
                  <a:srgbClr val="0070C0"/>
                </a:solidFill>
              </a:rPr>
              <a:t/>
            </a:r>
            <a:br>
              <a:rPr lang="en-US" sz="2000" b="1" u="sng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aka the </a:t>
            </a:r>
            <a:r>
              <a:rPr lang="en-US" sz="2000" b="1" u="sng" dirty="0" smtClean="0">
                <a:solidFill>
                  <a:srgbClr val="9A0075"/>
                </a:solidFill>
              </a:rPr>
              <a:t>Open-Closed Principle</a:t>
            </a:r>
            <a:endParaRPr lang="en-US" sz="2000" b="1" u="sng" dirty="0">
              <a:solidFill>
                <a:srgbClr val="9A00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java.io package contains dozens of classes for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400800" cy="45307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… 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Understanding the associations between them just by reading the </a:t>
            </a:r>
            <a:r>
              <a:rPr lang="en-US" dirty="0" err="1" smtClean="0"/>
              <a:t>Javadoc</a:t>
            </a:r>
            <a:r>
              <a:rPr lang="en-US" dirty="0" smtClean="0"/>
              <a:t> API is difficult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819400"/>
            <a:ext cx="1854799" cy="1810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2400" dirty="0" smtClean="0"/>
              <a:t>Knowing that the input stream classes are based on the Decorator pattern can make things easier: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163061" cy="550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owchart: Decision 5"/>
          <p:cNvSpPr/>
          <p:nvPr/>
        </p:nvSpPr>
        <p:spPr bwMode="auto">
          <a:xfrm>
            <a:off x="4592782" y="2057400"/>
            <a:ext cx="381000" cy="228600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1447800"/>
            <a:ext cx="1600200" cy="12192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38500"/>
            <a:ext cx="1143000" cy="6477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19400" y="3200400"/>
            <a:ext cx="1143000" cy="6477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706880" y="4240212"/>
            <a:ext cx="1188720" cy="1169988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3944035"/>
            <a:ext cx="1305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These are decorators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Decorator pattern applied to input streams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7696200" cy="503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 bwMode="auto">
          <a:xfrm>
            <a:off x="1752600" y="1828800"/>
            <a:ext cx="2286000" cy="18288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33400" y="4343400"/>
            <a:ext cx="1371600" cy="8382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6896" y="4114800"/>
            <a:ext cx="1085504" cy="1143000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534390" y="5367458"/>
            <a:ext cx="1437409" cy="728542"/>
          </a:xfrm>
          <a:prstGeom prst="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00669" y="5338363"/>
            <a:ext cx="1305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These are decorators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You can create custom stream decorators by extending </a:t>
            </a:r>
            <a:r>
              <a:rPr lang="en-US" sz="2800" dirty="0" err="1" smtClean="0"/>
              <a:t>FilterOutputStream</a:t>
            </a:r>
            <a:r>
              <a:rPr lang="en-US" sz="2800" dirty="0" smtClean="0"/>
              <a:t> and </a:t>
            </a:r>
            <a:r>
              <a:rPr lang="en-US" sz="2800" dirty="0" err="1" smtClean="0"/>
              <a:t>FilterInputStream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r>
              <a:rPr lang="en-US" dirty="0" smtClean="0"/>
              <a:t>Demonstration/Exercise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13330</TotalTime>
  <Words>170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Tahoma</vt:lpstr>
      <vt:lpstr>Times New Roman</vt:lpstr>
      <vt:lpstr>Wingdings</vt:lpstr>
      <vt:lpstr>2_Network</vt:lpstr>
      <vt:lpstr>The Decorator Pattern  Decorators in Java I/O classes</vt:lpstr>
      <vt:lpstr>Decorator Pattern context</vt:lpstr>
      <vt:lpstr>PowerPoint Presentation</vt:lpstr>
      <vt:lpstr>Summary</vt:lpstr>
      <vt:lpstr>The java.io package contains dozens of classes for I/O</vt:lpstr>
      <vt:lpstr>Knowing that the input stream classes are based on the Decorator pattern can make things easier:</vt:lpstr>
      <vt:lpstr>The Decorator pattern applied to input streams</vt:lpstr>
      <vt:lpstr>You can create custom stream decorators by extending FilterOutputStream and FilterInputStream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890</cp:revision>
  <cp:lastPrinted>1601-01-01T00:00:00Z</cp:lastPrinted>
  <dcterms:created xsi:type="dcterms:W3CDTF">1999-09-06T21:32:20Z</dcterms:created>
  <dcterms:modified xsi:type="dcterms:W3CDTF">2017-01-19T18:45:06Z</dcterms:modified>
</cp:coreProperties>
</file>