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1" r:id="rId3"/>
    <p:sldId id="322" r:id="rId4"/>
    <p:sldId id="323" r:id="rId5"/>
    <p:sldId id="324" r:id="rId6"/>
    <p:sldId id="326" r:id="rId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A0075"/>
    <a:srgbClr val="5600AC"/>
    <a:srgbClr val="006600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 varScale="1">
        <p:scale>
          <a:sx n="85" d="100"/>
          <a:sy n="85" d="100"/>
        </p:scale>
        <p:origin x="-1642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18 May 2011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5/18/2011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Design Pattern?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A Design Pattern is a solution to a problem in a context, where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The context is the situation in which the pattern is applied, where such situations are encountered repeatedly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The solution is a general design that can be applied with small modifications to similar contexts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Design Patterns emerge from the software development community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There is no central organization that invents Design Patterns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Patterns are “discovered” by software developers that recognize similarities in solutions applied in different contexts </a:t>
            </a:r>
          </a:p>
          <a:p>
            <a:pPr lvl="2"/>
            <a:r>
              <a:rPr lang="en-US" dirty="0" smtClean="0">
                <a:solidFill>
                  <a:srgbClr val="5600AC"/>
                </a:solidFill>
              </a:rPr>
              <a:t>experience helps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Patterns are “popularized” by software developers cataloging these solutions</a:t>
            </a:r>
          </a:p>
          <a:p>
            <a:pPr lvl="2"/>
            <a:r>
              <a:rPr lang="en-US" dirty="0" smtClean="0">
                <a:solidFill>
                  <a:srgbClr val="9A0075"/>
                </a:solidFill>
              </a:rPr>
              <a:t>Creating a common language that can be used in the development community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Design Patterns are categorized by formally describing their characteristics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	The “Pattern Community” has evolved a de-facto template  outlining a Pattern’s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Intent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Motivation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Applicability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Structure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Consequences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Sample usage</a:t>
            </a:r>
          </a:p>
          <a:p>
            <a:pPr lvl="1"/>
            <a:r>
              <a:rPr lang="en-US" dirty="0" smtClean="0">
                <a:solidFill>
                  <a:srgbClr val="9A0075"/>
                </a:solidFill>
              </a:rPr>
              <a:t>….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You can “discover” patterns too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Practical experience is vital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Learn all you can about existing patterns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Write lots of applications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Reflect on your experiences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If you have a big idea, contribute it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See if your idea becomes accepted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Not all “Patterns” are beneficial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Anti-Patterns</a:t>
            </a:r>
            <a:r>
              <a:rPr lang="en-US" dirty="0" smtClean="0">
                <a:solidFill>
                  <a:srgbClr val="00B050"/>
                </a:solidFill>
              </a:rPr>
              <a:t> tell you what to avoid in creating a solution to a problem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More negative consequences that positive benefits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Particular bad practices</a:t>
            </a:r>
          </a:p>
          <a:p>
            <a:pPr lvl="1"/>
            <a:r>
              <a:rPr lang="en-US" dirty="0" smtClean="0">
                <a:solidFill>
                  <a:srgbClr val="5600AC"/>
                </a:solidFill>
              </a:rPr>
              <a:t>Alternate, better approaches are suggested along with the description of the bad pattern’s aspects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15224</TotalTime>
  <Words>157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Anti-patterns</vt:lpstr>
      <vt:lpstr>What is a Design Pattern?</vt:lpstr>
      <vt:lpstr>Design Patterns emerge from the software development community</vt:lpstr>
      <vt:lpstr>Design Patterns are categorized by formally describing their characteristics</vt:lpstr>
      <vt:lpstr>You can “discover” patterns too</vt:lpstr>
      <vt:lpstr>Not all “Patterns” are beneficial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906</cp:revision>
  <cp:lastPrinted>1601-01-01T00:00:00Z</cp:lastPrinted>
  <dcterms:created xsi:type="dcterms:W3CDTF">1999-09-06T21:32:20Z</dcterms:created>
  <dcterms:modified xsi:type="dcterms:W3CDTF">2011-05-18T13:59:51Z</dcterms:modified>
</cp:coreProperties>
</file>