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13" r:id="rId2"/>
    <p:sldId id="314" r:id="rId3"/>
    <p:sldId id="317" r:id="rId4"/>
    <p:sldId id="318" r:id="rId5"/>
    <p:sldId id="322" r:id="rId6"/>
    <p:sldId id="319" r:id="rId7"/>
    <p:sldId id="316" r:id="rId8"/>
    <p:sldId id="320" r:id="rId9"/>
    <p:sldId id="321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FF0000"/>
    <a:srgbClr val="0000FF"/>
    <a:srgbClr val="009999"/>
    <a:srgbClr val="009900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6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6 January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3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1/6/2020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68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Bootstrap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framework for CSS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Bootstrap?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Bootstrap is a free front-end framework for faster and easier web development, including HTML and CSS based design templates for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typography,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forms,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buttons,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tables,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navigation,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modals,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image carousels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…and 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2675711"/>
            <a:ext cx="472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Bootstrap was developed by Mark Otto </a:t>
            </a:r>
          </a:p>
          <a:p>
            <a:r>
              <a:rPr lang="en-US" dirty="0">
                <a:solidFill>
                  <a:srgbClr val="009900"/>
                </a:solidFill>
              </a:rPr>
              <a:t>and Jacob Thornton at </a:t>
            </a:r>
            <a:r>
              <a:rPr lang="en-US" b="1" dirty="0">
                <a:solidFill>
                  <a:srgbClr val="009900"/>
                </a:solidFill>
              </a:rPr>
              <a:t>Twitter</a:t>
            </a:r>
            <a:r>
              <a:rPr lang="en-US" dirty="0">
                <a:solidFill>
                  <a:srgbClr val="009900"/>
                </a:solidFill>
              </a:rPr>
              <a:t>, and released as an open source product in August 2011 on </a:t>
            </a:r>
            <a:r>
              <a:rPr lang="en-US" dirty="0" err="1">
                <a:solidFill>
                  <a:srgbClr val="009900"/>
                </a:solidFill>
              </a:rPr>
              <a:t>GitHub</a:t>
            </a:r>
            <a:r>
              <a:rPr lang="en-US" dirty="0">
                <a:solidFill>
                  <a:srgbClr val="009900"/>
                </a:solidFill>
              </a:rPr>
              <a:t>.</a:t>
            </a:r>
            <a:br>
              <a:rPr lang="en-US" dirty="0">
                <a:solidFill>
                  <a:srgbClr val="009900"/>
                </a:solidFill>
              </a:rPr>
            </a:br>
            <a:endParaRPr lang="en-US" dirty="0">
              <a:solidFill>
                <a:srgbClr val="009900"/>
              </a:solidFill>
            </a:endParaRPr>
          </a:p>
          <a:p>
            <a:r>
              <a:rPr lang="en-US" b="1" dirty="0">
                <a:solidFill>
                  <a:srgbClr val="009999"/>
                </a:solidFill>
              </a:rPr>
              <a:t>In June 2014 Bootstrap was the </a:t>
            </a:r>
          </a:p>
          <a:p>
            <a:r>
              <a:rPr lang="en-US" b="1" dirty="0">
                <a:solidFill>
                  <a:srgbClr val="009999"/>
                </a:solidFill>
              </a:rPr>
              <a:t>No.1 project on GitHub!</a:t>
            </a:r>
          </a:p>
          <a:p>
            <a:endParaRPr lang="en-US" b="1" dirty="0">
              <a:solidFill>
                <a:srgbClr val="009999"/>
              </a:solidFill>
            </a:endParaRPr>
          </a:p>
          <a:p>
            <a:r>
              <a:rPr lang="en-US" dirty="0">
                <a:solidFill>
                  <a:srgbClr val="9A0075"/>
                </a:solidFill>
              </a:rPr>
              <a:t>It is not the </a:t>
            </a:r>
            <a:r>
              <a:rPr lang="en-US" u="sng" dirty="0">
                <a:solidFill>
                  <a:srgbClr val="9A0075"/>
                </a:solidFill>
              </a:rPr>
              <a:t>only </a:t>
            </a:r>
            <a:r>
              <a:rPr lang="en-US" dirty="0">
                <a:solidFill>
                  <a:srgbClr val="9A0075"/>
                </a:solidFill>
              </a:rPr>
              <a:t>such framework; another is </a:t>
            </a:r>
            <a:r>
              <a:rPr lang="en-US" b="1" dirty="0">
                <a:solidFill>
                  <a:srgbClr val="9A0075"/>
                </a:solidFill>
              </a:rPr>
              <a:t>Materialize</a:t>
            </a:r>
            <a:r>
              <a:rPr lang="en-US" dirty="0">
                <a:solidFill>
                  <a:srgbClr val="9A0075"/>
                </a:solidFill>
              </a:rPr>
              <a:t> by </a:t>
            </a:r>
            <a:r>
              <a:rPr lang="en-US" b="1" dirty="0">
                <a:solidFill>
                  <a:srgbClr val="9A0075"/>
                </a:solidFill>
              </a:rPr>
              <a:t>Google</a:t>
            </a:r>
            <a:r>
              <a:rPr lang="en-US" dirty="0">
                <a:solidFill>
                  <a:srgbClr val="9A0075"/>
                </a:solidFill>
              </a:rPr>
              <a:t> (2015).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Bootstrap enhances HTML and CSS to make styling websites easier and consistent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Bootstrap provides 7 </a:t>
            </a:r>
            <a:r>
              <a:rPr lang="en-US" u="sng" dirty="0"/>
              <a:t>styles</a:t>
            </a:r>
            <a:r>
              <a:rPr lang="en-US" dirty="0"/>
              <a:t> of Buttons: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Bootstrap uses predefined HTML </a:t>
            </a:r>
            <a:r>
              <a:rPr lang="en-US" u="sng" dirty="0"/>
              <a:t>classes </a:t>
            </a:r>
            <a:r>
              <a:rPr lang="en-US" dirty="0"/>
              <a:t>(along with predefined CSS rules) to provide this styling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57475"/>
            <a:ext cx="55054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79852"/>
            <a:ext cx="7115175" cy="15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Bootstrap button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Bootstrap provides four button size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…and classes to indicate active (pressed) or disabled (</a:t>
            </a:r>
            <a:r>
              <a:rPr lang="en-US" dirty="0" err="1"/>
              <a:t>unclickable</a:t>
            </a:r>
            <a:r>
              <a:rPr lang="en-US" dirty="0"/>
              <a:t>) states: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31623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33713"/>
            <a:ext cx="5505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76800"/>
            <a:ext cx="328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2" y="5460830"/>
            <a:ext cx="67341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40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w3schools.com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81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54" y="-152400"/>
            <a:ext cx="4117146" cy="868362"/>
          </a:xfrm>
        </p:spPr>
        <p:txBody>
          <a:bodyPr/>
          <a:lstStyle/>
          <a:p>
            <a:r>
              <a:rPr lang="en-US" sz="3200" dirty="0"/>
              <a:t>To use Bootstrap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23CE10-9EC2-4F69-9945-7F0BACCAF4C0}"/>
              </a:ext>
            </a:extLst>
          </p:cNvPr>
          <p:cNvSpPr txBox="1"/>
          <p:nvPr/>
        </p:nvSpPr>
        <p:spPr>
          <a:xfrm>
            <a:off x="1447800" y="10058400"/>
            <a:ext cx="8410262" cy="1053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E4E376F7-EA25-47A1-B5A8-088B7B04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04" y="1007040"/>
            <a:ext cx="11117146" cy="56938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&lt;!DOCTYPE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html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html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lang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en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head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title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&gt;Bootstrap Example&lt;/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title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meta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charset=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"UTF-8"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meta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name=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"viewport"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content=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"width=device-width, initial-scale=1"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"https://code.jquery.com/jquery-3.4.1.min.js" 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integrity=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"sha256-CSXorXvZcTkaix6Yvo6HppcZGetbYMGWSFlBw8HfCJo="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008000"/>
                </a:solidFill>
                <a:latin typeface="Source Code Pro"/>
              </a:rPr>
              <a:t>	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crossorigin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"anonymous"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link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"stylesheet"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href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"https://maxcdn.bootstrapcdn.com/bootstrap/3.3.7/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css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/bootstrap.min.css" 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integrity=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"sha384-BVYiiSIFeK1dGmJRAkycuHAHRg32OmUcww7on3RYdg4Va+PmSTsz/K68vbdEjh4u"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008000"/>
                </a:solidFill>
                <a:latin typeface="Source Code Pro"/>
              </a:rPr>
              <a:t>	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crossorigin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"anonymous"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link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"stylesheet"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href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"https://maxcdn.bootstrapcdn.com/bootstrap/3.3.7/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css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/bootstrap-theme.min.css"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integrity=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"sha384-rHyoN1iRsVXV4nD0JutlnGaslCJuC7uwjduW9SVrLvRYooPp2bWYgmgJQIXwl/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Sp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008000"/>
                </a:solidFill>
                <a:latin typeface="Source Code Pro"/>
              </a:rPr>
              <a:t>	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crossorigin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"anonymous"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"https://maxcdn.bootstrapcdn.com/bootstrap/3.3.7/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js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/bootstrap.min.js" 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integrity=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"sha384-Tc5IQib027qvyjSMfHjOMaLkfuWVxZxUPnCJA7l2mCWNIpG9mGCD8wGNIcPD7Txa"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rgbClr val="008000"/>
                </a:solidFill>
                <a:latin typeface="Source Code Pro"/>
              </a:rPr>
              <a:t>    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crossorigin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"anonymous"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head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body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div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"container-fluid"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&gt;My First Bootstrap Page&lt;/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p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"text-info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bg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-info"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&gt;This is some text&lt;/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div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body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html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ounded Rectangle 11">
            <a:extLst>
              <a:ext uri="{FF2B5EF4-FFF2-40B4-BE49-F238E27FC236}">
                <a16:creationId xmlns:a16="http://schemas.microsoft.com/office/drawing/2014/main" id="{2E2FD1D5-1911-4EB5-B168-6D9D83E3257B}"/>
              </a:ext>
            </a:extLst>
          </p:cNvPr>
          <p:cNvSpPr/>
          <p:nvPr/>
        </p:nvSpPr>
        <p:spPr bwMode="auto">
          <a:xfrm>
            <a:off x="609600" y="2212429"/>
            <a:ext cx="10591800" cy="2740571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AE12C783-8223-4AFC-A843-28158CD40952}"/>
              </a:ext>
            </a:extLst>
          </p:cNvPr>
          <p:cNvSpPr/>
          <p:nvPr/>
        </p:nvSpPr>
        <p:spPr bwMode="auto">
          <a:xfrm>
            <a:off x="470094" y="5410200"/>
            <a:ext cx="4101906" cy="22860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ounded Rectangle 5">
            <a:extLst>
              <a:ext uri="{FF2B5EF4-FFF2-40B4-BE49-F238E27FC236}">
                <a16:creationId xmlns:a16="http://schemas.microsoft.com/office/drawing/2014/main" id="{D602504E-ACD9-48C8-9E67-CD89E0AC255B}"/>
              </a:ext>
            </a:extLst>
          </p:cNvPr>
          <p:cNvSpPr/>
          <p:nvPr/>
        </p:nvSpPr>
        <p:spPr bwMode="auto">
          <a:xfrm>
            <a:off x="389055" y="6000750"/>
            <a:ext cx="1287346" cy="247650"/>
          </a:xfrm>
          <a:prstGeom prst="round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83BE9F-9979-40EB-8253-794E2DDD1610}"/>
              </a:ext>
            </a:extLst>
          </p:cNvPr>
          <p:cNvSpPr txBox="1"/>
          <p:nvPr/>
        </p:nvSpPr>
        <p:spPr>
          <a:xfrm>
            <a:off x="6933027" y="5223578"/>
            <a:ext cx="4268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Enclose the entire web page content in a &lt;div&gt; (or &lt;section&gt;) that uses the predefined </a:t>
            </a:r>
            <a:r>
              <a:rPr lang="en-US" b="1" dirty="0"/>
              <a:t>container</a:t>
            </a:r>
            <a:r>
              <a:rPr lang="en-US" dirty="0"/>
              <a:t> or </a:t>
            </a:r>
            <a:r>
              <a:rPr lang="en-US" b="1" dirty="0"/>
              <a:t>container-fluid</a:t>
            </a:r>
            <a:r>
              <a:rPr lang="en-US" dirty="0"/>
              <a:t>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Bootstrap also gives you the ability to easily create </a:t>
            </a:r>
            <a:r>
              <a:rPr lang="en-US" sz="3200" i="1" dirty="0"/>
              <a:t>responsive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Responsive web </a:t>
            </a:r>
            <a:r>
              <a:rPr lang="en-US" sz="2400" dirty="0"/>
              <a:t>sites automatically adjust themselves to look good on all devices, from small phones to large desktops.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40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r>
              <a:rPr lang="en-US" sz="3600" dirty="0"/>
              <a:t>Bootstrap’s responsive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029" y="685800"/>
            <a:ext cx="8229600" cy="4411662"/>
          </a:xfrm>
        </p:spPr>
        <p:txBody>
          <a:bodyPr/>
          <a:lstStyle/>
          <a:p>
            <a:r>
              <a:rPr lang="en-US" sz="2800" dirty="0"/>
              <a:t>These classes are used to show and/or </a:t>
            </a:r>
            <a:br>
              <a:rPr lang="en-US" sz="2800" dirty="0"/>
            </a:br>
            <a:r>
              <a:rPr lang="en-US" sz="2800" dirty="0"/>
              <a:t>hide content by device via media queries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3" y="1628775"/>
            <a:ext cx="855345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229225"/>
            <a:ext cx="88011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21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responsive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85925"/>
            <a:ext cx="788935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7000875" cy="1619250"/>
          </a:xfrm>
          <a:prstGeom prst="rect">
            <a:avLst/>
          </a:prstGeom>
          <a:solidFill>
            <a:srgbClr val="009999">
              <a:alpha val="51000"/>
            </a:srgbClr>
          </a:solidFill>
          <a:ln w="41275">
            <a:solidFill>
              <a:srgbClr val="009999"/>
            </a:solidFill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80" y="5181600"/>
            <a:ext cx="4638675" cy="1381125"/>
          </a:xfrm>
          <a:prstGeom prst="rect">
            <a:avLst/>
          </a:prstGeom>
          <a:noFill/>
          <a:ln w="349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62000" y="2895600"/>
            <a:ext cx="7086600" cy="228600"/>
          </a:xfrm>
          <a:prstGeom prst="rect">
            <a:avLst/>
          </a:prstGeom>
          <a:solidFill>
            <a:srgbClr val="009999">
              <a:alpha val="21000"/>
            </a:srgbClr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2000" y="2286000"/>
            <a:ext cx="7543800" cy="198438"/>
          </a:xfrm>
          <a:prstGeom prst="rect">
            <a:avLst/>
          </a:prstGeom>
          <a:solidFill>
            <a:srgbClr val="0070C0">
              <a:alpha val="21000"/>
            </a:srgbClr>
          </a:solidFill>
          <a:ln w="952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620804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22445</TotalTime>
  <Words>597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Comic Sans MS</vt:lpstr>
      <vt:lpstr>Source Code Pro</vt:lpstr>
      <vt:lpstr>Tahoma</vt:lpstr>
      <vt:lpstr>Times New Roman</vt:lpstr>
      <vt:lpstr>Wingdings</vt:lpstr>
      <vt:lpstr>2_Network</vt:lpstr>
      <vt:lpstr>Bootstrap</vt:lpstr>
      <vt:lpstr>What is Bootstrap?</vt:lpstr>
      <vt:lpstr>Bootstrap enhances HTML and CSS to make styling websites easier and consistent</vt:lpstr>
      <vt:lpstr>Additional Bootstrap button classes</vt:lpstr>
      <vt:lpstr>Examples from w3schools.com</vt:lpstr>
      <vt:lpstr>To use Bootstrap</vt:lpstr>
      <vt:lpstr>Bootstrap also gives you the ability to easily create responsive designs</vt:lpstr>
      <vt:lpstr>Bootstrap’s responsive utilities</vt:lpstr>
      <vt:lpstr>Example responsive output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923</cp:revision>
  <cp:lastPrinted>1601-01-01T00:00:00Z</cp:lastPrinted>
  <dcterms:created xsi:type="dcterms:W3CDTF">1999-09-06T21:32:20Z</dcterms:created>
  <dcterms:modified xsi:type="dcterms:W3CDTF">2020-01-07T01:18:59Z</dcterms:modified>
</cp:coreProperties>
</file>