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sldIdLst>
    <p:sldId id="344" r:id="rId2"/>
    <p:sldId id="347" r:id="rId3"/>
    <p:sldId id="348" r:id="rId4"/>
    <p:sldId id="34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68" d="100"/>
          <a:sy n="68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updated 3/17/20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4624AE4-CB43-4BBE-AF60-B8AF68FFF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9"/>
    </mc:Choice>
    <mc:Fallback>
      <p:transition spd="slow" advTm="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Data Types</a:t>
            </a:r>
          </a:p>
          <a:p>
            <a:pPr lvl="1"/>
            <a:r>
              <a:rPr lang="en-US" dirty="0"/>
              <a:t>Class data can be any allowed C++ type</a:t>
            </a:r>
          </a:p>
          <a:p>
            <a:pPr lvl="1"/>
            <a:r>
              <a:rPr lang="en-US" dirty="0"/>
              <a:t>Class data can be any defined type</a:t>
            </a:r>
          </a:p>
          <a:p>
            <a:pPr lvl="2"/>
            <a:r>
              <a:rPr lang="en-US" dirty="0"/>
              <a:t>Including another class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902217-5374-48A1-91B3-84AE95112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87"/>
    </mc:Choice>
    <mc:Fallback>
      <p:transition spd="slow" advTm="2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Data Types</a:t>
            </a:r>
          </a:p>
          <a:p>
            <a:pPr lvl="1"/>
            <a:r>
              <a:rPr lang="en-US" dirty="0"/>
              <a:t>Class access specifiers</a:t>
            </a:r>
          </a:p>
          <a:p>
            <a:pPr lvl="2"/>
            <a:r>
              <a:rPr lang="en-US" dirty="0"/>
              <a:t>Public</a:t>
            </a:r>
          </a:p>
          <a:p>
            <a:pPr lvl="2"/>
            <a:r>
              <a:rPr lang="en-US" dirty="0"/>
              <a:t>Private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Private</a:t>
            </a:r>
          </a:p>
          <a:p>
            <a:pPr lvl="2"/>
            <a:r>
              <a:rPr lang="en-US" dirty="0"/>
              <a:t>Scope is within the class</a:t>
            </a:r>
          </a:p>
          <a:p>
            <a:pPr lvl="2"/>
            <a:r>
              <a:rPr lang="en-US" dirty="0"/>
              <a:t>Cannot be seen/modified from outside the class</a:t>
            </a:r>
          </a:p>
          <a:p>
            <a:pPr lvl="2"/>
            <a:r>
              <a:rPr lang="en-US" dirty="0"/>
              <a:t>Sometimes called “</a:t>
            </a:r>
            <a:r>
              <a:rPr lang="en-US" dirty="0">
                <a:solidFill>
                  <a:srgbClr val="FF0000"/>
                </a:solidFill>
              </a:rPr>
              <a:t>data hiding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Default mode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Public</a:t>
            </a:r>
          </a:p>
          <a:p>
            <a:pPr lvl="2"/>
            <a:r>
              <a:rPr lang="en-US" dirty="0"/>
              <a:t>Visible outside the class</a:t>
            </a:r>
          </a:p>
          <a:p>
            <a:pPr lvl="2"/>
            <a:r>
              <a:rPr lang="en-US" dirty="0"/>
              <a:t>Accessed via </a:t>
            </a:r>
            <a:r>
              <a:rPr lang="en-US" dirty="0" err="1">
                <a:solidFill>
                  <a:srgbClr val="0070C0"/>
                </a:solidFill>
              </a:rPr>
              <a:t>objectName.variable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syntax</a:t>
            </a:r>
          </a:p>
          <a:p>
            <a:pPr lvl="2"/>
            <a:r>
              <a:rPr lang="en-US" dirty="0"/>
              <a:t>Rare – data is almost always private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56346B-2EA5-49B3-8B9F-57E4B5080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21"/>
    </mc:Choice>
    <mc:Fallback>
      <p:transition spd="slow" advTm="49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Data Types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// Circle class declaration</a:t>
            </a:r>
          </a:p>
          <a:p>
            <a:pPr marL="2286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class Circle{</a:t>
            </a:r>
          </a:p>
          <a:p>
            <a:pPr marL="2286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   private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2286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      double radius;</a:t>
            </a:r>
          </a:p>
          <a:p>
            <a:pPr marL="228600" lvl="1" indent="0">
              <a:buNone/>
            </a:pPr>
            <a:r>
              <a:rPr lang="en-US" dirty="0"/>
              <a:t>   …</a:t>
            </a:r>
          </a:p>
          <a:p>
            <a:pPr marL="2286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};</a:t>
            </a:r>
          </a:p>
          <a:p>
            <a:pPr marL="228600" lvl="1" indent="0">
              <a:buNone/>
            </a:pPr>
            <a:endParaRPr lang="en-US" dirty="0"/>
          </a:p>
          <a:p>
            <a:pPr marL="457200" lvl="2" indent="0">
              <a:buNone/>
            </a:pPr>
            <a:r>
              <a:rPr lang="en-US" dirty="0"/>
              <a:t>Notes:</a:t>
            </a:r>
          </a:p>
          <a:p>
            <a:pPr marL="457200" lvl="2" indent="0">
              <a:buNone/>
            </a:pPr>
            <a:r>
              <a:rPr lang="en-US" dirty="0"/>
              <a:t>	note colon after class access specifier – </a:t>
            </a:r>
            <a:r>
              <a:rPr lang="en-US" dirty="0">
                <a:solidFill>
                  <a:srgbClr val="0070C0"/>
                </a:solidFill>
              </a:rPr>
              <a:t>private: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8B34D2B-FACA-47F1-9B4C-392D10E5C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81"/>
    </mc:Choice>
    <mc:Fallback>
      <p:transition spd="slow" advTm="41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9864</TotalTime>
  <Words>114</Words>
  <Application>Microsoft Office PowerPoint</Application>
  <PresentationFormat>On-screen Show (4:3)</PresentationFormat>
  <Paragraphs>35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Class Data</vt:lpstr>
      <vt:lpstr>Class Data</vt:lpstr>
      <vt:lpstr>Class Data</vt:lpstr>
      <vt:lpstr>Class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363</cp:revision>
  <dcterms:created xsi:type="dcterms:W3CDTF">2016-05-09T17:50:46Z</dcterms:created>
  <dcterms:modified xsi:type="dcterms:W3CDTF">2020-03-17T17:17:31Z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