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Action1.xml" ContentType="application/vnd.ms-office.inkAction+xml"/>
  <Override PartName="/ppt/notesSlides/notesSlide2.xml" ContentType="application/vnd.openxmlformats-officedocument.presentationml.notesSlide+xml"/>
  <Override PartName="/ppt/ink/inkAction2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"/>
  </p:notesMasterIdLst>
  <p:sldIdLst>
    <p:sldId id="344" r:id="rId2"/>
    <p:sldId id="358" r:id="rId3"/>
    <p:sldId id="3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356" autoAdjust="0"/>
  </p:normalViewPr>
  <p:slideViewPr>
    <p:cSldViewPr snapToGrid="0">
      <p:cViewPr varScale="1">
        <p:scale>
          <a:sx n="48" d="100"/>
          <a:sy n="48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6:01:50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9223">
    <iact:property name="dataType"/>
    <iact:actionData xml:id="d0">
      <inkml:trace xmlns:inkml="http://www.w3.org/2003/InkML" xml:id="stk0" contextRef="#ctx0" brushRef="#br0">21081 6907 51 0,'1'5'16'10,"-1"-7"3"-6,-1-1-9 7,-2 3-5-6,-1 3 10 5,-1-9-5-6,5 7 7 7,-5 1-6-7,12 3 4 6,-4 0-10-5,4 0 4 5,-2 7-7-5,8-6 4 5,-6 1-6-5,-1-5 7 6,-1 8-4-7,-5-14 11 6,0-1-1-5,4-1 12 5,-4-1-5-5,0-8 4 4,5-7 5 9,-2 1-24-16,19-34 2 8,4-10-5-4,11-19 3 3,2-1-6-4,5 4 3 5,-5 11-3-5,11-23 4 5,2 5-5-5,13-16 4 5,-6 9-4-6,8-11 3 6,-8 20-5-5,3-1 2 5,-9 24-5-5,-5 0 3 5,-8 18-3-4,-5 4 5 4,-14 18-2-5,-2 3 4 4,-6 8-3-4,-3 5 0 5,-3 7-15-4,-1 0-44 3,2-5 7-5</inkml:trace>
    </iact:actionData>
  </iact:action>
  <iact:action type="add" startTime="21123">
    <iact:property name="dataType"/>
    <iact:actionData xml:id="d1">
      <inkml:trace xmlns:inkml="http://www.w3.org/2003/InkML" xml:id="stk1" contextRef="#ctx0" brushRef="#br0">18415 9811 209 0,'-7'-15'35'5,"9"0"26"5,8-3-66-5,6 2 4 4,-1-4 0-4,7-2 4 6,-2 0-5-8,5-1 4 8,-5-8-3-6,8-2 3 5,-3 1-3-5,11-11 3 5,-3 3-3-5,14 0 3 5,-4 5-4-5,13-3 4 4,-4 3-4-3,8-3 3 3,-2 5-2-4,10-10 2 5,-10 0-2-5,15-5 2 5,-8 1-2-5,11-4-4 5,-3 2-3-5,17-12 3 6,-9 10-3-7,7-9 3 7,-11 7 3-7,-1-2 4 5,-21 14-4-3,-4-1 4 3,-9 12-2-4,-3-1 3 5,-9 6-4-4,7-7 4 4,-1 2-4-5,14-8 2 5,0 7-3-6,13-12 3 7,-5 1-3-6,4 1 4 4,-14 14-5-4,-7-5 7 5,-16 13-1-5,-2 0 10 5,-11 9-1-6,-5 5 9 7,-7 0-4-6,0 14 3 4,-5 9-9-3,-7 3 0 4,2-4-8-5,0 15 2 4,2-11-6-4,-7 4 5 5,12 2-5-5,-9 7 4 5,2-4-5-5,2 15 4 5,-2-7-5-5,-4 5 6 5,11-8-5-5,-8 5 5 6,1-12-5-7,3 4 6 6,2-11-6-5,2 6 5 4,3-15-6-3,8-1 4 3,-1-9-5-4,6-4 3 5,0-8-4-5,14-3 3 5,1-14-5-5,10-4 5 5,0-4-4-5,5-10 5 6,-9-1-2-8,5-7 4 7,-10 3-3-5,-1-3 5 5,-10 8-3-5,-1 2 9 5,-12 10-2-4,-5-1 8 3,-5 6-4-4,-8 3 6 6,-4 4-9-6,-10 3 2 5,-1 3-9-5,-12 6-1 4,0 11-11-4,-6 8-17 5,1 10-64-5,-11-7 9 5</inkml:trace>
    </iact:actionData>
  </iact:action>
  <iact:action type="add" startTime="34482">
    <iact:property name="dataType"/>
    <iact:actionData xml:id="d2">
      <inkml:trace xmlns:inkml="http://www.w3.org/2003/InkML" xml:id="stk2" contextRef="#ctx0" brushRef="#br0">24627 5546 122 0,'-18'15'23'4,"-14"0"13"6,10 7-34-6,-2 6-4 7,-6-6 6-7,-4 4-5 6,5-1 4-5,-5 6-3 6,6-2 3-6,-3 6-4 6,2-2 3-8,0 12-3 8,-3-2 3-7,2 16-4 6,0 4 6-4,-10 14-4 3,2-2 5-3,-8 12-4 3,8-5 4-4,-11 11-5 5,5-9 4-5,-8 16-5 5,9-7 4-5,-4 6-5 5,3-14 5-5,5 1-6 5,11-28 6-5,2-8-6 4,11-22 5-4,3-1-5 5,7-17 3-5,5-7-8 5,5-4 4-5,5-9-7 5,2-4 3-4,8-14-7 3,1 2 4-4,9-8-4 5,5 5 7-5,1-5-3 4,-1 4 11-4,2 6-3 5,-4-3 6-5,4 0-5 5,-6 8 5-5,4 2-6 5,-2-1 6-5,-3-2-5 6,-7-2 4-7,2 9-4 6,-8-7 5-5,-4 12-5 4,0 4 5-3,-4 4-5 3,-1 2 5-4,-6 8-4 5,-2 3 5-5,-10 16-5 5,-4-6 5-4,-7 10-3 3,-2 3 5-4,-9 6-2 6,2-4 6-6,-1 5-3 4,-3-10 6-4,-5 1-2 5,7-11 2-5,-5 3-3 5,6-6 2-5,4 2-5 5,6-10-1-6,-2 2-4 7,4-12 3-6,1-2-5 5,6-2 4-5,2-7-4 5,7-1 4-5,1-10-4 4,6-2 3-4,1-9-4 5,0-1 5-5,6-4-2 5,-1 2 6-5,0-6 0 5,-3 9 6-5,-4 4-2 5,-1 1 4-5,-5-4-6 5,4 13 0-5,3-9-5 4,-3 3-1-3,6-2-5 3,1 6 4-4,2-5-12 5,-3 4-21-5,4-5-39 5,-6 5-1-5</inkml:trace>
    </iact:actionData>
  </iact:action>
  <iact:action type="add" startTime="51664">
    <iact:property name="dataType"/>
    <iact:actionData xml:id="d3">
      <inkml:trace xmlns:inkml="http://www.w3.org/2003/InkML" xml:id="stk3" contextRef="#ctx0" brushRef="#br0">19690 8464 178 0,'-7'-15'38'4,"2"-2"18"6,8 6-53-5,-1-8-1 6,8 8 0-6,2-1 0 5,-6-8-1-6,4 0 0 7,-3 4 0-7,11-6 0 6,-8-3-1-4,3 0 0 3,7-3 0-5,4 2 1 7,-6-8 0-7,3-7 0 7,3 6-1-6,-1-5 1 6,-3-1-1-7,-2 3 0 6,-1 4 1-5,-2-2 0 5,-9 4-1-6,3-4 1 6,-5 1 0-5,-2-15 0 5,-2 4 0-5,-5-12 6 6,-5 0 0-6,-5-9 6 5,-1 7 0-6,1 1 4 6,-4 1-5-5,6 1 1 5,2 14-5-5,-8-3 0 5,8 9-4-5,-3-3 2 4,-4 7 0-4,0-4 1 5,-2 9 0-5,-3-2-1 5,4 12-1-5,3-3-2 6,-2 6 0-7,-4-7-1 6,7 15-1-5,-10-8-1 6,4 6 1-7,2 0 0 6,8 1-1-6,-9-9 1 7,13 12-2-6,-8 4 1 4,10-3-1-4,-6 9 0 6,1 4-1-6,-7 4 2 5,5-6-1-5,-11 19 0 5,2 1 1-5,-4 11 1 5,-2 2-1-6,2 21 1 6,2-16 0-6,0 18 0 7,4-10-1-6,5 13 1 5,2-1-2-5,2 10 1 5,0-4 0-5,0 12 0 5,0-11-1-5,2 7 2 5,3-16-2-6,1 12 0 6,4-12 0-5,5 13-1 5,0-13-2-5,7 12-1 5,3-19-3-5,8-1-6 6,4-13-5-7,13-9-26 6,-2-13-38-5,20-10 3 5,0-7-34-5</inkml:trace>
    </iact:actionData>
  </iact:action>
  <iact:action type="add" startTime="55251">
    <iact:property name="dataType"/>
    <iact:actionData xml:id="d4">
      <inkml:trace xmlns:inkml="http://www.w3.org/2003/InkML" xml:id="stk4" contextRef="#ctx0" brushRef="#br0">19069 11011 35 0,'-10'8'51'17,"-2"1"-35"-15,-13 9-7 8,-5 4-6-5,-1 6 0 4,-2 5-1-4,1 0-1 6,4-3 0-6,0 11 0 4,-2-1-1-3,-2 13 0 4,9 1 0-5,-2 20 0 5,4 3 0-6,-6 25 0 8,5 0-1-8,-1 17 2 6,3-6-2-5,-1 21 2 4,2-7-1-5,-1 10 0 6,2-14-1-5,2 11 2 6,2-24-2-6,6 8 1 6,1-14 0-7,1 19 0 6,2-15-1-5,-1 20 1 5,2-17 0-5,3 22-1 5,0-9 1-6,5 16-1 6,0-13-1-5,5 16-4 5,2-15-4-5,-1 1-9 5,4-17-3-5,-1 2 0 5,-5-31-5-5</inkml:trace>
    </iact:actionData>
  </iact:action>
  <iact:action type="add" startTime="55964">
    <iact:property name="dataType"/>
    <iact:actionData xml:id="d5">
      <inkml:trace xmlns:inkml="http://www.w3.org/2003/InkML" xml:id="stk5" contextRef="#ctx0" brushRef="#br0">19444 12920 112 0,'-18'-55'45'5,"4"-8"7"5,-1 6-32-5,-1-11-2 5,1 4-9-5,2-21-2 6,-1-1-5-7,8-24-1 6,-1 4-1-4,9-30 1 4,1 15-1-6,-1-10 0 6,-2 18 0-6,-5 2 0 7,0 33 1-6,-5-7 4 5,0 23 3-5,0-4 1 5,0 13 0-6,0-10-1 7,-2 10-3-6,-1 5-2 5,-4 8-2-5,3-3-1 4,-6 18 1-5,-2-5 0 7,2 5 0-7,-3-3 0 7,5 13 1-6,-1-3-1 6,3 9 1-7,-1-1-1 6,12 9 0-5,-6 1-1 5,9-2 0-5,2 2-1 4,-7 0 1-4,4-3-1 5,-4 1 2-5,1-1-1 5,1 3 1-5,5 0-1 5,-5 3 0-5,0-1-1 5,8 3 1-5,-11 1-1 5,-1 4 1-5,-1 7-1 5,4 8 1-5,-9-2 0 4,3-1-1-4,-4 11 2 5,-4-12-1-5,-7-1 1 5,6-1-1-4,-3-3 2 3,4-11-1-4,2 0 0 5,8-5 0-5,0 10 0 5,5-7-2-5,2 11 1 5,5-3-1-6,-2 3-10 7,0-8-16-7,-4 9-39 6,-2 0-1-5</inkml:trace>
    </iact:actionData>
  </iact:action>
  <iact:action type="add" startTime="58941">
    <iact:property name="dataType"/>
    <iact:actionData xml:id="d6">
      <inkml:trace xmlns:inkml="http://www.w3.org/2003/InkML" xml:id="stk6" contextRef="#ctx0" brushRef="#br0">21448 10936 71 0,'-10'0'21'10,"1"-1"5"-6,8 1-17 7,1 1-5-7,-4 1 5 7,-1 1-4-6,4 1 13 5,-7 1 0-6,4 0 9 6,-1-5-6-5,2 10 3 5,0-7-14-4,1-1 0 2,2 4-9-2,3 4 4 4,-1-6-6-5,6-4 4 5,1 6-5-6,2-16 4 7,1 0-3-6,9-6 3 5,1 1-4-6,9-10 6 6,3-3-5-4,6-12 5 3,-2 7-5-4,13-9 5 5,-9 6-6-5,4-4 4 5,-3 7-4-5,9-4 4 5,-16 4-8-5,17-4-50 5,-4 3 15-5</inkml:trace>
    </iact:actionData>
  </iact:action>
  <iact:action type="add" startTime="62512">
    <iact:property name="dataType"/>
    <iact:actionData xml:id="d7">
      <inkml:trace xmlns:inkml="http://www.w3.org/2003/InkML" xml:id="stk7" contextRef="#ctx0" brushRef="#br0">24555 11438 157 0,'-10'-7'33'5,"7"4"19"5,3-2-48-5,2 0 3 6,-1-4 0-7,6 1-1 7,-4 3-2-7,-3-7 1 6,5 4-1-4,2-2 2 2,-4 5 1-3,9-8 2 5,-5 1 1-5,9-9-1 6,-2-4-1-6,17-18-2 5,1-2-3-6,14-20-2 7,-3 0 0-7,12-9-1 6,-7 4 0-6,7-3-2 7,-10 10-7-7,11 5-59 7,-13 11 17-7</inkml:trace>
    </iact:actionData>
  </iact:action>
  <iact:action type="add" startTime="65762">
    <iact:property name="dataType"/>
    <iact:actionData xml:id="d8">
      <inkml:trace xmlns:inkml="http://www.w3.org/2003/InkML" xml:id="stk8" contextRef="#ctx0" brushRef="#br0">24620 12496 127 0,'-15'-6'43'9,"9"2"13"-4,6 3-30 6,-2-4-12-7,-6-2 3 6,4 2-5-5,1 2-6 6,-4-5-2-7,-1 4-1 6,6 3-2-5,-6-4 0 5,6 5 0-6,-3 3 0 7,0-3 0-7,5-3 0 7,-4 1 0-6,-1-1 1 5,5-2-1-6,0 0 2 6,-2-4 2-4,7 1 1 4,-3 1-1-6,2-1 0 6,1 5-1-5,5-1 0 4,-5 0 0-4,-3-3 2 5,3 7 2-5,0-5 1 7,-7 5 1-9,9-5 0 8,-4 2-1-7,-9-9 1 7,6 10-1-6,-2-8-1 5,2 10-2-5,7-1-1 4,-2 1-1-4,3-5-2 4,0 1-1-4,-3 1 2 6,-5-7 1-6,5 3 1 5,-3 6 0-5,1 2 2 5,4-4-2-5,-2 11-1 6,1-4-1-8,8 7-1 7,-3-1-1-6,9 2 0 7,4-5 0-5,9 6 1 3,-2 0 0-3,11 5-1 3,-2 2 1-4,8 9-1 5,-7-6-1-5,9 7 1 5,-7-7-1-5,5 5 0 5,-6-5-1-6,3 6-1 6,-9-15-3-5,4 6-18 5,-10-5-29-5,1-3-48 6,3-4-9-7</inkml:trace>
    </iact:actionData>
  </iact:action>
  <iact:action type="add" startTime="68743">
    <iact:property name="dataType"/>
    <iact:actionData xml:id="d9">
      <inkml:trace xmlns:inkml="http://www.w3.org/2003/InkML" xml:id="stk9" contextRef="#ctx0" brushRef="#br0">23845 13072 147 0,'-5'-5'47'4,"0"-1"17"6,3 2-47-5,-1 3 7 5,6-4-10-5,-3 1 0 6,-5-2-11-7,7 2 3 7,-4 1-4-7,-3-4 6 7,9 4-4-7,7 3 6 6,-9-8-4-5,11 11 2 5,-1-8-6-6,-2 2 2 6,0-5-5-5,3-4 3 6,-1 0-3-7,3 1 4 7,5 4-3-6,4 7 4 4,8 8-3-2,9 17 5 1,4 7-5-3,8-1 4 6,1 2-4-7,20 14 3 6,-4-11-5-5,8 6 3 5,-8 1-4-5,9 5-16 4,-22-8-52-4,4-2-10 5,-16-10-32-5</inkml:trace>
    </iact:actionData>
  </iact:action>
  <iact:action type="add" startTime="70519">
    <iact:property name="dataType"/>
    <iact:actionData xml:id="d10">
      <inkml:trace xmlns:inkml="http://www.w3.org/2003/InkML" xml:id="stk10" contextRef="#ctx0" brushRef="#br0">23853 13232 209 0,'-18'-14'68'9,"1"4"8"-5,1 7-43 8,11-4-30-8,3 6 5 6,2-1-6-5,-3 2 4 5,8 2-8-5,0 1 5 5,-2-1-5-5,4 3 5 4,3 0-5-3,1 5 4 3,8 5-4-4,-4 6 4 5,6 2-5-4,4 11 5 4,-3 4-7-6,11 10-8 8,0-2-14-9,5 14-53 7,5-14 3-5</inkml:trace>
    </iact:actionData>
  </iact:action>
  <iact:action type="add" startTime="71700">
    <iact:property name="dataType"/>
    <iact:actionData xml:id="d11">
      <inkml:trace xmlns:inkml="http://www.w3.org/2003/InkML" xml:id="stk11" contextRef="#ctx0" brushRef="#br0">23302 13439 11 0,'-8'3'14'9,"1"-6"1"-4,-3 1 9 5,5-1-3-6,-6 0-2 6,2-2-2-5,-2 0 8 6,1-2-4-6,3 4 6 4,-1 1 0-4,1-1 1 5,5 3-7-5,9-2-2 5,-5 4-6-5,4 1 1 6,-1-3-4-8,2-3-1 8,-7 3-1-7,7 0 0 7,3 3-2-6,1-1-1 5,6 1-1-6,6 7-1 7,2 5-1-7,8 13 0 7,-1 7-1-6,11 13-1 4,-2 5-1-4,4 5-15 4,-2 4-59-4,10-1 14 5</inkml:trace>
    </iact:actionData>
  </iact:action>
  <iact:action type="add" startTime="74974">
    <iact:property name="dataType"/>
    <iact:actionData xml:id="d12">
      <inkml:trace xmlns:inkml="http://www.w3.org/2003/InkML" xml:id="stk12" contextRef="#ctx0" brushRef="#br0">23571 13919 135 0,'-10'-9'35'4,"0"6"9"5,2-4-33-4,6 4-13 5,0 1 4-5,-1-3-3 6,3 4 3-6,-3 1-4 5,1 0 6-6,0-4 2 7,-2 3 8-7,-1 1 2 7,1-4 6-7,-1 3-1 7,4-3-2-8,1 3-7 8,5-6-2-6,-2 5-7 5,0-4 2-6,4 3-6 6,3 1 4-5,1-5-3 6,4 2 6-6,7 5-2 5,6 0 4-5,7 0-4 3,7-1 3-1,9-9-5 2,-3 0 1-4,7-5-7 5,-2 0 1-5,0-7-20 5,-8 7-23-5,-2-20-34 5,-1-1-10-5</inkml:trace>
    </iact:actionData>
  </iact:action>
  <iact:action type="add" startTime="76852">
    <iact:property name="dataType"/>
    <iact:actionData xml:id="d13">
      <inkml:trace xmlns:inkml="http://www.w3.org/2003/InkML" xml:id="stk13" contextRef="#ctx0" brushRef="#br0">24120 14845 224 0,'-6'1'58'10,"3"-4"17"-5,3-5-65 5,3-1-7-5,7-2-8 6,-2-3 1-6,-1-2-14 5,1 1-2-6,0-3-19 6,-6 3-2-4,-2 0-15 4,0 0 9-7,-5 0-1 8,0-2 18-6,-3-3 6 6,-2 1 18-7,0-3 8 6,2 5 13-6,-4-4 16 7,2 3 11-6,2 4 5 5,-2 3 2-4,0-1-4 3,1 4-10-4,3 1-4 5,-6 0-5-6,2 1-4 6,4-3 0-5,1 3-5 6,-2-4 2-7,7 5-7 6,3 2 1-5,-6 4-7 5,3-12 1-5,0 6-8 5,5 0 4-4,-2-2-4 2,9-1 2-3,1 9-4 5,2 3 4-5,0-6-5 5,2 9 3-5,-1 4-3 5,4 9 3-5,2 12-3 5,1 13 4-5,0 18-5 5,4-4 4-5,3 18-11 6,-2-11 0-7,3 9-20 5,-2-6-16-3,-4 8-41 3,-7-11-2-3</inkml:trace>
    </iact:actionData>
  </iact:action>
  <iact:action type="add" startTime="97251">
    <iact:property name="dataType"/>
    <iact:actionData xml:id="d14">
      <inkml:trace xmlns:inkml="http://www.w3.org/2003/InkML" xml:id="stk14" contextRef="#ctx0" brushRef="#br0">10984 8552 17 0,'0'0'4'5,"0"0"2"4,2 0-1-5,1 0 4 7,-1-2 8-6,-2 2 9 5,0-3 4-6,-2 1-3 7,4 0-2-6,1-1-8 5,-1-4-6-5,3 2-7 5,0-1 2-5,1 2-5 5,-2 0 3-5,2 2 0 4,-2 0 5-5,-1 1-2 7,4-1 5-7,1 2-4 7,2-5 2-7,1 0-4 7,3-3 4-7,4-1 0 7,-3 4 5-6,-2-5-2 4,2 2 2-3,0 3-5 5,-5-3 2-8,3 0-8 7,-1-2 2-6,0 5-6 7,-3-2 3-6,1 2-4 5,-3 0 4-6,-5 10 7 7,-6-12 7-6,4 7 0 5,-3 2 5-5,1 3-2 5,1-8-5-5,-3 6-8 4,-1-3 1-4,2-3-5 5,1 1 0-5,1 0-3 5,1 2 3-5,3-1-5 5,-5 1 4-5,4-2-4 5,-2-5 5-5,3 7-5 6,-4 0 4-7,2-1-3 6,-1-1 4-5,0 2-4 4,-5-2 6-4,-1-3-2 5,-1 2 5-5,4 3-5 6,3-2 5-7,3-6-8 7,6 5 3-7,10-12-5 7,-2 2 4-7,6-6-5 7,-8 9 3 5,0 4 3-13,12-22-5 7,-7 4 5-6,-7 1-5 6,4 3 4-4,-12 0-4 4,3 7 4-5,8-4-4 4,-1-9 4-2,10-12-4 2,7-1 4-4,9-14-4 4,2 9 4-4,9-6-6 5,-7 7 6-5,0-4-4 5,-12 9 4-5,3-2-4 5,-7 10 5-5,4-3-5 5,-2 7 3-5,6 4-4 5,-9 0 3-6,4-2-5 6,-11 12 5-5,-9-6-5 5,-2 9 6-4,-5-2-5 3,-9 4 7-4,11-3-5 5,-4 5 4-5,9-6-4 5,0 9 4-5,7-1-7 5,0-4 3-5,1 4-4 5,-12-4 4-6,9 0-4 6,-12-1 7-5,1-2-5 6,1 7 6-7,-2-6-9 6,-5 3-2-5,10 1-90 6,-2-3 24-7</inkml:trace>
    </iact:actionData>
  </iact:action>
  <iact:action type="add" startTime="98337">
    <iact:property name="dataType"/>
    <iact:actionData xml:id="d15">
      <inkml:trace xmlns:inkml="http://www.w3.org/2003/InkML" xml:id="stk15" contextRef="#ctx0" brushRef="#br0">11409 7969 234 0,'-12'-6'50'4,"9"1"20"6,3 5-64-5,5 0-8 5,2 5 6-5,3 3-6 5,0 3 4-5,-2 9-4 4,-10 0 4-4,-3 8-5 5,-3 9 5-5,-14 6-3 5,1 0 4-5,-9 12-3 6,-3-2 4-7,0 14-4 6,3-1 3-4,-15 15-4 4,8-4 5-5,1 4-6 4,6-13 6-4,8 0-5 5,21-13 4-6,11-12-5 6,15-22 5-4,8-7-5 4,7-16 6-5,6-13-5 5,-3 4 4-5,5-9-5 5,-1-2 5-5,4-5-5 4,-4 3 2-4,11-8-9 5,-10 6 2-5,8-4-31 5,-6 8-37-5,5-6 2 5</inkml:trace>
    </iact:actionData>
  </iact:action>
  <iact:action type="add" startTime="100123">
    <iact:property name="dataType"/>
    <iact:actionData xml:id="d16">
      <inkml:trace xmlns:inkml="http://www.w3.org/2003/InkML" xml:id="stk16" contextRef="#ctx0" brushRef="#br0">7099 7563 173 0,'-5'8'73'5,"-1"-10"-4"4,1 2-30-4,11-3-43 5,-2 1 4-5,6-1-5 5,1 5 4-6,-2-6-5 6,-6-4 6-5,-3 8-3 6,-2 0 6-7,-8-7-1 6,0 12 7-5,-1-6 0 6,-3 2 5-6,4 3-6 5,7 12 3-6,2 2-7 6,2 12-1-6,11 14-4 6,-4 5 3-3,-5 18-4 2,6-1 5-4,9 27-4 5,0-12 4-5,2 12-4 5,-2-15 4-5,6 7-5 4,-9-24 5-3,-4-3-4 3,-1-18 3-3,3-3-3 3,-4-19 3-4,2-8-4 5,-1-10 4-5,-1-12-2 5,1-6 4-5,3-10-5 5,-5 0 5-5,2-16-4 5,-2 1 3-5,1-18-5 5,4 8 6-5,-5-15-6 4,2 15 4-4,0-4-4 5,-5 17 4-5,-1 6-4 5,-3 14 5-5,-1 1-5 5,0 13 6-5,-1-3-5 5,-1 9 4-5,0-1-4 5,-1 2 3-5,0 9-5 5,-1 5 5-5,-2 9-4 4,-3 2 5-4,1 9-4 6,0-3 5-7,-4 9-3 6,2-4 4-5,-1 2-4 6,-4-9 5-7,-4 3-4 6,4-9 5-4,-6-4-5 2,-1-9 4-3,1 4-3 5,-1-5 5-4,-14-3-3 4,-3-6 5-6,-5-7-4 7,-3 4 1-7,-6-16-5 7,10 3 1-7,0-13-4 7,8-7 2-6,-2-17-17 5,14 3-7-6,0-16-79 6,9 12 12-5</inkml:trace>
    </iact:actionData>
  </iact:action>
  <iact:action type="add" startTime="101566">
    <iact:property name="dataType"/>
    <iact:actionData xml:id="d17">
      <inkml:trace xmlns:inkml="http://www.w3.org/2003/InkML" xml:id="stk17" contextRef="#ctx0" brushRef="#br0">8673 7619 195 0,'-5'-15'39'4,"9"2"19"6,2 3-56-5,4 0-4 5,0 2 5-6,2 4-4 7,-2 4 4-6,-4 2-4 5,-2 8 4-5,-3-2-4 5,1 4 4-5,-4-2-3 5,2-4 3-5,0 13-2 4,0 4 2-4,-5 8-3 5,4 9 3-5,1 15-3 7,1-9 3-9,6 16-4 7,6-6 3-5,4 17-3 5,-6-13 4-5,6 8-4 5,-5-15 4-5,-2-8-3 4,-5-23 4-4,1-1-3 5,-2-14 7-4,-3-4-4 4,3-10 4-5,1-6-4 5,1-17 2-6,1-13-7 7,3-10 5-7,-2-12-6 7,0 7 5-7,-1-3-4 7,0 14 6-7,-4 4 0 6,0 20 9-5,-1 3-3 4,1 13 5-4,-3 12-5 6,2 7-2-7,-2 11-7 7,-2 9 4-7,1 11-7 7,-3 7 4-6,1 11-3 4,0-1 4-4,-6-4-6 5,4-3 5-5,-6-4-4 6,1-13 4-7,-5-3-5 6,7-9 5-5,-7-11-4 5,8-5 4-5,-1-3-3 5,-1-10 3-4,1-3-4 3,-4-7 2-5,-7-17-14 7,-3-8-5-7,-1-18-73 6,-1-16 12-5</inkml:trace>
    </iact:actionData>
  </iact:action>
  <iact:action type="add" startTime="104318">
    <iact:property name="dataType"/>
    <iact:actionData xml:id="d18">
      <inkml:trace xmlns:inkml="http://www.w3.org/2003/InkML" xml:id="stk18" contextRef="#ctx0" brushRef="#br0">5413 10571 185 0,'-9'-33'42'5,"-4"-3"22"5,6 2-52-5,1 3 3 6,3 1 5-7,-4 0-5 5,7 14 1-4,-3-1-6 5,-1 4 1-4,-1 3-4 3,0 10 1-4,0-2-4 5,2 2 3-5,1 0-6 5,4 0 3-5,3 5-6 5,5 0 4-5,5-5-5 5,1 0 5-5,6 0-4 5,1-2 5-6,14-1-6 7,-2 6 6-6,14-8-6 5,-2 2 5-5,19-17-6 5,-1-3 6-5,18-19-5 5,-7 1 5-5,31-7-5 5,-11-2 5-6,22 2-4 6,-14 6 4-5,16-1-5 5,-24 10 5-5,-1 0-5 5,-29 8 6-5,-4 2-5 5,-21 8 6-5,-4 3-3 5,-16 4 6-5,-4 6-4 6,-7 6 4-7,-7-1-4 6,-6 2 2-6,-7 6-5 6,-5 1 3-5,-7 3-5 6,1 2 3-7,-4 3-4 7,2-6 5-6,-6 5-4 5,6-4 3-6,-7 5-4 6,5-2 4-4,-9 7-9 4,4 0 5-5,0 9-5 3,8 0 4-3,-3 9-5 6,7-8 7-7,6 6-3 6,1-8 7-5,3-1-5 6,4-16 4-6,8 9-2 5,1-11 3-5,-2-4-5 4,7 0 5-3,1-9-3 3,-2-6 4-4,6-1-5 5,5-4 6-5,-7-10-3 5,5 11 2-5,0-6-4 5,-11-6 4-5,3-1-4 5,-10-4 4-5,-2-7-3 5,-6 4 3-5,-4 0-4 5,-4-1 4-5,-6 5-5 4,1-2 4-4,-9 1-7 5,8 6 1-5,-18 8-21 5,2 9-32-5,-20 8-27 5,3 11-18-5</inkml:trace>
    </iact:actionData>
  </iact:action>
  <iact:action type="add" startTime="106194">
    <iact:property name="dataType"/>
    <iact:actionData xml:id="d19">
      <inkml:trace xmlns:inkml="http://www.w3.org/2003/InkML" xml:id="stk19" contextRef="#ctx0" brushRef="#br0">5552 11064 101 0,'-21'-11'25'5,"6"9"13"4,8-8-30-3,4 10 2 3,3 0-1-4,6 2-4 4,-1-9-2-4,5 2-3 5,-1-2 3-5,1-8-3 6,1 2 2-6,9-3-4 5,-2-1 5-5,14-3-5 5,-4-2 3-5,2-1-2 6,-2 3 3-8,10 0-4 8,-4 7 5-6,9 2-5 4,2 2 4-3,4-2-5 4,-2 4 6-6,6-3-6 6,-2 3 5-5,11-6-4 5,1-2 4-5,10-5-4 5,-5-3 4-5,17-5-5 5,-11-5 5-5,8-6-6 4,-11 0 5-4,9-5-5 6,-19 10 6-7,4 2-4 7,-14 7 6-6,-2 9-2 4,-15 7 5-4,-7 8 1 5,-10 2 5-4,-9 16 1 3,-11-7 4-4,-11 10-1 4,-9-7 2-4,0 7 1 6,-4-10 2-6,6 3-5 4,-1-3-1-4,1 2-6 5,4-2-3-5,-6 1-7 6,1-1 3-7,-3 4-4 6,2-1 3-5,-2 2-6 5,-1-7 4-6,2 7-6 7,-1-8 2-6,4 1-6 5,3-3 3-5,6-3-12 5,4-7-1-5,11 0-21 5,2-5 0-5,8-2-5 5,4 0 11-5,4-4 4 5,-1 6 23-6,5-2 1 6,-7 7 8-5,4-1-1 5,-7 2 6-5,-2 4 3 5,-4 0 9-5,-3 0 8 5,-6 0 6-5,-5 0-2 5,2 0-2-5,-4-6-6 4,-1 2-8-4,-5-2-8 5,1 1 1-5,-6-7-7 5,-2-3 3-5,-10 0-7 6,2 2 2-7,-15-4-9 7,3 7-3-7,-7 10-28 7,-1-1-18-7,-8 12-7 6</inkml:trace>
    </iact:actionData>
  </iact:action>
  <iact:action type="add" startTime="122524">
    <iact:property name="dataType"/>
    <iact:actionData xml:id="d20">
      <inkml:trace xmlns:inkml="http://www.w3.org/2003/InkML" xml:id="stk20" contextRef="#ctx0" brushRef="#br0">6100 9255 157 0,'-25'-10'32'9,"2"4"17"-3,6-3-50 4,6 8 4-6,2 1-4 5,4 0 4-3,4-4-5 4,-3 8 4-6,4-4-4 7,0-4 4-7,0 3-4 8,7 2 4-9,1-2-4 8,2 2 4-6,0 4-4 5,5-1 4-5,8 2-4 4,1 4 4-4,9 2-4 5,7-2 4-5,5-3-4 4,-2 1 4-4,11-2-4 7,-10-9 5-8,2 3-4 6,-8-5 4-5,-3-3-5 5,-5-4 5-5,3 1-4 4,-8-3 3-4,-7 3-3 6,-3-4 3-7,-8 3-1 6,-4 2 8-5,-6-1-2 5,3 4 6-5,-12-3-4 5,-1 3 3-5,-5 2-8 6,-4-1 2-7,-1 4-6 6,5 0 3-6,-1-4-5 6,-2 3 4-4,1-2-4 3,3 1 4-4,-8 3-3 6,11-4 3-7,-8 0-3 7,4 3 3-7,-2-5-4 6,11 9 5-5,-2-4-6 6,9 4 4-8,4-5-4 7,6-1 4-5,12-4-5 6,3 1 4-6,2 6-5 5,2-3 5-5,1 9-5 5,-6 2 5-5,4 5-3 5,-1 3 4-5,-2 9-4 5,6 0 4-5,-10 6-3 4,-2-1 3-5,-4 8-4 7,-4-6 6-7,-9 4-6 7,-4 0 5-6,-6 3-4 5,-10-4 5-5,4 0-5 5,-2-4 5-5,-6-3-62 5,6-11 21-5</inkml:trace>
    </iact:actionData>
  </iact:action>
  <iact:action type="add" startTime="123813">
    <iact:property name="dataType"/>
    <iact:actionData xml:id="d21">
      <inkml:trace xmlns:inkml="http://www.w3.org/2003/InkML" xml:id="stk21" contextRef="#ctx0" brushRef="#br0">5668 12735 113 0,'-10'-3'75'5,"-5"-5"-15"4,19-1-6-3,-6-2-53 3,17-4 3-4,13-3-4 5,-3-7 3-5,3-7-4 5,9-1 3-5,6-8-3 5,-5-3 3-5,10-10-4 5,-1 1 5-5,4-12-6 5,-4 5 5-5,3-5-4 6,1 12 5-6,6-5-5 4,-9 12 4-3,5-2-3 2,-10 11 4-3,-10-3-5 6,-8 14 4-7,0 6-3 7,-8 6 4-7,-12 6-6 7,5 6 4-7,-1 12-2 7,-7-1 2-7,-4 12-3 7,2 6 4-6,0 6-4 3,-6 0 4-2,-4 9-5 4,5-7 5-6,5 9-5 6,0-2 5-5,-2 3-5 6,-3-7 4-6,2 5-4 5,0-11 5-5,1-4-4 5,0-12 4-6,9-2-3 7,0-8 3-7,8-14-4 6,1-10 5-5,9-9-4 5,-3-11 3-5,1-10-3 5,-5 0 5-6,-1-7-2 7,-9 5 5-6,-8-6-2 5,-3 6 5-5,-12 0-4 5,-10 9 3-5,-3 8-12 4,-6 9 1-4,-22 14-67 5,-2 20-3-5,-22 23-20 5</inkml:trace>
    </iact:actionData>
  </iact:action>
  <iact:action type="add" startTime="125758">
    <iact:property name="dataType"/>
    <iact:actionData xml:id="d22">
      <inkml:trace xmlns:inkml="http://www.w3.org/2003/InkML" xml:id="stk22" contextRef="#ctx0" brushRef="#br0">10171 11569 186 0,'-19'-14'48'9,"4"-4"18"-4,0 7-49 5,5 4-7-5,4 2 5 6,-1 3-11-7,2 4 1 6,5 0-7-5,2-2 5 4,3 3-5-4,5 2 4 6,6-3-4-7,4-1 4 7,5-1-4-7,10-1 5 6,0-8-5-5,23-6 4 6,5-10-3-7,27-18 4 6,11-13-5-6,29-30 6 7,6-4-6-7,33-30 6 7,-11 6-6-7,23-12-7 6,-19 18-14-4,16-12-46 4,-39 23-4-5,9-6-25 5</inkml:trace>
    </iact:actionData>
  </iact:action>
  <iact:action type="add" startTime="128803">
    <iact:property name="dataType"/>
    <iact:actionData xml:id="d23">
      <inkml:trace xmlns:inkml="http://www.w3.org/2003/InkML" xml:id="stk23" contextRef="#ctx0" brushRef="#br0">12892 12047 89 0,'1'-12'26'5,"6"-3"9"4,1 0-29-4,5-1 2 5,1-1-7-5,9-6 3 6,-2 1-5-7,16-9 13 7,-2-6 0-7,16-6 9 7,2 5-3-7,19-17 5 6,-7 4-13-5,11-4 0 5,-6-2-10-5,9-11 2 6,-7 10-33-7,-3-1-24 6,-15 7-3-5</inkml:trace>
    </iact:actionData>
  </iact:action>
  <iact:action type="add" startTime="130728">
    <iact:property name="dataType"/>
    <iact:actionData xml:id="d24">
      <inkml:trace xmlns:inkml="http://www.w3.org/2003/InkML" xml:id="stk24" contextRef="#ctx0" brushRef="#br0">13409 12780 114 0,'24'-20'36'6,"12"-8"5"3,2-2-27-4,12-6-13 4,-3-4-1-4,6 0 1 5,-8-2-2-4,8 3 2 3,-10 1-1-4,7 1-1 5,-4 5-1-6,2-6-25 7,-4 7-15-6,4-6-4 5</inkml:trace>
    </iact:actionData>
  </iact:action>
  <iact:action type="add" startTime="131383">
    <iact:property name="dataType"/>
    <iact:actionData xml:id="d25">
      <inkml:trace xmlns:inkml="http://www.w3.org/2003/InkML" xml:id="stk25" contextRef="#ctx0" brushRef="#br0">13418 13260 215 0,'3'-22'57'5,"0"-1"16"4,4 5-61-4,5-4-8 5,8 4-3-5,6-5 0 5,11 9 0-6,3-7 0 6,-2 6-1-5,15-8 1 6,-5 1-1-6,7-6-6 5,1-4-9-5,6-9-58 5,-6 9 10-6</inkml:trace>
    </iact:actionData>
  </iact:action>
  <iact:action type="add" startTime="131934">
    <iact:property name="dataType"/>
    <iact:actionData xml:id="d26">
      <inkml:trace xmlns:inkml="http://www.w3.org/2003/InkML" xml:id="stk26" contextRef="#ctx0" brushRef="#br0">13169 13890 173 0,'21'-26'37'4,"6"-6"17"6,4 6-53-5,13-11 1 5,-1 6-1-5,8-6 0 4,-1-3 0-4,5-3-1 6,-5 8-6-7,-2-3-37 6,-5 7-11-5,-3 4-13 5</inkml:trace>
    </iact:actionData>
  </iact:action>
  <iact:action type="add" startTime="132312">
    <iact:property name="dataType"/>
    <iact:actionData xml:id="d27">
      <inkml:trace xmlns:inkml="http://www.w3.org/2003/InkML" xml:id="stk27" contextRef="#ctx0" brushRef="#br0">13167 14441 195 0,'22'-38'80'9,"-16"7"-1"-5,21-4-37 6,4 7-55-5,8-2-24 4,4 3-41-4,5-4-1 5</inkml:trace>
    </iact:actionData>
  </iact:action>
  <iact:action type="add" startTime="132590">
    <iact:property name="dataType"/>
    <iact:actionData xml:id="d28">
      <inkml:trace xmlns:inkml="http://www.w3.org/2003/InkML" xml:id="stk28" contextRef="#ctx0" brushRef="#br0">13157 14898 228 0,'17'-15'-17'3,"14"-3"17"7,-1-1-88-6</inkml:trace>
    </iact:actionData>
  </iact:action>
  <iact:action type="add" startTime="133625">
    <iact:property name="dataType"/>
    <iact:actionData xml:id="d29">
      <inkml:trace xmlns:inkml="http://www.w3.org/2003/InkML" xml:id="stk29" contextRef="#ctx0" brushRef="#br0">14623 13348 297 0,'-10'-42'57'5,"-2"-4"36"4,17 4-90-4,25 2 2 4,10-3-2-3,27-5 5 3,7-5-8-4,32-22 4 7,6-1-5-9,42-10 5 9,0-1-6-9,32-1 5 10,-13 6-5-10,21-16 3 7,-29 11-6-5,9-11 3 5,-28 7-3-6,7-7 3 6,-24 19-3-5,-4-9 7 5,-32 16-3-5,5 6 3 5,-34 11-3-5,-7 12 4 5,-17 13-6-4,-7 9 5 4,-13 12-5-6,-9 8 3 6,-4 4-6-4,-10 12 0 3,-10-2-9-5,-9 17-8 6,-6 6-11-5,-20 6-35 5,-2-1-15-5,-18 13-8 5</inkml:trace>
    </iact:actionData>
  </iact:action>
  <iact:action type="add" startTime="134160">
    <iact:property name="dataType"/>
    <iact:actionData xml:id="d30">
      <inkml:trace xmlns:inkml="http://www.w3.org/2003/InkML" xml:id="stk30" contextRef="#ctx0" brushRef="#br0">14454 12432 315 0,'30'-55'64'5,"34"-21"32"5,16 4-97-5,38-17 5 6,1 12-4-7,31-16 3 6,-9 15-3-5,32-15 3 6,-14 14-5-7,20-8 0 5,-16 13-11-4,11-8-65 5,-23 21-20-5,0-2-24 6</inkml:trace>
    </iact:actionData>
  </iact:action>
  <iact:action type="add" startTime="134480">
    <iact:property name="dataType"/>
    <iact:actionData xml:id="d31">
      <inkml:trace xmlns:inkml="http://www.w3.org/2003/InkML" xml:id="stk31" contextRef="#ctx0" brushRef="#br0">15745 10827 298 0,'-46'-12'97'10,"3"-26"11"-7,18 5-67 6,30 20-42-4,23-1 5 5,18 3-5-5,32-11 3 5,17-4-5-5,38-13 7 5,0-2-5-5,24-9 3 5,-12 12-6-5,16-3 1 7,-25 9-5-9,12 9 3 7,-27 13-3-6,2 8 6 6,-25 15-1-5,5 22 3 6,-30 13-3-6,5 20 4 5,-20 7-5-6,7 33 5 7,-14-8-4-6,-1 36 5 4,-17-9-5-4,-11 31 4 5,-24-9-4-6,-26 26 4 7,-14-31-4-6,-23 7 6 5,-9-40-5-5,-19 4 0 5,11-34-15-5,-14 5-83 5,10-26 18-5</inkml:trace>
    </iact:actionData>
  </iact:action>
  <iact:action type="add" startTime="134985">
    <iact:property name="dataType"/>
    <iact:actionData xml:id="d32">
      <inkml:trace xmlns:inkml="http://www.w3.org/2003/InkML" xml:id="stk32" contextRef="#ctx0" brushRef="#br0">14940 11655 175 0,'-31'-96'48'9,"21"9"12"-5,18-10-45 7,8 19-13-7,13 5 5 7,-8 14-4-6,1 13 6 4,-12 13-4-3,5 11 7 3,-10 9-5-5,-4 18 7 7,-4 11-3-7,-10 19 8 6,-12 12-7-5,-10 27 8 6,-6 8-9-5,-28 36 3 3,1 6-7-4,-23 39 5 5,3 3-8-5,-16 28 7 5,22-22-6-6,1 9 6 6,26-26-7-5,10 7 6 5,20-32-9-5,7 6 5 5,11-18-7-5,6-9 4 5,-1-29-4-5,14 3 4 5,9-17-5-5,14-1 5 5,17-14-4-5,26-4 3 4,10-16-5-4,28-16-1 5,8-10-9-5,27-11-30 5,-6-16-62-5,16-21 5 6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9347" units="cm"/>
          <inkml:channel name="Y" type="integer" max="1650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3859" units="1/cm"/>
          <inkml:channelProperty channel="Y" name="resolution" value="1000.484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3T16:01:50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4492">
    <iact:property name="dataType"/>
    <iact:actionData xml:id="d0">
      <inkml:trace xmlns:inkml="http://www.w3.org/2003/InkML" xml:id="stk0" contextRef="#ctx0" brushRef="#br0">5300 7569 259 0,'10'-3'63'10,"0"-4"21"-5,10-4-69 5,6-6-16-5,14-5 6 5,-2-9-5-5,10-14 4 6,-3-1-5-7,3-4 5 7,-8 2-6-6,0-2 6 3,-15 13-5-2,-5-1 5 4,-12 7-4-6,-5 8 3 7,-4 4-4-6,-6 3 5 5,-3-4-6-6,-5-2 6 7,-3-1-5-7,-14-10 4 7,1 0-4-6,-6-9 4 5,-2 4-4-6,-8-9 7 7,2 11-2-8,-11-11 6 8,-1 13-5-6,-11-1 8 5,5 12-8-6,-11-4 4 7,-3 12-5-6,-16-5 4 5,5 9-7-5,-6-3 6 5,4-2-7-5,7-4 4 4,8 0-5-4,-9-13 4 5,2-1-5-5,-7-4 5 5,4-3-5-5,-10-1 4 5,16 11-5-5,-11-1 5 5,12 12-6-5,-13 4 3 5,6 6-4-5,-20 5 5 4,12-2-5-3,-19 7 7 3,15-5-5-4,-11 9 6 5,19-4-5-5,-16 4 4 5,15-5-4-5,-9 14 4 5,8-6-5-5,-7 3 2 5,13 3-4-4,-6 7 2 2,-1-8-4-2,-11 9 2 3,10-1-2-4,-13 3 3 5,8-1-4-5,-5 9 5 5,17-9-3-5,-4 6 4 6,22-10-3-6,-8 1 6 5,18-4-4-6,-4 3 2 7,13-5-6-7,-5 5 2 6,15 6-4-5,-5 7 3 5,8 1-3-5,1 11 6 5,3 10-3-6,1 10 5 7,4-8-3-7,4 6 5 7,8-3-4-6,4-8 4 5,7-13-4-5,11 6 4 4,6-12-4-4,5-6 5 5,4-2-4-5,0 4 4 5,-1-4-4-5,1 4 3 5,-1 4-3-5,6 7 4 5,-1-3-4-5,8 7 3 5,-3-9-3-5,17 2 4 5,1-7-6-6,15-13 5 6,1-5-4-5,16-4 4 5,-11-15-5-5,11-1 6 5,-14 0-4-5,8-4 4 6,-14 4-5-7,12 10 6 6,-12 2-5-5,16 13 5 6,-21-3-6-8,14 3 6 7,-10-4-5-4,13 11 5 3,-17-9-5-4,19 12 3 6,-7-10-3-7,8-2 4 7,-9-3-5-7,17 7 5 7,-6-11-4-7,10 4 4 7,-11-3-4-6,9-2 4 4,-15-5-5-4,9 6 6 5,-10 6-5-5,15 1 5 5,-12-3-5-5,10 2 4 5,-10 1-4-5,8-3 4 5,-10-3-4-5,17-7 3 5,-5-7-3-4,24-8 5 2,-4-8-5-3,14-12 4 4,-9 0-3-3,12-13 3 4,-24 5-4-5,12-5 4 5,-15 13-4-5,-2 2 3 5,-18 15-8-5,5 8-3 5,-19 8-20-5,0 0-46 4,-6 1 2-4</inkml:trace>
    </iact:actionData>
  </iact:action>
  <iact:action type="add" startTime="7718">
    <iact:property name="dataType"/>
    <iact:actionData xml:id="d1">
      <inkml:trace xmlns:inkml="http://www.w3.org/2003/InkML" xml:id="stk1" contextRef="#ctx0" brushRef="#br0">4999 8145 105 0,'-30'20'84'9,"2"-17"-16"-5,8 2-3 7,9-5-60-6,2-6-3 5,11 2 3-6,6 3-6 6,4-8 4-5,6-1-4 6,5 0 4-7,4-8-3 7,1 0 2-7,9-14-3 6,-4 3 5-4,10-11-3 4,4 2 7-5,7-16-2 4,-4 10 4-5,22-24-5 6,-4 6 3-5,26-24-8 6,-7 1 4-7,21-16-5 7,-9 15 4-7,7-14-5 6,-21 24 5-5,3 3-5 5,-23 23 4-5,-7 4-10 6,-20 19 1-7,-8 15-30 5,-25 4-40-3,-12 16 1 4</inkml:trace>
    </iact:actionData>
  </iact:action>
  <iact:action type="add" startTime="8356">
    <iact:property name="dataType"/>
    <iact:actionData xml:id="d2">
      <inkml:trace xmlns:inkml="http://www.w3.org/2003/InkML" xml:id="stk2" contextRef="#ctx0" brushRef="#br0">5116 7770 96 0,'0'-5'27'11,"0"5"8"-6,0 10-29 5,3 0-3-5,-6 7-3 4,8 4 3-4,-5 6-3 5,-4-12 7-6,-2 5 2 7,4-2 4-6,-10 0-2 5,1 7 3-5,1 2-3 5,-7 2 0-5,1 8-5 5,-3-4 2-5,1 5-5 5,6 2 2-4,6-3-4 3,-4-6 5-5,6 4-2 6,11-8 4-5,0-4-4 5,1-7 5-5,17-4-2 5,-8-15 5-5,12 3-3 5,1-12 4-5,10-1-6 5,-2 3 0-5,15-2-6 5,-6 2 2-6,11 0-6 6,-2 0-9-5,6-18-61 6,-11 0 15-7</inkml:trace>
    </iact:actionData>
  </iact:action>
  <iact:action type="add" startTime="20450">
    <iact:property name="dataType"/>
    <iact:actionData xml:id="d3">
      <inkml:trace xmlns:inkml="http://www.w3.org/2003/InkML" xml:id="stk3" contextRef="#ctx0" brushRef="#br0">5692 8751 204 0,'-27'-2'43'10,"4"-3"22"-5,5-5-61 5,4 0-1-6,-1 2-1 8,4-2 0-8,1-2-1 7,0 4 0-7,1 1 0 6,3-1-1-5,-4 5 2 5,2-2-1-6,-4 5-1 6,9-2 0-5,3 4 1 5,5 3-2-5,10-5 1 6,1-5-1-7,14 0 1 6,-5-7 0-4,13-13 1 4,2-3 0-5,10-13-1 4,0-1 1-4,8-14 0 5,-4 3-1-6,6-12 1 7,-8 2 0-7,2-10-1 7,-4 8 0-7,7-5 1 6,-9 9-1-5,2 3 1 5,-4 11-1-5,-1 8 0 5,-12 10 1-5,7 10-1 4,-10 14-1-4,-12 5-67 6,4 14 22-6</inkml:trace>
    </iact:actionData>
  </iact:action>
  <iact:action type="add" startTime="22222">
    <iact:property name="dataType"/>
    <iact:actionData xml:id="d4">
      <inkml:trace xmlns:inkml="http://www.w3.org/2003/InkML" xml:id="stk4" contextRef="#ctx0" brushRef="#br0">3910 10319 221 0,'-20'0'47'3,"5"-10"19"8,10 10-63-7,9-10-6 7,2-3-2-6,6-9-13 5,-2 1 2-5,2-11-10 5,-4 9 6-5,-6-4 0 5,3 12 14-5,-10-3 5 4,1 13 14-4,-2-3 2 5,4 8 5-5,-3-2-4 5,5 2-3-6,0 0-7 7,0 0-1-6,2 0-7 5,1 2 4-5,-1-4-3 6,4 4 3-7,-2 1-3 6,-4 2 3-6,1 0 1 7,-2 2 4-7,1 13 2 6,0-2 6-5,0 7 0 5,1-2 2-4,9 5-5 4,-1-1-2-5,7-4-5 5,2 2 1-6,14 7-5 6,1-6 3-6,15 7-5 6,0 4 3-5,7 1-3 5,-3-11 4-5,-8 1-5 6,-7-15 6-7,-5-1-4 7,-9-6 3-7,-12-6 0 6,4 0 7-5,-3-1-5 5,-4-6 5-5,-1 0-5 5,0-1 2-5,-2-2-7 5,-4 0 4-6,-1-1-6 7,-6-4 4-6,1 5-4 5,-5 1 5-6,-14-11-5 6,1 9 5-4,-5-9-5 4,6 2 4-6,-18-6-4 6,16 11 4-5,-10-8-7 5,4 6 1-5,-11-14-14 5,13 8-3-5,-2-12-62 5,3-2-7-5,1-2-20 5</inkml:trace>
    </iact:actionData>
  </iact:action>
  <iact:action type="add" startTime="22808">
    <iact:property name="dataType"/>
    <iact:actionData xml:id="d5">
      <inkml:trace xmlns:inkml="http://www.w3.org/2003/InkML" xml:id="stk5" contextRef="#ctx0" brushRef="#br0">3831 10047 57 0,'-14'-8'20'8,"8"3"9"-3,-3-2-12 5,1 2 4-5,1 0-1 6,-3-3 5-7,1 4-6 6,0 3-2-5,6-3-6 5,-4 9 0-5,4 7-3 5,-2 3-1-6,-2 8-3 7,-1 9 2-7,1 14-2 7,-3 1 2-7,7 16-1 8,-2 3 5-8,5 12-1 6,0-7 3-6,-3 7-2 6,6-9 2-5,0 4 0 5,-1-14 4-5,-4-6-3 5,6-13 4-5,-11-8-6 5,7-11 0-5,-8-9-6 5,8-5 2-5,0-16-7 5,0-7 4-5,5-21-4 4,-5-6 4-4,5-22-6 5,0 1 5-4,-5-11-6 3,1 9 4-4,9-4-3 5,-13 7 3-5,0-4-4 5,9 11 6-5,-7-4-5 5,1 9 5-5,11 4-5 5,1 7 4-6,3 7-6 6,0 5 2-5,6 0-10 6,-4 6 3-7,1 2-5 6,-3 7 5-5,0 3-1 5,-3 10 9-5,-4 12-4 5,-3 8 7-4,3 11-4 3,-3 4 4-4,2 13-3 5,8-1 5-6,2 7-5 6,6-17 4-5,7 9-4 6,5-9 3-7,1-4-5 7,2-13 5-6,10 8-17 5,-9-13-52-6,-6 5-10 6,-2-7-27-5</inkml:trace>
    </iact:actionData>
  </iact:action>
  <iact:action type="add" startTime="33149">
    <iact:property name="dataType"/>
    <iact:actionData xml:id="d6">
      <inkml:trace xmlns:inkml="http://www.w3.org/2003/InkML" xml:id="stk6" contextRef="#ctx0" brushRef="#br0">18853 9147 158 0,'5'-23'39'4,"12"-2"15"7,6 7-50-7,8-4 4 7,3 8-7-6,7-11 2 5,11 1-3 4,2-5-2-9,3-6 3 4,4-8-3-3,2-1 4 4,-5 8-4-5,10-7 4 5,-6 3-4-5,11 0 5 5,0 4-5-4,7-9 5 3,-9 3-5-4,9-1 3 5,-11 2-3-5,-1-2 5 4,-13 8-5-4,2 1 4 5,-6 5-2-4,2 4 3 3,-11 5-3-4,-2-2 9 6,-10 6-1-7,-9-3 8 6,-3 4-4-5,-1 4 4 5,-5 7-10-5,1-12 2 5,7 11-10-5,-15-8 5 4,10-1-5-4,3 8 5 5,-8-1-5-5,-2-1 5 5,5 6-5-5,-13 0 4 6,-1 1-5-7,2 9 5 6,-1-1-6-4,0 13 7 4,2 3-4-7,-4 7 4 8,-1 0-4-7,-3 6 5 7,-1-3-3-7,-5 6 5 7,2-5-4-6,-5 6 7 5,4-7-5-5,-3 1 8 5,-4-5-6-6,0-7 7 7,-2-7-7-6,5 3 4 4,2-6-7-4,5-2 3 5,4-7-5-5,6-3 3 5,-2-3-4-5,8-10 3 5,5-2-4-5,4-9 4 5,8 1-4-5,5-7 4 5,-4-1-4-5,6-11 4 4,-11 6-5-4,6 1 5 5,-9 3-5-5,-1 1 5 5,-4 9-5-5,-3-1 5 5,-7 3-4-5,2 0 5 5,-5 5-6-5,2-3 4 5,0 5-4-5,-1-12 5 5,-1 2-5-6,5-1 4 6,-3 3-3-5,-2-1 4 6,-2 11-5-7,-3-3 5 7,-6 9-3-7,-11 0 7 6,1 4-4-5,-11-6 6 6,-3 7-4-7,-8-2 4 6,0 4-6-5,-15 0 3 5,5 4-7-5,-9 3 0 4,1 2-10-4,11-1-16 6,12-3-74-7,6-12 14 7</inkml:trace>
    </iact:actionData>
  </iact:action>
  <iact:action type="add" startTime="49767">
    <iact:property name="dataType"/>
    <iact:actionData xml:id="d7">
      <inkml:trace xmlns:inkml="http://www.w3.org/2003/InkML" xml:id="stk7" contextRef="#ctx0" brushRef="#br0">5223 9891 167 0,'-26'-3'33'9,"4"-2"20"-4,9 0-51 6,5 3 3-7,3-3 2 7,1 0 0-7,1-2 1 7,1 2 3-8,-1 0 4 8,-2 0 1-7,0-3 1 6,4 5-3-5,2-4-2 5,4 2-5-5,2-3-2 5,3 5-4-4,10-4 0 3,-5 5 0-4,6-4-1 5,2 4 0-6,11-1-1 6,-4 3 0-5,3-5 1 5,-7 3 0-5,6 0 0 5,-9 1 0-5,4 6 1 5,1-5-1-4,3 5 0 4,-2-4 1-6,10 11-1 6,-4-4 0-5,8 6 0 4,-3 4 0-3,7 5 0 3,-1-1 0-4,7 9 0 6,-3-8 0-6,5 9 0 5,-13-11 0-6,1 1-1 7,-12-10 0-6,1 1-1 5,-9-6 0-6,-3-7 0 6,-7-2 0-5,-3-6 3 6,-8-4 0-8,-6-5 6 8,-4 2 1-6,-2-3 4 5,-3 5 0-5,-2 0-1 5,0 1-6-4,0-3-1 3,-1 5-3-4,-3 0-2 5,-1 4 0-5,-10-6 0 4,4 2 0-4,-12 0-2 5,1-3 3-5,-9-4-1 6,6 4 0-7,-8-5 1 6,6 3 1-5,-3-12-1 6,4 2 1-7,6 2-1 6,2 1 1-5,1-4-2 4,7 8 2-3,2-4-1 3,2 2 1-4,-1 2-1 6,2 3 0-7,0 0 0 7,2 8-1-7,-4 6 1 7,2-8-1-7,-1 13 1 7,4-3 1-7,-3 16-1 6,0-17 1-5,5 20-1 5,5-2 0-5,5 12-1 5,2-12 0-5,6 20 0 5,-3 2 1-5,4 0 0 5,1 7 0-5,5 17 1 5,-4-2-1-5,8 6 0 4,-4-2 0-4,1 7 0 5,-1-8 0-5,0 3 0 5,-3-20 0-5,3-2 0 5,-4-16 1-5,-1-5 0 5,-5-15 0-5,0-10 3 5,-1-10 0-5,-9-15 0 5,0-6 0-6,-5-14-1 6,0-8-2-4,-5-12-1 3,3 9 0-4,-3-16 1 6,7 16-1-7,-3 1 1 6,7 7-1-5,-4-2 0 6,6 10 0-7,6 6 0 6,1 2 0-6,0 1 0 6,3 9 1-5,4 0-1 5,-2 3 0-5,5 7-1 5,1 2 0-5,1 12 1 6,-2-4-1-6,1 10 1 5,1-6 0-6,1 11 0 7,2-1-1-7,4 4 1 6,-1-2 0-5,3 9 0 5,8-5 0-6,5-1 0 7,8-2 0-7,11-5-1 7,-1-9 1-7,11-2-1 7,-14-9-1-6,6-7-4 5,-13 5 0-6,-1-2-16 6,-18-8-67-5,7 5 18 5</inkml:trace>
    </iact:actionData>
  </iact:action>
  <iact:action type="add" startTime="62361">
    <iact:property name="dataType"/>
    <iact:actionData xml:id="d8">
      <inkml:trace xmlns:inkml="http://www.w3.org/2003/InkML" xml:id="stk8" contextRef="#ctx0" brushRef="#br0">7222 10819 216 0,'-15'-7'48'4,"5"-3"27"7,4 2-68-7,6 1 5 6,6 2-4-5,-4-7 2 5,1 7-10-5,1-1 7 4,-3-1-5-3,8-3 4 3,-1 7-5-4,10-7 4 5,5 2-7-5,17-7 5 5,-3-12-5-5,16-13 5 5,8-11-5-4,12-25 5 3,5 6-4-3,9-26 4 3,-11 4-5-4,5-12 5 4,-9 16-5-3,-7-22 5 4,-7 34-5-5,0 0 6 5,-13 16-4-4,-2 7 5 3,-10 30-7-4,-3-9-3 5,-9 10-12-5,-7 19-65 5,-11 3 12-6</inkml:trace>
    </iact:actionData>
  </iact:action>
  <iact:action type="add" startTime="62852">
    <iact:property name="dataType"/>
    <iact:actionData xml:id="d9">
      <inkml:trace xmlns:inkml="http://www.w3.org/2003/InkML" xml:id="stk9" contextRef="#ctx0" brushRef="#br0">7154 10458 315 0,'-3'9'50'4,"0"4"39"6,12 4-98-4,3 8 4 3,3-2 2-5,0 2 5 7,3 5-4-6,-8 3 5 5,-3-2-5-5,-2 9 5 5,-10-7-4-5,5 0 5 6,5 1-4-7,-4-8 5 6,9-4-5-5,10-4 5 4,5-6-7-4,8-4 4 5,11 2-4-5,0-10 6 6,6 0-7-7,5 0 6 7,-8 0-5-7,4-5 5 6,4 5-6-5,0-5 1 5,-11-5-10-5,10-3-54 6,-3-7-26-7,-8-13-16 6</inkml:trace>
    </iact:actionData>
  </iact:action>
  <iact:action type="add" startTime="67917">
    <iact:property name="dataType"/>
    <iact:actionData xml:id="d10">
      <inkml:trace xmlns:inkml="http://www.w3.org/2003/InkML" xml:id="stk10" contextRef="#ctx0" brushRef="#br0">5066 12516 181 0,'-10'-15'19'9,"3"2"26"-5,1 1-59 7,2 3 11-6,11 5 5 5,-4-7-6-5,-1 2 5 5,1-2-3-5,4 7 7 5,-9-11-3-6,10 9 6 8,-8-8-4-9,10 6 5 7,-5-7-6-5,9 10 9 5,-8-3-1-5,6 5 12 6,-9-6-1-7,1 8 10 6,-6-4-10-5,4 0 1 5,1 5-13-5,0-7 1 5,2 2-11-5,12-5 4 4,-4 9-6-4,9-9 5 5,1 8-5-5,13 9 3 6,-2 9-3-6,9 6 5 4,-5 6-5-4,15 20 5 6,-8-5-4-7,13 10 4 6,-10 0-4-5,10 4 4 5,-8-9-4-6,5 0 5 6,-12-16-6-5,10-4 5 5,-10-8-5-5,-3-5 5 6,-10-7-5-6,-2-1 5 5,-13-6-3-6,-3 1 6 7,-7 1-3-7,-5-6 10 7,0 0-3-6,-2-4 5 4,-3 0-8-5,-3-9 4 6,-5 1-9-4,-4-12 3 4,-3-1-7-5,-12-8 5 5,4 1-5-5,-8-10 5 5,-2 2-5-5,-16-12 4 5,5 5-3-5,-8-8 4 4,4 8-5-4,-3 2 6 5,14 10-5-5,-1 5 5 5,11 10-4-5,1-1 4 5,6 11-7-5,2-2 5 5,4 10-5-5,1-1 4 5,7 10-4-5,-4 5 4 4,5 7-4-4,0 14 4 5,0 5-5-5,1 17 6 5,3 1-5-5,-3 15 5 6,3-5-4-7,-1 5 5 7,2-7-5-7,0 2 4 6,4-18-3-5,-3 8 3 6,1-15-3-7,6 1-1 5,1-10-11-4,4-7-90 5,2-19 24-4</inkml:trace>
    </iact:actionData>
  </iact:action>
  <iact:action type="add" startTime="72013">
    <iact:property name="dataType"/>
    <iact:actionData xml:id="d11">
      <inkml:trace xmlns:inkml="http://www.w3.org/2003/InkML" xml:id="stk11" contextRef="#ctx0" brushRef="#br0">4349 13232 358 0,'-10'-10'78'5,"5"0"32"5,3 3-99-6,9-5-15 7,4 4 7-6,-6-5-4 5,7 5 4-5,-6-9-4 5,-2 7 5-5,-4-5-4 5,5 3 2-5,-10-11-3 4,3 7 2 9,0 1 2-16,-11-29-4 8,2 6 4-5,-14-6-4 5,1 9 4-4,-4 6-5 3,0 13 5-4,-4-6-5 6,8 7 4-7,-10-1-5 6,8 1 5-5,3 0-5 4,3 2 5-4,-2-4-4 6,5 0 5-7,1-3-4 7,4 2 5-6,1-3-7 4,-1 6 6-4,5 3-5 7,-3 2 5-9,5 0-4 8,0 5 4-7,4 0-4 6,1-3 4-5,5 3-5 4,0-2 5-4,3 2-4 6,4-1 3-6,6 4-5 5,0 2 6-5,10-2-6 5,-3 6 4-5,8 2-4 5,-1-2 6-5,8 1-5 5,1 3 4-6,-4-1-3 7,-4-4 4-7,4 5-5 6,-14 0 5-5,-2-6-5 5,-2-2 5-5,-3 2-4 5,-6-4 7-4,-3-3-2 3,-10 0 7-4,-1-6-3 5,-1-4 4-5,-11-4-6 4,1-1 0-4,-2 1-5 5,-4-3 3-5,-9-6-6 5,6 11 3-5,-10-4-2 5,-1 4 2-5,-2 7-3 6,4 7 4-7,-2-7-4 6,5 8 4-4,4 2-4 2,4-2 3-2,4 1-4 4,6 2 5-6,4-1-6 6,3-8 4-5,-2 8-6 6,2 3 4-6,5 6-5 4,-3 1 4-3,1 13-5 3,2 0 6-4,5 15-5 5,-5 4 6-5,4 6-6 5,-1-5 4-5,9 2-15 5,4-15-2-5,4 1-98 5,-3-7 21-5</inkml:trace>
    </iact:actionData>
  </iact:action>
  <iact:action type="add" startTime="75675">
    <iact:property name="dataType"/>
    <iact:actionData xml:id="d12">
      <inkml:trace xmlns:inkml="http://www.w3.org/2003/InkML" xml:id="stk12" contextRef="#ctx0" brushRef="#br0">7541 13401 159 0,'-30'10'40'6,"-1"0"19"3,6-4-44-5,1 6-6 7,9 3 2-7,1 0-11 7,2 3-3-7,0-3-5 7,2 2 6-7,-1-6-2 6,-1-1 13-6,-3 0 9 7,2-8 7-7,-2 1 3 6,2-5 4-5,4-1-8 5,6-5-7-5,13-5-8 5,8-12-3-5,19-13-6 5,9-7 2-5,22-28-4 7,5-4 4-10,17-26-3 8,-4 7 3-4,11-12-4 4,-18 19 5-6,4 1-6 7,-20 23 6-6,-5 2-5 5,-14 23 5-6,-3 4-6 7,-14 14 6-6,-1 10-6 5,-7 6 5-6,-3 7-5 6,1 6 1-5,-2 6-22 5,-4 4-64-6,-7 5 13 7</inkml:trace>
    </iact:actionData>
  </iact:action>
  <iact:action type="add" startTime="76914">
    <iact:property name="dataType"/>
    <iact:actionData xml:id="d13">
      <inkml:trace xmlns:inkml="http://www.w3.org/2003/InkML" xml:id="stk13" contextRef="#ctx0" brushRef="#br0">5205 14631 208 0,'-8'-24'43'5,"1"3"24"6,7-3-65-7,5 3 3 6,4 1-4-5,2 8 4 4,-3-4-6-4,6 12 5 5,-6 3-5-5,2-7 4 5,-3-1-3-5,3 6 8 6,-5-9-3-6,1 6 4 4,3 2-4-3,-1 6 3 4,0-4-8-5,5 2 3 5,2 10-4-5,7 2 3 4,4 9-4-4,9 11 5 5,-1 6-5-4,7 15 5 3,1 2-4-4,2 6 4 5,-7-2-4-5,3 4 5 5,-9-10-4-5,1-4 6 5,-2-5-5-6,1-10 6 6,-4-4-5-5,-4-8 6 5,0-10-6-5,-9-14 5 5,-1 0-5-5,-3-19 5 5,-5-1-3-5,-4-13 7 5,-6 5-5-5,-6-14 9 5,-7 5-4-5,-2-4 5 5,-4 0-6-5,-5-2 4 4,4 4-7-4,-5-7 5 6,-3 9-8-7,-9-4 4 6,11 12-6-5,-8-2 3 6,4 6-6-7,1 10 4 6,7-2-4-5,-8 0 3 5,7 14-4-5,-4-3 4 5,3 6-4-5,0 6 5 5,9 2-4-5,-5 4 4 5,7-6-5-6,-3-1 4 7,4 14-5-6,0-3 5 5,4 1-6-5,-3 14 6 5,4 9-5-5,-6 0 5 4,4 2-4-4,1 5 5 5,5-9-5-5,-4-9 1 5,4-6-9-5,-4-3-20 5,7-1-81-6,-5-7 13 7</inkml:trace>
    </iact:actionData>
  </iact:action>
  <iact:action type="add" startTime="80213">
    <iact:property name="dataType"/>
    <iact:actionData xml:id="d14">
      <inkml:trace xmlns:inkml="http://www.w3.org/2003/InkML" xml:id="stk14" contextRef="#ctx0" brushRef="#br0">3985 16917 88 0,'-7'-3'19'6,"-3"1"13"3,5-3-19-5,-1 5 5 6,2-3 8-5,-4-4 1 6,2 4 1-7,-1-4-4 6,-3 1-3-4,2-1-6 3,-4 4-1-4,7-2-4 5,-2 3 0-5,2 1-6 5,2-3 2-6,3 6-5 7,5 0 2-7,0 6-5 7,7 4 5-7,8 9-6 7,3 4 5-6,13 11-4 5,1 1 4-5,13 4-4 5,-2-6 5-5,15 10-4 4,-7-5 3-4,9 1-3 5,-8-6 3-5,4 5-4 5,-15-17 4-5,3 1-4 5,-10-11 4-5,0 2-4 5,-14-12 4-5,1 0-4 5,-13-1 6-5,-3-7-5 5,-5 5 9-5,-3-7 2 4,-9 3 7-4,-3-13 1 5,-6 2 6-5,-14-17-5 5,-2-1-1-5,-9-12-5 6,-1 7 0-6,-2-8-6 4,0 4 1-4,-14 2-4 5,3 11 2-6,-14-11-5 6,7 15 6-5,-7-2-6 5,15 11 4-5,1-4-5 6,10 5 3-7,0-2-5 6,11 6 6-5,-1 1-7 6,8-2 6-7,0 5-6 7,7 4 5-6,2 2-5 4,4-3 5-4,2 8-5 5,-2-3 4-6,6 4-5 7,-3 7 5-6,3 4-4 5,-1 4 4-6,4 12-4 7,1 1 5-6,1 4-4 5,2 2 5-5,-2-1-6 5,4 1 6-5,2 0-6 5,3-4 1-6,-5 0-15 6,2 0-6-5,0 2-85 5,5-1 14-5</inkml:trace>
    </iact:actionData>
  </iact:action>
  <iact:action type="add" startTime="85993">
    <iact:property name="dataType"/>
    <iact:actionData xml:id="d15">
      <inkml:trace xmlns:inkml="http://www.w3.org/2003/InkML" xml:id="stk15" contextRef="#ctx0" brushRef="#br0">14452 11310 195 0,'0'0'44'5,"-3"0"19"4,4 1-57-4,3 1 2 4,-3 0 0-3,-1-4 6 3,5 4-5-3,0-4 4 4,2 2-5-6,5 2 1 7,-2 1-6-7,6 4 3 6,1 8-5-5,3 1 3 6,3 4-6-6,10 5 5 4,4 0-5-4,4-2 4 5,2 0-5-4,5-1 4 3,-8-4-5-4,2-6 6 5,1-12-5-5,-2-5 5 5,-6-2-3-6,12-8 4 6,-11 0-4-5,6-6 5 5,-6-1-7-6,6-6 5 7,-7 5-3-6,5-7 3 6,-7 3-3-7,10-2 3 7,-8-5-2-7,15-1 4 6,-11-1-5-5,1-1 6 5,-20 14 5 22,-10 12 0-29,0-1-10-2,25-38 5 7,-13 10-7-3,-6 4 6 5,-8 1-6-5,-11 17 7 5,-4 4-5-5,-7-4 4 5,2 0-3-5,-8 0 9 5,-2-4-5-6,6 1 8 6,-1 1-4-5,-1 0 5 5,-2 8-7-5,-3 1 6 5,-2 1-7-5,-8 0 7 6,-1 1-8-7,0 4 2 7,0 0-5-7,-4 5 2 6,7 0-6-6,-7 0 5 6,1 5-4-5,-8-5 3 5,4 2-3-5,-9 0 3 5,2-1-4-4,-12-1 5 4,12 2-5-6,-17 1 5 6,7-1-4-4,-13 3 4 4,9 3-5-5,-21 1 5 4,17 0-4-5,-9 3 4 7,5-2-3-6,-8-3 4 5,10-1-5-5,-13 1 6 5,6-5-5-5,-8-2 5 5,8-5-5-5,-8 1 5 5,17 1-5-5,-15-5 6 4,16 1-5-4,-3 2 7 5,5 0-5-5,-17-2 6 5,15 2-7-5,-9 1 6 5,2-5-7-5,-1 4 4 6,15-3-6-7,-8 6 5 6,13-4-6-5,-9 2 5 5,7-1-5-6,-8-1 5 6,7-4-5-5,-12 0 6 5,10 0-5-5,-7 2 4 5,12 3-3-5,-4-5 2 6,11 5-4-7,-9 0 5 6,7-2-4-4,0 2 4 4,5-2-5-6,-7-1 5 6,8 1-5-5,-4-1 4 5,3 5-6-5,0-2 7 5,3 10-6-6,3 6 3 7,6 3-3-6,1 4 5 5,5-1-5-6,7 2 4 6,4 0-3-5,6 1 3 5,6-5-4-6,2 5 5 7,0-1-3-6,0 5 3 5,0-4-5-5,2 4 6 5,0-2-6-5,8 8 6 5,0 1-6-5,8 1 6 5,3 4-6-5,4 6 4 4,4-7-4-4,5 6 6 5,-2-1-6-6,5-5 5 7,1-3-4-6,7-4 3 5,-11-10-4-5,13 0 5 5,-9-3-5-5,12 2 5 5,-5-7-4-5,8 1 4 6,-8-1-5-7,11-6 5 6,-8-3-5-6,15 4 3 6,-1-11-3-5,17 4 5 5,-7-5-4-5,7 2 4 6,-9-3-4-6,2 6 5 5,-13 2-5-6,1 9 5 6,-8-4-5-5,2 13 5 5,-9 2-5-6,8 3 5 7,-6 0-6-7,8 9 6 7,-12-9-4-6,12 7 3 5,-12-7-5-6,10 9 6 7,-12-1-5-6,12-3 4 5,-9-3-3-5,2-1 3 4,-3-5-5-4,0-9 6 5,-6-1-5-6,-2-3 4 7,-10-4-4-6,11-2 3 5,-8-3-4-5,16-9 4 5,-5-4-4-5,20 6 5 5,-6-4-5-5,8 1 1 4,-4 0-5-4,14-1 1 5,-15-2-7-5,16-6 2 5,-8 11-6-5,15 4-9 6,-6 4-15-7,13 3-71 6,-5-2 10-5</inkml:trace>
    </iact:actionData>
  </iact:action>
  <iact:action type="add" startTime="95785">
    <iact:property name="dataType"/>
    <iact:actionData xml:id="d16">
      <inkml:trace xmlns:inkml="http://www.w3.org/2003/InkML" xml:id="stk16" contextRef="#ctx0" brushRef="#br0">16295 11773 200 0,'-24'-10'49'5,"1"-10"27"4,13 10-62-5,-5-2 6 6,22 6 9 5,-7-11-27-10,12-9 5 5,-2-3-7-5,14-9 7 6,0-3-6-7,16-11 5 6,3 4-5-5,13-7 4 4,-1 9-7-4,8-7 5 5,-2 8-5-4,13-5 4 4,-10 7-3-6,3-3 4 7,-13 4-5-7,10-9 3 7,-21 9-7-7,2-3-12 7,-6 9-63-6,5-6-2 5,-20 11-33-5</inkml:trace>
    </iact:actionData>
  </iact:action>
  <iact:action type="add" startTime="96260">
    <iact:property name="dataType"/>
    <iact:actionData xml:id="d17">
      <inkml:trace xmlns:inkml="http://www.w3.org/2003/InkML" xml:id="stk17" contextRef="#ctx0" brushRef="#br0">16361 11204 218 0,'-20'-14'28'5,"10"3"32"4,7-3-69-4,6 11 4 5,-3-5 4-5,5 6 4 6,-6-1-4-7,-3 3 4 7,4 3-5-6,-3 4 6 5,0 6-5-6,-9 9 5 6,-1 8-6-4,-9 4 5 3,1 11-4-5,-13 15 5 6,13 0-5-4,-12 11 6 4,9-3-5-5,4 3 4 5,14-17-5-5,1-8 4 5,10-14-4-5,6-4 2 4,6-13-4-3,1-9 6 3,4 1-5-4,1-7 4 5,-3 0-3-6,-2-5 4 7,4 5-6-6,-1-10 3 5,6 3-5-5,6-8-1 5,2 10-16-5,8-6-39 5,-1 9 6-5</inkml:trace>
    </iact:actionData>
  </iact:action>
  <iact:action type="add" startTime="99247">
    <iact:property name="dataType"/>
    <iact:actionData xml:id="d18">
      <inkml:trace xmlns:inkml="http://www.w3.org/2003/InkML" xml:id="stk18" contextRef="#ctx0" brushRef="#br0">16836 13444 291 0,'-22'-28'52'3,"-4"-7"33"7,17 12-83-5,5 1-4 6,8 4 7-7,1-4-3 7,9 1 1-7,9-3-3 7,-3 1 3-7,6-12-3 7,-2 4 3-6,9-2-4 5,-2-2 4-5,14-8-5 4,-3 4 4-4,11-9-5 5,-8 0 3-4,6-2-4 4,-8 12 5-6,2 0-7 6,-12 13 3-5,-1 4-5 5,-10 9 5-5,-4-6-7 5,-7 4 5-6,1 3-14 7,-5 1-5-7,-2-2-58 6,-9 2 6-5</inkml:trace>
    </iact:actionData>
  </iact:action>
  <iact:action type="add" startTime="99650">
    <iact:property name="dataType"/>
    <iact:actionData xml:id="d19">
      <inkml:trace xmlns:inkml="http://www.w3.org/2003/InkML" xml:id="stk19" contextRef="#ctx0" brushRef="#br0">16781 13034 206 0,'-18'10'41'2,"-4"-8"21"8,7-2-59-5,2 10-4 6,6 6 6-7,-1-1-4 6,5 8 3-4,0 4-4 3,-2 0 3-3,5 7-5 3,-2 1 5-5,4 7-5 6,-1-2 3-4,9 4-4 4,5-9 4-5,18-3-6 5,0-14 5-5,19-8-4 5,-2-12 5-4,18-8-8 3,-8-5 3-4,4 2-15 5,-11 1-4-6,4 1-40 6,-14 4 4-5</inkml:trace>
    </iact:actionData>
  </iact:action>
  <iact:action type="add" startTime="101309">
    <iact:property name="dataType"/>
    <iact:actionData xml:id="d20">
      <inkml:trace xmlns:inkml="http://www.w3.org/2003/InkML" xml:id="stk20" contextRef="#ctx0" brushRef="#br0">12231 14851 46 0,'1'-15'29'6,"-1"-5"5"3,0 5-8-4,0-3 7 6,-1 7-4-6,-1-8-3 4,4 9-9-4,1 4-5 6,-1-4-9-7,6 3-3 7,-3 2 0-6,2-3 0 4,-2 5 1-5,1-4 3 6,-6 5 2-4,5 1 3 4,-1 1 1-5,-1 0 2 5,-3 0-2-5,7-2-2 4,1 4-2-4,3-2-1 6,4 0-2-7,7 0-1 6,1 0-1-5,9 0-1 5,1 0 0-5,8 0 0 5,3-2 0-6,4-5 0 6,0 7 1-4,-3 2 0 4,-12 0 0-6,2 6-1 7,-9 4 0-6,-1 1 0 4,0 3 1-4,7 6-1 5,-1-4 0-5,9 4 0 5,-3-9 1-5,12 4-1 5,3-7 0-5,4 0 1 5,2-4-1-5,4 4 0 5,-12-5 1-5,3 7-1 5,-8 3 0-6,-4 1 0 6,-16 3 0-5,17 14 0 5,-8-3 0-5,6 3 0 6,3 7 0-7,14-10 0 6,-7-9 0-5,13-1-1 5,0-12 0-5,7-9 0 5,-7-1-1-5,6-3 1 6,-37-5 0 5,-1 3 3-13,29-8-1 7,-13 2 2-6,-2 8 1 7,-14-3 0-7,-3 8 1 6,-4 10-1-5,5-10-1 5,0 0-1-4,14-2-1 3,-3-6 0-5,9-9 0 6,-4 6-1-4,7-4 0 4,-2-3 0-5,1 4-1 5,-14 1 1-5,1-7 0 5,-8 8 0-6,-9-3 0 7,-6 1 1-6,3 4 0 5,-1 6-1-5,5-6 0 4,-3-1 0-4,15-8 0 5,2-2 0-5,4-12 0 5,2-1 0-5,2 0 1 5,-12-3-1-5,1 1 2 5,-8 2 2-5,-7 3 7 5,-8 4 3-5,-3 1 5 4,-4 4 2-4,-3 4-1 5,0 6-5-5,0 2-3 5,-1 7-5-5,-3 5-3 5,-1-2-2-5,2-4-2 5,-5-1 0-5,1 0 0 5,-1-4 1-5,-9-10-1 5,5 6 1-5,-11-5 1 4,0-1 0-4,-7 0 2 5,0 2 1-5,-5-8 1 6,4 8 1-6,-2-7 0 4,3 4-2-4,-2-4 0 6,7 6-2-7,-6-7 0 7,1 4 1-7,-5-4-1 6,5 2 1-5,-3-4-2 5,10 7 1-5,-7-3-1 4,8 1 0-3,-3-1 0 4,4 3-1-5,-4-1 2 5,7 6-2-5,-4-4-1 5,4 4-1-6,3-4 1 6,-4 4-1-5,-2-9 0 5,4 9 1-5,-6-6-1 5,-2 8-1-5,-1-1 0 5,-1 13 0-5,-9-4 0 5,2 3 0-5,-9 7 1 5,15-7 0 8,0 1 2-16,-40-1-1 7,11 2 2-4,-6-8-1 5,10-1 0-5,8 1-1 5,9-2 0-4,-6-1 0 3,4 9-1-4,-9-8 1 5,8 12 0-6,-10-7 0 7,5-2 1-7,-8-3-1 6,-14-7 0 5,-7 1 1-10,-4 4-2 5,-1 2 0-5,-1-1 1 5,21 6 0-5,-4-5-1 6,9 1 2-7,-2 1 0 7,7 3 0-6,-2-2-2 3,2 4 1-3,2 3-1 6,3 2 0-7,-1-1 0 7,1 6 1-6,0 3-2 5,3 2 2-5,-3 3 0 4,5 1 0-3,-4 7-1 4,11-3 1-6,-6 2 0 6,7 0-1-5,-1-1 1 5,3-9 1-5,-4 9-1 5,6-9 0-5,-3 8 0 5,1-5-1-5,-2 11 0 5,10-4 0-5,-3 3 1 5,3-5 0-5,8 1 0 4,1-4 1-4,1-2-1 5,8-2 0-5,1 5-1 5,-3-6 1-5,6 8-1 5,-7-5 1-5,3 5 0 5,2-5 0-5,-1 6-1 5,-1-3 2-5,10 7-1 5,-8-5 1-5,5 8-1 4,5-3 0-4,0 4-1 6,-2-6 1-7,4 8-1 7,-2-2 2-7,3 0-1 7,-1-7 0-6,1 10 0 4,-1-11 1-4,-2-1-1 6,-2 2 0-7,5 9 0 5,-1-8 0-3,6 11-1 4,1-5 0-5,2 3-2 5,1-9 1-5,1 0-2 5,4 1-1-5,4-3-1 5,-3-3-1-5,5 7 0 4,-3-3-2-4,5 6-4 5,7-1-6-5,6 6-37 5,2-7-45-5,4 6-2 5</inkml:trace>
    </iact:actionData>
  </iact:action>
  <iact:action type="add" startTime="106920">
    <iact:property name="dataType"/>
    <iact:actionData xml:id="d21">
      <inkml:trace xmlns:inkml="http://www.w3.org/2003/InkML" xml:id="stk21" contextRef="#ctx0" brushRef="#br0">14525 14866 52 0,'-15'-10'24'5,"-1"2"17"5,4 3-14-6,4-2 7 7,4 6 0-6,-1-4-6 5,2 0-13-5,5 3-1 5,-1 0-6-6,4-1-1 6,0 1-4-6,2-1 1 7,-2 3-1-6,6-2 3 5,-2-1-1-6,2 1 1 7,3 4 0-6,1 3-2 5,-2 3-2-5,5-1 0 5,0 3-1-5,1 0-1 4,2-2 1-4,1 2 0 6,-4 0 0-7,-1-5 4 6,-2 0 4-5,-5-3 7 5,-2-7 2-5,5 0 2 6,0-2-4-7,4 2-4 6,5 0-7-5,4 4-2 4,-1-1-2-4,-2 4-1 5,6 4 2-5,-4-1-1 5,-4 3 0-5,11 6-1 5,-4 2 0-5,7-2 0 5,-2-3 0-5,10-1-1 6,-3-3 1-7,13-6 0 6,0 1 0-5,12-4 1 4,-10 2-1-4,3 0 1 5,-13-5-1-5,-2 1 1 6,-12-1 2-6,1 1 2 5,-11 1 0-6,1 3 0 6,-4 3-1-5,-3 4-2 6,-3-4-2-6,6 5 0 5,-5 1-1-6,-1-3 0 6,3 4-2-5,-3-1 0 4,-6-1 0-4,1-5 0 6,-5-3 0-6,-6 4 3 5,-2-1 0-5,-4-3 2 5,-4 0 2-5,4 2-1 4,-3-1 1-4,3 3 0 5,2-3-2-5,6 4-1 5,-3-5 0-5,7 0 0 5,-2 0-1-5,-2 2 1 5,-1 0 0-5,3-1-1 5,0 2 2-5,0-6-1 5,0 2 0-5,0 1 0 4,3-2 0-4,2 4-2 5,-2 2-4-5,7 0-12 6,-3 1-11-7,3 0-68 7,-2-7 9-7</inkml:trace>
    </iact:actionData>
  </iact:action>
  <iact:action type="add" startTime="108274">
    <iact:property name="dataType"/>
    <iact:actionData xml:id="d22">
      <inkml:trace xmlns:inkml="http://www.w3.org/2003/InkML" xml:id="stk22" contextRef="#ctx0" brushRef="#br0">16051 14957 265 0,'-19'0'47'5,"-5"5"31"5,14-3-80-5,-5 3 0 4,3-2 3-4,-5-6 1 5,6-2 0-5,-6-2 4 5,-1 1 3-5,-4-9 6 5,1 5 1-5,-7-3 3 6,4 3-4-7,1-2-2 6,0 4-7-5,0 1-1 5,4-1-3-6,-2 1 0 6,2 4 0-5,3 0 2 5,3-2 2-5,3 1 1 6,3 3 1-7,2-8 0 6,5 3-3-5,5-1-1 6,-3-1-2-7,9 6-2 6,8 0 0-5,-1-1 0 5,-3 8 0-6,8-5 0 7,-3 2 0-6,3 1 0 5,4 4 1-5,11-6-1 5,2 3-1-5,16-6 1 5,1 0 0-5,11-1-1 4,-9-2 1-4,6-2 0 5,-10 1-2-5,-2 2 1 5,-11-1-1-5,-11 4-1 5,-8 2 3-5,-6-1 0 5,-15 4 0-5,-2-3 2 5,-7 1-2-5,-5 3 1 5,-8 2-1-5,-1 3-1 4,-7 3 1-4,-9 5 0 5,-6-6 0-5,5 6 0 5,-5-11 0-5,-6-2 1 6,6-4 0-7,0-2-1 6,0-6 1-5,-2-1 0 6,7 3-1-7,-2-5 1 5,5 7 0-4,-5-2 0 5,9 5-1-4,-2 6-1 3,3-1 1-4,2 2-1 6,8 3 1-7,3-7 1 7,5 0-1-7,11 1-1 7,4-8 1-6,7 1-1 5,7-2-1-6,9-8 1 6,6 0 1-5,6-2-1 5,0 0 1-5,12 3 0 5,-5 7 0-5,8 5 0 5,-5 5-2-5,5 3-1 5,0 2 1-5,2 5 0 4,-13-5 0-4,6 5 1 5,-12-5 1-5,-4-2 0 5,-7-1 0-5,1 1 0 6,-12-4 0-7,-5-1 0 7,-7 0 0-7,-5 1 0 6,-5-1 1-5,-11 4-1 5,6 1 1-5,-14 2-1 4,3-4 1-4,-3 9 0 5,-1-3 1-5,-14-5-1 6,9 3 3-7,-12-7 0 7,4-3 2-7,-2-8 0 6,8 3 0-5,-8-10 0 5,13 5-1-5,-2-4 1 5,11 0-1-6,-1 0-1 6,15 6-2-4,2 1-2 4,5 1-1-5,7 2-1 5,8 3 0-5,15 1-1 5,5 0-1-6,16 1-3 7,11 8-3-6,6-6-6 5,-2 0-3-6,17 4-16 6,-13 1-9-5,4-3-63 5,-12 2 7-5</inkml:trace>
    </iact:actionData>
  </iact:action>
  <iact:action type="add" startTime="114738">
    <iact:property name="dataType"/>
    <iact:actionData xml:id="d23">
      <inkml:trace xmlns:inkml="http://www.w3.org/2003/InkML" xml:id="stk23" contextRef="#ctx0" brushRef="#br0">12915 16244 80 0,'-19'-4'32'4,"-5"8"6"6,5-3-20-5,-6 6-3 5,9 1-1-5,-4 4-7 5,3-6 0-5,11 4-6 5,1 0 1-5,1-3-4 5,3-2 4-5,4 7-4 5,-3-11 5-6,-2 1 1 6,1-2 8-5,1-2 2 5,-7 1 8-5,2-8 1 5,5 8 1-5,-5-1-5 5,3-5-2-5,-1 4-6 5,8 3 1-5,-7-5-4 4,1 3 3-4,-1 1-2 5,0 1 2-5,-4-2-6 5,7 5 1-5,4-1-5 5,0 1 2-4,-3-3-4 3,-2 2 4-4,0-2-4 6,0 0 4-7,7-2-4 7,1-1 3-7,7 1-4 6,-5-3 6-5,3-1-6 5,-1 2 5-5,-4-1-3 4,0 4 2-3,1 2-4 4,-3 4 5-6,4-1-5 7,5 2 4-7,2-1-5 7,-1 0 5-5,9-3-4 2,0-2 4-4,7-2-4 7,-6-3 5-6,6 2-4 5,-7 1 3-5,1 1-3 5,-7 1 3-6,4 1-4 7,-5 6 4-6,5 6-3 5,-3-8 3-5,12 12-3 5,-6-4 3-6,14-3-5 6,-5 0 5-5,8-7-5 5,-1-4 5-5,3-6-4 5,-4-5 4-5,2-2-5 5,-5 2 4-5,-8-3-3 5,-1 5 4-5,-10 3-4 5,-4 6 4-6,2-4-3 6,-7 5 4-5,2 1-4 5,-1 3 4-5,3 1-5 5,-1 3 5-5,3 2-5 6,-1 0 3-7,7 0-3 6,0-2 4-5,4 0-4 5,-4-1 3-5,4 0-3 5,-6-2 4-6,0-4-5 7,0 8 6-7,0-3-5 7,-3 1 6-7,-1 1-5 6,1 2 4-4,-6-8-5 4,-1 1 5-5,2 9-5 5,-2-6 5-5,10 6-5 5,-2 1 3-6,4 7-3 5,-7-13 2 10,-2-4 2-16,27 15-4 6,-10-11 5-4,8 3-6 5,-3-3 4-5,-9-6-3 5,-8-2 4-5,6 4-4 5,-6-1 5-6,4-4-4 6,-4-1 2-5,3 3-2 5,-2-7 3-5,1 4-4 5,-6 1 4-5,6-3-3 5,0 12 3-5,5-6-4 5,0 3 4-5,3-4-4 6,4 5 4-6,3-7-4 3,-7-8 4-3,9 3-4 5,-6 7 5-5,-4 0-6 5,-11-3 6-4,12 10-6 4,-8-2 6-5,-3-10-5 5,8 5 5-5,3 6-6 5,-1-4 5-6,-1-2-5 6,4 7 5-5,3-12-5 4,-4-2 6-3,9 0-6 4,-7-3 5-5,7 12-5 5,-13-7 4-5,0 7-4 5,-8-4 5-5,-4 4-4 5,-6-9 5-5,3 7-5 3,-4 0 4-2,1 5-4 4,3-6 5-5,5 4-5 5,3-3 4-5,15 1-5 5,2-4 4-5,3-8-5 5,-9 1 6-5,4-2-3 5,-15-10 2-5,4 11-2 4,-9 2 5-3,4 6-6 3,-9-5 5-4,0 8-3 5,-8 0 4-5,5 0-7 5,-10 0 6-5,12 15-9 5,-4-9-1-5,4 8-37 5,-4-4-44-5,9-7-1 5</inkml:trace>
    </iact:actionData>
  </iact:action>
  <iact:action type="add" startTime="122480">
    <iact:property name="dataType"/>
    <iact:actionData xml:id="d24">
      <inkml:trace xmlns:inkml="http://www.w3.org/2003/InkML" xml:id="stk24" contextRef="#ctx0" brushRef="#br0">16222 16584 69 0,'-4'-9'72'5,"-6"1"-18"5,4-7-5-5,-9 9-33 5,8-1-13-5,1 4 5 6,1-4-7-7,0 5 4 6,10 1-4-5,-15-8 5 5,13 3-3-5,-1 4 12 5,-2 2-4-6,-5-2 8 7,15 11-5-6,-9-1 4 5,6-1-12-6,-4-6 2 6,7 13-6-5,-8-13 1 6,11 1-5-7,-1 3 6 7,-1 0-5-7,-7-10 4 6,7 8-4-5,-4 1 7 5,0-4-5-6,-2-4 12 6,-2-1-2-5,-3 4 9 6,2-8-6-6,-2 4 4 5,6 15-10-6,2-8 3 7,-1 3-9-7,3 5 5 8,-2-5-7-7,6-5 5 2,4 11-7-1,8-7 5 4,-7-4-4-5,9 1 5 5,-5 3-6-5,2-9 5 6,-2 3-5-7,6-5 5 6,-8 7-5-5,4-6 4 5,-5-2-3-5,0-1 6 4,-2 8-6-4,0-4 9 5,-6 5-3-5,6 0 4 5,-6 1-3-5,0-1 3 5,-1-5-8-5,1 4 5 5,1-1-7-5,5 2 3 5,2 0-5-5,2-2 6 5,-1 2-5-6,11-1 4 6,-9-4-3-5,5 3 3 6,-9-1-4-7,4 3 5 7,-8 1-5-6,-4-4 5 5,6 5-5-6,-2 1 5 7,-5-1-5-7,-7-9 5 6,7 4-6-5,2-2 7 5,6-2-7-5,-1-5 5 5,4 9-4-6,8-7 5 7,-6 2-6-6,3 0 6 5,1 8-5-5,-2-2 5 5,-2 0-6-6,2 9 6 6,-7-10-6-4,2-1 7 3,-2 4-7-4,2 9 6 5,-3-9-6-5,4 1 7 5,-2 3-7-5,2-1 6 5,-1-3-5-6,2 2 5 7,-2-2-6-6,3 1 5 5,-6-4-4-5,3 5 4 4,-6-2-4-4,5 5 4 5,-4 1-3-5,5-3 4 5,-9-6-6-5,14 6 6 6,-5-6-6-7,3-2 6 6,4 2-5-5,4 3 5 6,-7-8-6-7,1-2 6 5,-2 3-6-4,2 0 7 5,-4 4-6-5,2-2 6 6,-6 3-4-7,3 1 5 7,-8-3-7-7,6-6 4 6,-3 5-4-5,5-1 6 6,0-1-6-6,3-4 8 3,-3 2-5-2,0-1 5 4,0 4-4-5,-4-4 4 4,3 10-7-3,-6-2 6 4,3 4-7-5,-2-2 5 5,-3 0-6-5,3 1 6 5,-3 8-5-5,-1-9 3 5,2 0-4-6,3 1 7 6,-4 1-7-5,4-5 5 5,-3-2-3-5,5 1 4 5,-6 3-5-5,4-1 6 5,-8-3-6-5,4 5 5 5,1-2-5-5,0 4 5 5,-2-5-6-5,1 4 7 4,1-4-7-4,3 3 5 5,0 0-4-5,3 0 5 6,4 0-5-7,-6 0 4 7,4 2-4-7,-7-1 3 6,1-2-3-5,-1 1 4 5,-1 3-4-5,2-5 5 4,3 6-5-2,0 1 3 2,3-5-3-5,1 0 5 7,1 3-6-6,-2-3 5 5,0-2-4-5,1 4 5 5,-6 3-6-6,5-3 6 6,-3-4-5-4,1 2 5 3,0 2-5-4,2-7 3 4,-5 3-3-4,10 2 4 6,-4 0-4-6,6-2 3 5,-7 2-2-5,0-1 3 5,-8-1-5-5,1-1 6 5,-3 1-5-5,0 0 4 4,-2 1-3-3,5 1 4 3,-1 0-6-4,-4-2 6 5,-1 0-5-5,11-3 4 5,-5 4-5-5,6-3 5 6,1 0-4-7,4 0 4 6,-4 3-5-5,4-1 7 5,-3-1-7-5,1 1 5 4,-4 2-4-4,4 2 3 5,-1-2-4-5,2 3 6 5,-3-3-5-5,5 2 4 5,-1-2-4-5,2-2 5 6,-1-1-6-7,5 1 5 6,-7-1-4-5,7 1 4 5,-5 2-4-6,3-5 4 6,-5 5-4-5,-1 0 6 6,-2-2-7-7,-4 1 5 7,6 1-5-6,-7-2 6 5,7 2-6-6,-11 0 6 6,2 0-5-4,-1-5 5 4,1 5-5-7,6-5 5 8,-6 3-6-7,7-3 5 7,-2 4-4-7,2-3 4 7,-3-1-5-7,6 0 6 7,-5 0-6-6,2-1 4 5,3-2-4-5,6 1 2 4,-3 0-8-4,2 1-2 5,1 2-8-5,9 4-16 5,-7 0-84-5,-6-6 20 4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D580-3A5B-45F8-8A18-9B3F224B6FD5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15957-7851-4EED-8F0C-C457A0102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15957-7851-4EED-8F0C-C457A0102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4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15957-7851-4EED-8F0C-C457A0102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6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50996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6651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509963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5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7455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91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370"/>
            <a:ext cx="7886700" cy="5329085"/>
          </a:xfrm>
        </p:spPr>
        <p:txBody>
          <a:bodyPr/>
          <a:lstStyle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83317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335280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AC9415F-341B-49A6-8F9D-8B40D0E37F6D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7010392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tj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-402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EE 2510</a:t>
            </a:r>
          </a:p>
        </p:txBody>
      </p:sp>
    </p:spTree>
    <p:extLst>
      <p:ext uri="{BB962C8B-B14F-4D97-AF65-F5344CB8AC3E}">
        <p14:creationId xmlns:p14="http://schemas.microsoft.com/office/powerpoint/2010/main" val="72332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280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AC9415F-341B-49A6-8F9D-8B40D0E37F6D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010392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© tj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4020" y="6557216"/>
            <a:ext cx="2133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EE 2510</a:t>
            </a:r>
          </a:p>
        </p:txBody>
      </p:sp>
    </p:spTree>
    <p:extLst>
      <p:ext uri="{BB962C8B-B14F-4D97-AF65-F5344CB8AC3E}">
        <p14:creationId xmlns:p14="http://schemas.microsoft.com/office/powerpoint/2010/main" val="343948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1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9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11/relationships/inkAction" Target="../ink/inkAction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11/relationships/inkAction" Target="../ink/inkAction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Composite Classes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Last </a:t>
            </a:r>
            <a:r>
              <a:rPr lang="en-US"/>
              <a:t>updated 3/23/20</a:t>
            </a: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408D815-DC7D-40DE-B38F-03B3BE9E3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8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5"/>
    </mc:Choice>
    <mc:Fallback>
      <p:transition spd="slow" advTm="4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Composite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Composite Classes</a:t>
            </a:r>
          </a:p>
          <a:p>
            <a:pPr lvl="1"/>
            <a:r>
              <a:rPr lang="en-US" dirty="0"/>
              <a:t>Since objects are just like variables – objects can be member variables inside objects</a:t>
            </a:r>
          </a:p>
          <a:p>
            <a:pPr marL="228600" lvl="1" indent="0">
              <a:buNone/>
            </a:pPr>
            <a:endParaRPr lang="en-US" sz="1700" dirty="0">
              <a:solidFill>
                <a:srgbClr val="0070C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D3C631-B14C-42D7-8D38-36E450D56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85547"/>
              </p:ext>
            </p:extLst>
          </p:nvPr>
        </p:nvGraphicFramePr>
        <p:xfrm>
          <a:off x="6894581" y="2143018"/>
          <a:ext cx="2164578" cy="313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578">
                  <a:extLst>
                    <a:ext uri="{9D8B030D-6E8A-4147-A177-3AD203B41FA5}">
                      <a16:colId xmlns:a16="http://schemas.microsoft.com/office/drawing/2014/main" val="119700568"/>
                    </a:ext>
                  </a:extLst>
                </a:gridCol>
              </a:tblGrid>
              <a:tr h="26917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Cylinder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15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height : double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base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4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Cylinder()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Cylinder(r : double, h : height)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setBaseRadius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(r : double) : void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setHeight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(h : double) : void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getBaseRadius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() : double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getHeight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() : double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calcVolume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() : double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calcSurfaceArea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() : double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9886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619D312-49A4-466B-B79C-217FD7B50BF6}"/>
              </a:ext>
            </a:extLst>
          </p:cNvPr>
          <p:cNvSpPr/>
          <p:nvPr/>
        </p:nvSpPr>
        <p:spPr>
          <a:xfrm>
            <a:off x="2274664" y="2930196"/>
            <a:ext cx="2646127" cy="27084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5032"/>
                </a:solidFill>
                <a:latin typeface="Consolas" panose="020B0609020204030204" pitchFamily="49" charset="0"/>
              </a:rPr>
              <a:t>Cylinder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 // member data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private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5032"/>
                </a:solidFill>
                <a:latin typeface="Consolas" panose="020B0609020204030204" pitchFamily="49" charset="0"/>
              </a:rPr>
              <a:t>    Circle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dirty="0">
                <a:solidFill>
                  <a:srgbClr val="0000C0"/>
                </a:solidFill>
                <a:latin typeface="Consolas" panose="020B0609020204030204" pitchFamily="49" charset="0"/>
              </a:rPr>
              <a:t>base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  // member functions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public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   Cylinder();</a:t>
            </a:r>
          </a:p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   Cylinder(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r,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h);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  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setBaseRadius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r);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  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setHeight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h);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getBaseRadius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getHeight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calcVolume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  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calcSurfaceArea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}; </a:t>
            </a:r>
            <a:r>
              <a:rPr lang="en-US" sz="1000" dirty="0">
                <a:solidFill>
                  <a:srgbClr val="3F7F5F"/>
                </a:solidFill>
                <a:latin typeface="Consolas" panose="020B0609020204030204" pitchFamily="49" charset="0"/>
              </a:rPr>
              <a:t>// end Cylinder class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E48410-493A-499F-93D5-F8DCF6AC9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452" y="2675016"/>
            <a:ext cx="1143099" cy="10943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85A73F9-007B-43BE-BC2F-2001030F049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922760" y="1980360"/>
              <a:ext cx="7200360" cy="3454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85A73F9-007B-43BE-BC2F-2001030F04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3400" y="1971000"/>
                <a:ext cx="7219080" cy="347292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EC33385-5684-4DD7-B9CA-CF25384531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3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083"/>
    </mc:Choice>
    <mc:Fallback>
      <p:transition spd="slow" advTm="138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DEAC-F39A-4534-A3DF-2ED3046B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Composite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300BF-9677-4699-BED3-9F0184AE8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Composite Classes</a:t>
            </a:r>
          </a:p>
          <a:p>
            <a:pPr lvl="1"/>
            <a:r>
              <a:rPr lang="en-US" dirty="0"/>
              <a:t>Since objects are just like variables – objects can be member variables inside objects</a:t>
            </a:r>
          </a:p>
          <a:p>
            <a:pPr marL="228600" lvl="1" indent="0">
              <a:buNone/>
            </a:pPr>
            <a:endParaRPr lang="en-US" sz="1700" dirty="0">
              <a:solidFill>
                <a:srgbClr val="0070C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1C1C61-49EE-4DC2-8101-022BD34A0C42}"/>
              </a:ext>
            </a:extLst>
          </p:cNvPr>
          <p:cNvSpPr/>
          <p:nvPr/>
        </p:nvSpPr>
        <p:spPr>
          <a:xfrm>
            <a:off x="283501" y="2500621"/>
            <a:ext cx="3004347" cy="4093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#include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sz="1000" b="1" dirty="0" err="1">
                <a:solidFill>
                  <a:srgbClr val="2A00FF"/>
                </a:solidFill>
                <a:latin typeface="Consolas" panose="020B0609020204030204" pitchFamily="49" charset="0"/>
              </a:rPr>
              <a:t>Cylinder.h</a:t>
            </a:r>
            <a:r>
              <a:rPr lang="en-US" sz="1000" b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#define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PI 3.14159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Cylinder::Cylinder() {</a:t>
            </a:r>
          </a:p>
          <a:p>
            <a:r>
              <a:rPr lang="en-US" sz="1000" dirty="0">
                <a:solidFill>
                  <a:srgbClr val="0000C0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 err="1">
                <a:solidFill>
                  <a:srgbClr val="0000C0"/>
                </a:solidFill>
                <a:latin typeface="Consolas" panose="020B0609020204030204" pitchFamily="49" charset="0"/>
              </a:rPr>
              <a:t>base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.setRadius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(1);</a:t>
            </a:r>
          </a:p>
          <a:p>
            <a:r>
              <a:rPr lang="en-US" sz="1000" dirty="0">
                <a:solidFill>
                  <a:srgbClr val="0000C0"/>
                </a:solidFill>
                <a:latin typeface="Consolas" panose="020B0609020204030204" pitchFamily="49" charset="0"/>
              </a:rPr>
              <a:t>  height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Cylinder::Cylinder(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r, 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h){</a:t>
            </a:r>
          </a:p>
          <a:p>
            <a:r>
              <a:rPr lang="en-US" sz="1000" dirty="0">
                <a:solidFill>
                  <a:srgbClr val="0000C0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 err="1">
                <a:solidFill>
                  <a:srgbClr val="0000C0"/>
                </a:solidFill>
                <a:latin typeface="Consolas" panose="020B0609020204030204" pitchFamily="49" charset="0"/>
              </a:rPr>
              <a:t>base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.setRadius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(r);</a:t>
            </a:r>
          </a:p>
          <a:p>
            <a:r>
              <a:rPr lang="en-US" sz="1000" dirty="0">
                <a:solidFill>
                  <a:srgbClr val="0000C0"/>
                </a:solidFill>
                <a:latin typeface="Consolas" panose="020B0609020204030204" pitchFamily="49" charset="0"/>
              </a:rPr>
              <a:t>  height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h;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Cylinder::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setRadius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r){</a:t>
            </a:r>
          </a:p>
          <a:p>
            <a:r>
              <a:rPr lang="en-US" sz="1000" dirty="0">
                <a:solidFill>
                  <a:srgbClr val="0000C0"/>
                </a:solidFill>
                <a:latin typeface="Consolas" panose="020B0609020204030204" pitchFamily="49" charset="0"/>
              </a:rPr>
              <a:t>  </a:t>
            </a:r>
            <a:r>
              <a:rPr lang="en-US" sz="1000" dirty="0" err="1">
                <a:solidFill>
                  <a:srgbClr val="0000C0"/>
                </a:solidFill>
                <a:latin typeface="Consolas" panose="020B0609020204030204" pitchFamily="49" charset="0"/>
              </a:rPr>
              <a:t>base</a:t>
            </a:r>
            <a:r>
              <a:rPr lang="en-US" sz="1000" dirty="0" err="1">
                <a:solidFill>
                  <a:srgbClr val="000000"/>
                </a:solidFill>
                <a:latin typeface="Consolas" panose="020B0609020204030204" pitchFamily="49" charset="0"/>
              </a:rPr>
              <a:t>.setRadius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(r);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Cylinder::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setHeight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h){</a:t>
            </a:r>
          </a:p>
          <a:p>
            <a:r>
              <a:rPr lang="en-US" sz="1000" dirty="0">
                <a:solidFill>
                  <a:srgbClr val="0000C0"/>
                </a:solidFill>
                <a:latin typeface="Consolas" panose="020B0609020204030204" pitchFamily="49" charset="0"/>
              </a:rPr>
              <a:t>  height</a:t>
            </a: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 = h;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E2C0DB-7B85-4973-B597-63AAC0A2A59A}"/>
              </a:ext>
            </a:extLst>
          </p:cNvPr>
          <p:cNvSpPr/>
          <p:nvPr/>
        </p:nvSpPr>
        <p:spPr>
          <a:xfrm>
            <a:off x="3626061" y="3630636"/>
            <a:ext cx="4350809" cy="2400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Cylinder::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getRadius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base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.getRadius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Cylinder::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getHeight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Cylinder::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calcVolume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base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.calcArea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() * </a:t>
            </a:r>
            <a:r>
              <a:rPr lang="en-US" sz="1000" b="1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double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Cylinder::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calcSurfaceArea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){</a:t>
            </a:r>
          </a:p>
          <a:p>
            <a:r>
              <a:rPr lang="en-US" sz="1000" b="1" dirty="0">
                <a:solidFill>
                  <a:srgbClr val="7F0055"/>
                </a:solidFill>
                <a:latin typeface="Consolas" panose="020B0609020204030204" pitchFamily="49" charset="0"/>
              </a:rPr>
              <a:t>  return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 (2*</a:t>
            </a:r>
            <a:r>
              <a:rPr lang="en-US" sz="10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base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.calcArea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() + 2*PI*</a:t>
            </a:r>
            <a:r>
              <a:rPr lang="en-US" sz="10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base</a:t>
            </a:r>
            <a:r>
              <a:rPr lang="en-US" sz="1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.calcArea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()*</a:t>
            </a:r>
            <a:r>
              <a:rPr lang="en-US" sz="1000" b="1" dirty="0">
                <a:solidFill>
                  <a:srgbClr val="0000C0"/>
                </a:solidFill>
                <a:latin typeface="Consolas" panose="020B0609020204030204" pitchFamily="49" charset="0"/>
              </a:rPr>
              <a:t>height</a:t>
            </a:r>
            <a:r>
              <a:rPr lang="en-US" sz="1000" b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6D3C631-B14C-42D7-8D38-36E450D563AF}"/>
              </a:ext>
            </a:extLst>
          </p:cNvPr>
          <p:cNvGraphicFramePr>
            <a:graphicFrameLocks noGrp="1"/>
          </p:cNvGraphicFramePr>
          <p:nvPr/>
        </p:nvGraphicFramePr>
        <p:xfrm>
          <a:off x="6894581" y="2143018"/>
          <a:ext cx="2164578" cy="3134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578">
                  <a:extLst>
                    <a:ext uri="{9D8B030D-6E8A-4147-A177-3AD203B41FA5}">
                      <a16:colId xmlns:a16="http://schemas.microsoft.com/office/drawing/2014/main" val="119700568"/>
                    </a:ext>
                  </a:extLst>
                </a:gridCol>
              </a:tblGrid>
              <a:tr h="26917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Cylinder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15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height : double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base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4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Cylinder()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Cylinder(r : double, h : height)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setBaseRadius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(r : double) : void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setHeight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(h : double) : void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getBaseRadius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() : double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getHeight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() : double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calcVolume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() : double</a:t>
                      </a:r>
                    </a:p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calcSurfaceArea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() : double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9886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8E48410-493A-499F-93D5-F8DCF6AC9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452" y="2675016"/>
            <a:ext cx="1143099" cy="10943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58F0293-6B20-4E63-8392-EB478721231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47400" y="2226600"/>
              <a:ext cx="7067520" cy="4024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58F0293-6B20-4E63-8392-EB47872123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8040" y="2217240"/>
                <a:ext cx="7086240" cy="40428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9A3EBF5A-E617-42B7-9358-C67927DCE3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2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529"/>
    </mc:Choice>
    <mc:Fallback>
      <p:transition spd="slow" advTm="153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10582</TotalTime>
  <Words>402</Words>
  <Application>Microsoft Office PowerPoint</Application>
  <PresentationFormat>On-screen Show (4:3)</PresentationFormat>
  <Paragraphs>97</Paragraphs>
  <Slides>3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Consolas</vt:lpstr>
      <vt:lpstr>Office Theme</vt:lpstr>
      <vt:lpstr>Composite Classes</vt:lpstr>
      <vt:lpstr>Composite Classes</vt:lpstr>
      <vt:lpstr>Composite Classes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</dc:creator>
  <cp:keywords/>
  <cp:lastModifiedBy>Johnson, Dr. Timothy</cp:lastModifiedBy>
  <cp:revision>391</cp:revision>
  <dcterms:created xsi:type="dcterms:W3CDTF">2016-05-09T17:50:46Z</dcterms:created>
  <dcterms:modified xsi:type="dcterms:W3CDTF">2020-03-23T16:10:51Z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AndYear">
    <vt:lpwstr>EE 3921 - Fall 2016</vt:lpwstr>
  </property>
</Properties>
</file>