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4"/>
  </p:notesMasterIdLst>
  <p:sldIdLst>
    <p:sldId id="344" r:id="rId2"/>
    <p:sldId id="347" r:id="rId3"/>
    <p:sldId id="348" r:id="rId4"/>
    <p:sldId id="351" r:id="rId5"/>
    <p:sldId id="349" r:id="rId6"/>
    <p:sldId id="352" r:id="rId7"/>
    <p:sldId id="353" r:id="rId8"/>
    <p:sldId id="354" r:id="rId9"/>
    <p:sldId id="355" r:id="rId10"/>
    <p:sldId id="356" r:id="rId11"/>
    <p:sldId id="357" r:id="rId12"/>
    <p:sldId id="3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4356" autoAdjust="0"/>
  </p:normalViewPr>
  <p:slideViewPr>
    <p:cSldViewPr snapToGrid="0">
      <p:cViewPr varScale="1">
        <p:scale>
          <a:sx n="63" d="100"/>
          <a:sy n="63" d="100"/>
        </p:scale>
        <p:origin x="11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7T19:37:09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2736">
    <iact:property name="dataType"/>
    <iact:actionData xml:id="d0">
      <inkml:trace xmlns:inkml="http://www.w3.org/2003/InkML" xml:id="stk0" contextRef="#ctx0" brushRef="#br0">15071 10332 235 0,'-51'12'64'11,"11"-5"24"-7,5 3-64 6,9-10-4-5,9 3-1 5,7 5-5 38,5-6-8-47,2-1-1 1,1 1-2 0,-15 15 0 4,6-7 0 0,11 11-3 4,-12-6 2-6,24-8-2 7,-1-4 1-6,8 7-2 5,2-2 2-5,11-1-2 5,-7-2 2-5,8 7 1 5,-5-2 0-4,-3 0 1 2,5 3 1-2,10 7-1 3,-5-10 0-3,19 3 0 3,8-10-1-4,16-6-2 6,1-7 1-7,13-15-1 7,-16-3 1-6,4-2-1 5,-19 0 2-7,-6 0-2 8,-12 14 1-6,-8 1-1 5,-13 8 1-5,-4 10-1 5,-10 9 1-5,-4 1 2 5,-3 6 4-5,-1-6-1 5,5-1 0-5,-3-19 0 5,1 0-3-6,2-11-2 6,0 5 0-5,-5-11 0 5,-2 15-1-4,-4-11 1 3,-6 11 1-4,-8-4-1 6,-1 13 0-7,-8-17 0 6,3 24 0-4,-7-5-1 3,6 6 1-4,-4-16 0 4,4 11 1-4,-1-8 2 5,1-3 2-5,2-1 2 5,0 9 2-5,7-3-2 6,5 0-1-7,-2-5-3 6,2-9-1-5,1 0-3 6,-6 6 1-6,6 1-2 4,7-2 2-4,-3 6-2 5,5 2 1-5,1 6-1 5,-1-4 2-5,6 12-3 4,0-7 3-3,11 16-2 4,5-4 1-5,5 13-2 5,-3-18 4-5,17 13-4 5,-3-3 3-5,2-7-1 4,3 1 1-4,0 7-2 5,-9-4 1-6,-1-1 0 7,0 13 0-6,-7-5-1 5,-3 5 1-5,-7-6 0 5,-3 7-1-5,-5-5 1 5,-5 0 0-5,-8 1 1 5,-2-3-1-5,-8-3 1 4,4 2-2-4,-7-1-2 4,1-4-6-3,-7-2-27 4,11-3-86-5,-7-12 16 5</inkml:trace>
    </iact:actionData>
  </iact:action>
  <iact:action type="add" startTime="74746">
    <iact:property name="dataType"/>
    <iact:actionData xml:id="d1">
      <inkml:trace xmlns:inkml="http://www.w3.org/2003/InkML" xml:id="stk1" contextRef="#ctx0" brushRef="#br0">7143 13315 156 0,'8'-17'38'11,"-2"4"13"-7,14-2-44 6,0 0-7-5,-5-2 0 5,-5-3 1-5,10 7-1 4,-8-4 2-4,-1-3 8 5,6 16 3-5,-2-16 3 5,-13-2 2-5,4 0 3 5,-2 16-7-5,-1-9 1 5,-3 8-4-5,7 11-1 6,-3-3-4-7,0-7-1 7,-3 2-1-6,4 13 3 3,-3-8 2-2,-4-1 1 4,2 7 0-5,-3-9-1 5,0 1-3-5,-4-1-1 5,10 13-1-5,-6-14-1 5,0 5-1-5,3 6 1 5,-3-11 0-5,3 1-1 5,1 9 1-5,3 3-1 4,-6-20 0-4,5 10-2 5,0 0 1-5,-1 1-2 6,-4-2 2-8,6 12-1 8,-4-6 1-6,-4-1 1 5,4-8 3-5,-3 9 1 5,3-1 2-6,-6-6-1 6,1 5-2-5,3 4-2 5,0 3-1-5,-1-12-2 5,5 14 0-5,-2-2 0 5,1-5 1-5,-1 1-2 6,0-2 2-7,-1 4-2 6,2-6 3-5,-1-2-2 4,0 1 1-4,2-1 0 5,0-1 0-4,1 9 0 4,-3-8 0-5,0 0-1 5,3 3 1-6,1 4-1 6,-3-17 0-5,6 12 0 5,1 1 1-4,4 14-1 3,-4-6-1-3,7 12 1 4,-2 2 1-6,2 2-1 5,-6-6 0-3,5 3 0 5,1 6 0-7,2 1 0 6,1 4 0-5,7 16 0 5,-3-4 0-5,1 11 1 5,0-3-1-5,-3 3 1 4,-3-8-2-4,-2 8 1 5,-9-17 1-5,-6-1-1 5,-1-7 1-5,-6 2 0 5,-3-12 1-5,-2 9-2 5,-1-11 1-5,2 3-1 5,-4-4 0-5,3 1 1 4,2-6-1-4,-3 3-1 5,1-1 1-4,-1-1 0 3,1-1-1-3,2 2 1 3,5-7 0-4,-3 2 0 5,5-1-1-5,4 9 2 5,1-7-2-5,0 2 1 5,3 4 0-5,-4-9-1 5,1-2-1-5,1-7 0 5,4-1 1-5,6-1-1 5,-1-1 1-6,3-14 0 7,-5 1 1-6,6-5 0 5,-6-2 0-5,4 1 0 5,2 2 0-5,1 3 0 4,-9-6 1-4,2-3 0 5,-2 4 0-6,-9-11 1 7,1 6 1-6,0-4-1 5,-9-2-1-5,-2-6 0 5,4 8 1-5,-5-8-2 5,-7-7 1-5,-3-6-1 4,0-1 1-4,-9-12-1 5,-2-6 0-5,-1 2 1 5,6 8 0-4,3 2 2 3,4 7 1-4,4 9 0 5,5 14 1-5,1-4-2 5,-6 6-1-5,7 8-2 5,-5-7 0-6,5 8-1 7,0 5 1-7,5 4-2 7,-3-3 2-7,3 4-1 6,2 2 1-4,-4-5-1 3,7 10 2-4,0-2-2 5,0-3 1-5,9 12 0 5,4 3 0-5,-2-5-2 5,6 3 3-6,5 5-2 6,-7-8 0-5,3 5 0 5,-3 2 2-5,5 3-3 6,-2 6 2-7,9 11-1 7,-6 0 0-6,7 9 1 5,4 6-1-5,4 12 0 4,3-1 0-4,5 15-3 5,-9-6 0-5,7 9-2 5,-9-13-1-5,-3 2 1 5,-19-19 2-5,-1 7 0 5,-21-14 3-5,-7 5 1 5,-12-12 0-5,3 3 0 5,-4-5-2-5,2 6-21 4,6-9-80-4,-2-4 19 5</inkml:trace>
    </iact:actionData>
  </iact:action>
  <iact:action type="add" startTime="89294">
    <iact:property name="dataType"/>
    <iact:actionData xml:id="d2">
      <inkml:trace xmlns:inkml="http://www.w3.org/2003/InkML" xml:id="stk2" contextRef="#ctx0" brushRef="#br0">7712 15210 148 0,'-15'1'30'3,"12"1"16"7,-4 6-47-5,10 2 2 5,-1 2-3-4,8-5 3 3,0 1-2-4,5 12 1 5,3-7-1-5,-1 2 2 5,-11-12-3-5,8 7 4 5,-6-10-3-4,-3 10 3 3,2-5-3-4,6 17 3 5,-3-4-3-5,6 17 3 4,-2 5-1-4,9 13 3 7,0 11-3-9,7 23 3 7,-15-6-4-5,12 30 3 5,-12-11-4-5,-1 8 3 6,-5-14-4-7,1 16 4 6,-2-16-3-6,-11-6 2 7,-6-11-3-6,-4-3 4 5,5-17-3-5,-10-11 3 5,1-9-2-5,0-6 2 5,1-9-2-6,4-5 2 7,2-8-4-7,12 5 4 6,1-9-3-5,4-12 3 5,-7-8-2-5,10-6 3 6,0-9-3-7,-2-5 4 6,7-5-4-5,-2-1 4 6,1 12-5-6,4-6 3 4,-3 1-4-4,5-10 1 4,3 6-4-4,-2-15-3 6,1 3-4-7,-4-3-1 6,1 17-1-5,-9-16 3 6,-5 8 3-6,-9-19 6 5,-4 9 0-5,-10-20 4 5,-4 16-3-6,-9-24 7 7,1 14-3-8,-7-8 8 8,-1 23-4-6,-5-12 7 5,13 30-7-5,-5-3 4 5,2 15-7-6,1-2 2 6,16 5-6-5,-6 0 3 6,2 4-4-7,20 2 2 6,-1 11-2-5,2 1 2 4,-2-1-5-4,10 10-1 6,0 3-12-6,-11 3-33 4,4 5 5-3</inkml:trace>
    </iact:actionData>
  </iact:action>
  <iact:action type="add" startTime="91168">
    <iact:property name="dataType"/>
    <iact:actionData xml:id="d3">
      <inkml:trace xmlns:inkml="http://www.w3.org/2003/InkML" xml:id="stk3" contextRef="#ctx0" brushRef="#br0">9128 15503 200 0,'25'-24'47'5,"13"-13"20"5,7 4-61-5,16-12 4 4,6 0-3-4,12-10 2 5,3 1-3-5,21-21 4 5,0 0-3-5,28-11 3 6,-5 3-5-6,15-13 3 4,-1 16-4-4,24-8 3 5,-21 5-3-4,21-16 3 3,-11 6-5-5,8-4 4 7,-22 11-2-7,12-12 9 6,-16 24 1-4,16-16 7 4,-22-3-2-5,19-10 0 5,-15 14-9-5,13-11 0 5,-22 22-9-5,18 2 2 5,-21 13-4-5,5-1 4 4,-23 11-5-4,5 0 4 5,-22 5-3-5,9-10 3 5,-12 10-3-5,11-5 3 5,-12 1-4-5,16 6 4 5,-14 8-3-5,6-7 2 5,-10 10-2-5,11-5 3 4,-21 5-3-4,9 1 2 5,-12 0-2-5,12-7 2 5,-7 9-2-5,3-14 3 6,-9 4-4-7,4-1 4 6,-12 0-3-5,0 0 3 5,-7 11-3-5,6-1 3 5,-9 7-3-6,7 1 4 7,-12 0-4-7,3-3 2 6,-1 4-2-5,3-7 3 6,-8 3-4-7,8 0 4 7,-1 6-3-6,-9-10 3 4,-3 11-3-4,8-2 3 6,-6 1-3-8,4-13 4 7,-8 14-4-5,10 7 4 5,-21-7-4-4,11 6 4 4,-1 10-5-5,9-10 5 5,-18 2 2 7,2-2-3-14,27-12 2 7,-6-6-3-6,-6 0 3 6,-8 5-3-5,-21 8 5 5,3 8-4-5,-1 9 3 5,-3-2-4-5,-5 5 0 5,-5 8-2-5,0 9 2 5,-10-7-2-5,-7 3 2 5,-1 8-1-5,-2 11 3 5,-2-9-4 21,11-11 2-29,1 1-2 0,-33 30 3 7,5 2-2-4,-2-7 2 5,10-13-2-5,20-25 3 5,10 0-4-5,11-5 3 6,9-5-3-7,7-1 3 5,1 1-3-4,12-4 4 5,-12-6-5-5,-1-3 4 6,-4-2-3-7,5-8 3 7,-8 10-3-7,3-2 3 6,-8-5-3-5,-3-1 4 5,-4 7-3-5,-11-9 3 6,-5 7-3-7,-11 4 3 5,-2 15-5-4,-17-3 2 6,-5 10-5-6,-6 5-2 5,1 12-7-5,-2 0-10 5,6-1-10-5,0 11-84 5,-2-7 17-5</inkml:trace>
    </iact:actionData>
  </iact:action>
  <iact:action type="add" startTime="96050">
    <iact:property name="dataType"/>
    <iact:actionData xml:id="d4">
      <inkml:trace xmlns:inkml="http://www.w3.org/2003/InkML" xml:id="stk4" contextRef="#ctx0" brushRef="#br0">14963 12526 102 0,'-5'-15'50'10,"-1"4"2"-6,1 7-28 7,3 3-2-7,-3 1-7 7,5 1-2-7,0 3 1 6,2-3 2-5,1-2 1 5,4-3 1-4,-2-6-7 3,8 2-1-4,5 3-4 5,5-1-1-6,4-4-5 7,5 11 2-6,1-9-1 5,0-7 2-5,5-5-1 6,-3 7 5-7,-2-20 0 7,0 8 3-8,9-8-1 7,-6 3 2-5,4-12-2 6,-3 7 3-7,11-5-2 6,-7 9 1-5,6-4-3 5,-6 10 0-5,8 5-5 5,-15 5 1-4,-7 9-5 4,-10-1 2-6,-2 9-3 6,-14 1 3-5,-1-1-3 4,-1 1 3-4,-9 4-4 5,-2-6 5-5,-3 9-5 6,-2-3 5-7,-1 6-4 6,-2-6 5-5,-3 8-4 5,-2-4 2-5,4 3-2 5,-3 4 3-6,4 3-4 7,7-6 3-6,-5-1-2 5,3 2 3-6,7-1-3 7,-2 2 2-7,3 4-2 7,7 1 2-6,-8 3-4 4,-4-5 3-3,2-9-2 3,0-11 2-3,3-1-3 3,11-13 3-4,6-7-1 5,-2 1 1-6,14 3-3 7,-1-6 4-6,9 2-5 5,2 2 4-5,1-4-2 5,-10 0 3-4,9 1-3 3,-14 7 3-4,0-3-2 5,0 8 2-6,-3 0-3 6,-3 9 3-5,-2-1-3 5,-8 2 4-5,1 2-6 5,-1 2 4-5,-9 0-4 5,-1-3 4-5,1 4-4 5,-10 0 5-5,-6-3-4 5,2 3 5-6,-6 0-6 6,0-2-1-4,3 4-14 3,7-4-13-4,0 1-60 5,7 1 5-5</inkml:trace>
    </iact:actionData>
  </iact:action>
  <iact:action type="add" startTime="100928">
    <iact:property name="dataType"/>
    <iact:actionData xml:id="d5">
      <inkml:trace xmlns:inkml="http://www.w3.org/2003/InkML" xml:id="stk5" contextRef="#ctx0" brushRef="#br0">13066 14133 192 0,'15'-37'43'4,"6"-1"20"6,6 1-55-6,9-2 1 6,3 7 4-5,2-6-2 5,-1 13 0-5,6-6-2 4,-16 7 10 9,2 3-9-15,34-32-1 7,2 3 2-5,15-17-2 6,4 3 2-7,4 7-3 6,5 6 0-4,17-4-2 2,-13 7 0-2,11-3-4 3,-25-4 2-3,9-10-3 4,-9 22 1-5,12-20-4 5,-18 6 4-5,23 1-3 5,-17 6 2-5,5-16-3 4,-13 14 4-3,7-2-3 3,-17 4 3-4,9 12-3 4,-16 9 3-3,-8 6-3 3,-8 5 4-3,-4 5-4 4,-2 3 2-6,-6-5-3 7,8 6 4-6,-4-4-4 5,-2 3 3-5,-9-1-2 5,-6 7 3-6,-8-6-4 6,-1 10 3-5,-6-1-4 5,-11 1 2-5,-8 6-5 6,-4 4 3-7,-7 2-4 6,4 8 5-5,-11-2-1 5,12 2 4-5,-1 0-2 5,7-2 3-4,-5 2-3 2,7-5 4-3,-11 0-4 5,3 2 3-5,5 1-3 5,-2-3 3-5,-1-2-3 5,13-5 2-5,2-6-3 5,-1 0 4-5,21-7-3 5,8-4 2-5,6-4-2 4,1-7 3-4,3-3-3 5,-4 3 3-5,-4-10-2 5,1 9 2-4,-5 4-2 3,-3 0 2-4,2-3-2 5,-1 7 3-4,3 0-2 4,-6-10 3-6,0 3-3 6,-8 8 3-5,-5 2-6 5,-13 0 2-6,-4 19-20 6,-4 0-33-5,-21 6-41 7,4 7-13-8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7T19:37:09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5109">
    <iact:property name="dataType"/>
    <iact:actionData xml:id="d0">
      <inkml:trace xmlns:inkml="http://www.w3.org/2003/InkML" xml:id="stk0" contextRef="#ctx0" brushRef="#br0">5848 13036 9 0,'21'-33'3'4,"6"-16"1"6,-4 0-4-5,2-14 3 5,-2 11 1-5,-1 1 28 5,-6 11 11-5,-6-3 17 5,-1 9-1-5,-8-2 3 5,-2 9-29-5,-8-4-9 5,3-2-14-4,-9-15 12 4,5-2-1-6,-3-25 5 6,3 4-4-4,0-6 0 2,0 11-16-3,-2 1 0 6,-1 21-6-7,-12-6 3 7,-3 15-3-7,-16-3 3 6,-7 11-4-4,-15-6 2 4,-2 6-4-5,-16-4 4 5,3 6-3-5,-8 0 2 4,9 2-1-4,-13-14 5 4,7 9 1-3,-14-8 16 4,7-1 0-5,-10 4 8 5,10 6-5-5,-10 4 0 5,17 8-16-5,-15 5 2 5,14 2-9-5,-17 5 2 5,4 3-5-6,-11 1 2 6,10 3-5-5,-7 2 2 5,11 4-3-5,-16-3 4 5,16-1-1-5,-6 4 3 5,10 2-2-4,3 11 2 3,22 4-5-4,3 16 0 5,12 3-4-5,2 13 2 4,22-13-8 9,1-1 9-16,-23 53 6 8,7-7-2-5,18 12 5 5,6-9-4-5,25-32 4 6,22-2-4-7,6 4 3 6,0-7-5-5,20 8 5 4,2-4-4-3,6 2 3 3,4-8-2-4,13 8 3 5,-3-12-4-4,23 14 3 3,-4-12-3-4,14 5 3 5,-8-13-4-5,18 1 5 6,-14-6-4-7,17-2 4 7,-6-9-5-8,16 2 5 8,-13-19-4-7,15-6 3 7,-20-1-2-7,21 0 3 6,-14-8-4-5,9-4 4 6,-11 1-4-6,10-19 4 5,-18 5-5-5,9-13 4 5,-13-4-4-5,-1-19 3 4,-15 9-3-4,-4-17 4 4,-23 9-2-3,-10-5 3 4,-13 14-4-5,-20-9 5 5,-12 5-4-5,-11-10 2 5,-15-4-3-5,-19-26-4 5,-8-10-13-5,-16-32-89 5,-6 2-1-6,-26-39-40 6</inkml:trace>
    </iact:actionData>
  </iact:action>
  <iact:action type="add" startTime="57124">
    <iact:property name="dataType"/>
    <iact:actionData xml:id="d1">
      <inkml:trace xmlns:inkml="http://www.w3.org/2003/InkML" xml:id="stk1" contextRef="#ctx0" brushRef="#br0">7835 13168 54 0,'33'-1'39'4,"7"7"-3"5,-4-1-2-3,13 4-22 3,-3 1 2-3,10 5-1 4,-2 1-6-6,15-3-1 6,-1 6-3-5,17-6-2 6,-5-6 0-7,11-12-1 7,-11 0 1-6,1-15-1 5,-11 3 1-5,4-8-1 3,-14 5 1-2,7-6 5 4,-4 4 1-6,5-9 2 7,-17 1 5-6,11-2 3 5,-1 9-2-5,1-17 0 5,-13-3-1-5,16-8-4 5,-12-4-3-5,2-13-2 4,-7 11-3-4,0-7 0 5,-5 9-1-4,1-3-1 3,-13 3-1-4,-1-10-5 5,0 16-6-5,-13-13-7 5,-1 7 2-5,-11-3 0 5,-5 14 6-6,-21-11 9 7,4 13 12-7,-21-1 8 6,3 12 6-5,-8 1 9 5,-9 0-2-5,-6 3 3 6,5 6-9-7,-13-7-4 6,1 1-10-5,-5-1-4 5,17 3-6 8,3 3-2-17,-76-29 0 9,13 8 1-5,-10 1 0 6,4 2 0-7,29 16 1 6,19 9 1-4,-14 1 0 4,10 3 0-6,-11-1 0 7,10 5 0-7,-11 1-2 6,11-11 2-6,-19 2 1 7,24-5 2-7,-24-3 0 7,1 2 3-6,-8-1 1 5,16 5-1-5,-17 4 0 5,24 10-1-5,0 3-1 5,11 6-2-5,-6 8-2 5,14 2-1-5,-18 12 0 5,10 4-2-5,-7 11-1 4,14 2 1-4,-7 11-1 5,18-2 2-5,-8 9-1 5,10-12 1-5,-2 5 1 5,7-21 0-5,4 7-1 5,6-11 2-5,15 6-2 5,6-7 2-6,6 13-3 6,6-3 1-5,15 6-1 5,-12 1 2-5,22 22-2 5,-4 1 1-5,16 20 0 5,-9-11 1-5,20 16-3 6,-11-15-1-7,16 2 0 6,-2-13 0-5,23 7-2 4,-3-18 3-4,15-2 0 5,1-9 1-5,14-2 0 5,-13-15 1-5,15 14 0 5,-7-12 0-5,22 9-1 5,-5-1 2-4,11 3-5 3,-6-18-3-3,13 10-9 3,-23-23-11-5,22 1-80 7,-4-11 18-6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7T19:37:09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470">
    <iact:property name="dataType"/>
    <iact:actionData xml:id="d0">
      <inkml:trace xmlns:inkml="http://www.w3.org/2003/InkML" xml:id="stk0" contextRef="#ctx0" brushRef="#br0">5431 13359 40 0,'-5'-6'24'10,"2"4"-2"-5,3 0-7 4,0-1-13-3,0 3 0 2,3-2-2-2,-3-6 0 4,0 6 0-5,2-4 0 5,-1 4 0-5,1 0 1 5,1 4-1-5,7 1 2 5,-6-3 0-5,2-1 1 5,1 1 4-6,-2-5 3 6,3-2 2-6,-1 4 4 6,-1-7 0-4,6 0 1 4,-2-2-1-6,7-9 5 7,-1-7-2-6,12-4 0 5,7 0-2-4,7-6-4 3,3-2-6-4,9-1-3 5,0 0 0-6,-5-18-2 6,6 10-1-5,3-16 0 5,-1 7 1-5,11-10-2 6,0 3 2-7,18-16 2 6,-5 11 3-5,9-16 0 6,-9 6 1-7,-3-1-2 7,-14 6-3-8,2 5-2 7,-18 21 1-4,4-3-2 4,-11 21 1-6,-8 2 0 6,-9 13-1-4,-10 1 0 4,-10 8 1-6,-8-1-1 7,1 11 1-7,-7-3-2 7,5 7-1-7,-8 6-12 7,-2 5-32-8,-3 4-26 8,-4 0-14-7</inkml:trace>
    </iact:actionData>
  </iact:action>
  <iact:action type="add" startTime="16629">
    <iact:property name="dataType"/>
    <iact:actionData xml:id="d1">
      <inkml:trace xmlns:inkml="http://www.w3.org/2003/InkML" xml:id="stk1" contextRef="#ctx0" brushRef="#br0">6864 13627 39 0,'3'1'15'4,"9"-2"2"7,-2 2-14-7,6-1 1 6,1 2-5-5,11-4 9 5,-6-4-1-6,7-6 5 7,10 7-2-6,9-5 6 5,-10-2-9-5,15 1 4 5,-1 1-7-5,4-7 4 5,-3 2-7-5,17 4 3 4,-5-6-4-3,16-6 5 4,-6-2-2-6,18-7 7 6,-7-11-2-5,17-13 5 5,-10 3-6-5,11-15 3 6,-7 11-9-7,14-16 3 6,-10 12-4-5,5-17 8 6,-11 8-2-8,5-8 8 8,-16 20 0-7,11-2 8 6,3 15-7-5,11-6 4 5,-9 6-8-4,18-10 1 4,-20-1-7-6,10-20 3 6,-12 11-5-5,17-3 4 5,-10 12-4-5,15-3 6 4,-24 16-2-3,8-2 5 3,-21 9-5-4,5-9 3 5,-11 10-6-5,16 0 2 6,-1 4-5-7,10-6 2 6,-16 4-3-5,14-20 3 5,-13 0-4-5,11-8 4 5,-13 3-4-6,12-2 4 6,-17 17-2-4,8-4 4 3,-14 12-4-4,1-3 5 5,-9 5-5-5,13-2 3 6,-11 2-5-6,12-7 3 5,-2 15-3-5,1-15 3 5,-34 19 0 7,2 1-3-15,48-12 7 8,-19 1-4-5,-2-6 6 5,-1 16-6-5,-21 11 5 5,-7-3-7-5,10-4 4 5,-5 4-5-5,11-1 3 5,-11-6-4-5,-7 1 4 4,-8 5-4-3,1 3 4 3,-14 1-3-4,-2-2 4 5,-5 5-5-5,5 4 5 5,-4 1-5-5,4-4 5 5,-1 3-5-5,11-2 4 5,-7-2-4-5,3-5 4 5,-6 2-4-5,-3 4 5 4,-12 1-1-4,-3-2 10 5,-2 7-2-5,-3 8 4 6,-1-4-3-7,-4 14-1 6,-2-3-9-5,-4 6 1 5,1-1-3-5,-2 2 3 5,2 0-3-5,5 2 3 5,4 3-5-5,-4 3 6 4,10 5-5-3,-5 3 4 3,1-12-4-4,3 4 4 6,2-13-5-6,1-11 2 5,0-17-4-6,13-4 5 7,-1-12-5-6,10-6 6 5,-3-7-4-5,4-6 5 4,-8 1-3-4,-4-1 4 5,-8 2-4-5,-5 5 3 5,-2 9-3-5,-3-3 4 5,-5 6-3-5,-1 0 5 5,-1 6-5-5,-8-1 3 5,-1 9-3-5,-8 0 3 4,-7 8-5-4,-14 10-6 5,-1 8-17-5,-16 4-86 5,-4 3 13-5</inkml:trace>
    </iact:actionData>
  </iact:action>
  <iact:action type="add" startTime="25827">
    <iact:property name="dataType"/>
    <iact:actionData xml:id="d2">
      <inkml:trace xmlns:inkml="http://www.w3.org/2003/InkML" xml:id="stk2" contextRef="#ctx0" brushRef="#br0">10323 11049 95 0,'-6'-18'40'4,"-1"10"16"7,-1-4-20-6,-2-1-3 5,1 1-2-5,0 4 4 5,2-7-15-6,-5 2 1 6,4 8-10-4,0-4 3 2,3-1-10-3,-2 12 2 6,4 8-5-7,-4 5 3 7,4 8-4-6,-2 2 4 4,1 15-4-3,3 3 5 4,2 0-3-4,1 4 3 3,6 1-2-4,4-2 4 4,1-4-6-4,11-4 4 5,2-2-6-5,9-4 5 5,3-9-5-5,12-8 4 6,3-7-3-7,12-4 3 7,-10-6-4-7,9-3 4 7,-11-5-5-7,1-5 1 6,-11-1-5-4,-2-13 0 3,-11 3-3-4,-3-7 4 5,-16 1-1-5,-2-11 5 5,-8 13 0-5,-7-5 4 5,-9 4-4-5,-7-2 6 5,2 18-2-6,-13 3 5 6,0 7-4-5,-9 17 3 4,4 11-7-3,0 12 0 4,3 3-13-6,5 12-75 7,-1-9 19-6</inkml:trace>
    </iact:actionData>
  </iact:action>
  <iact:action type="add" startTime="26497">
    <iact:property name="dataType"/>
    <iact:actionData xml:id="d3">
      <inkml:trace xmlns:inkml="http://www.w3.org/2003/InkML" xml:id="stk3" contextRef="#ctx0" brushRef="#br0">11047 10943 114 0,'-2'3'23'4,"1"1"12"6,4 1-35-5,4-4-2 6,3 8-2-7,6-8-17 7,-2-2-14-7,6-9-4 6</inkml:trace>
    </iact:actionData>
  </iact:action>
  <iact:action type="add" startTime="26590">
    <iact:property name="dataType"/>
    <iact:actionData xml:id="d4">
      <inkml:trace xmlns:inkml="http://www.w3.org/2003/InkML" xml:id="stk4" contextRef="#ctx0" brushRef="#br0">11147 10852 20 0,'-2'-18'47'1,"-3"-2"-5"9,-2 13-2-4,-6 4 0 4,-3 3-15-6,4 8 0 6,5 5-14-6,-8 9 2 7,5-2-6-6,4 11 9 4,-9-8-3-4,8 16 6 4,1-9-5-4,2 1 2 5,6-1-12-5,1-2 1 6,9-13-6-7,3-3-3 7,1-9-31-7,11-8-35 6,-2-15-4-4</inkml:trace>
    </iact:actionData>
  </iact:action>
  <iact:action type="add" startTime="26888">
    <iact:property name="dataType"/>
    <iact:actionData xml:id="d5">
      <inkml:trace xmlns:inkml="http://www.w3.org/2003/InkML" xml:id="stk5" contextRef="#ctx0" brushRef="#br0">11251 10807 194 0,'2'18'102'10,"-15"-16"-12"-5,13 11-25 5,3-1-65-5,9 4 4 5,1-6-6-5,5 7 5 4,4-5-6-3,-4-12 6 4,-3-4-6-5,7-1 5 5,-12-11-6-5,6 1 2 5,-4-5-7-5,-1-3 3 5,-7-4-4-5,2-1 5 5,-6-2-1-5,10 3 6 4,-6 2-2-3,-3 1 5 3,8 4-3-4,-6 6 7 6,-3 3-2-7,3 6 8 6,-1 10-2-5,-2 8 5 6,-2 7-5-6,9 13 2 4,-4 0-9-4,15 12 2 5,2-5-6-5,15-7-9 6,0-16-13-8,10-29-77 8,-9-19 10-6</inkml:trace>
    </iact:actionData>
  </iact:action>
  <iact:action type="add" startTime="29433">
    <iact:property name="dataType"/>
    <iact:actionData xml:id="d6">
      <inkml:trace xmlns:inkml="http://www.w3.org/2003/InkML" xml:id="stk6" contextRef="#ctx0" brushRef="#br0">7994 14848 20 0,'5'-10'14'5,"2"0"-2"6,3 5-4-7,0-2-2 7,-4 6 3-6,3 1 6 5,-4 1 4-6,1 11 1 7,1 5-2-6,3 6-4 5,3 7-7-5,7 6-4 4,-2 2-3-4,7 2 1 5,0 3-1-5,3 15 6 5,-3 1 4-4,5 17 6 4,-7 4 2-6,2 21 0 6,-8-5-5-5,14 25-4 5,-11-8-6-5,9 20-3 4,-14-27 1-4,-2 15 0 5,-20-23 0-5,-8 12 0 6,-13-21 2-6,-10 11 2 5,-4-14 3-6,-12 5 2 7,5-11 1-7,-5 11-2 6,0-19-3-5,0-4-9 5,21-5-21-4,-14-20-39 2,25-15 0-3</inkml:trace>
    </iact:actionData>
  </iact:action>
  <iact:action type="add" startTime="43421">
    <iact:property name="dataType"/>
    <iact:actionData xml:id="d7">
      <inkml:trace xmlns:inkml="http://www.w3.org/2003/InkML" xml:id="stk7" contextRef="#ctx0" brushRef="#br0">12835 12588 137 0,'-17'-17'34'5,"3"-3"17"5,2 10-43-7,5 2 3 7,2 5-5-4,5 3 3 4,2-2-5-5,-5-5 5 5,-4 1-2-4,10-3 7 4,-3 4-4-6,-1-3 3 6,21 5 3 5,4 1-14-10,8-8 2 4,5-5-6-4,16 4 5 6,-5-4-4-6,2 1 4 5,-7 3-4-6,2 1 3 7,-9 5-3-7,4-7 2 6,-9-8-3-5,-6 4 3 6,-3 1-3-7,-7 1 3 6,-8 5-4-5,-12 5 2 4,-2 14-4-4,-5 7-1 5,-3 4-6-5,0 9-16 6,0-3-33-7,-3 3-2 6,-2 4-27-5</inkml:trace>
    </iact:actionData>
  </iact:action>
  <iact:action type="add" startTime="45887">
    <iact:property name="dataType"/>
    <iact:actionData xml:id="d8">
      <inkml:trace xmlns:inkml="http://www.w3.org/2003/InkML" xml:id="stk8" contextRef="#ctx0" brushRef="#br0">12440 13452 25 0,'-2'-3'27'4,"4"1"-1"6,-2-1-4-4,5 3-7 4,0-2-4-7,3-3-8 8,5 2-1-6,14 1-3 4,0 2 3-3,6-8-3 4,10 0 4-5,0-4 0 5,-5-8 5-5,10-13 6 5,2 6 7-5,7-12 3 5,-1 4 1-6,9-10 2 6,-12 15-3-6,5-13-4 7,-15 3-2-6,7 2-4 6,-3 1-3-7,2-7-4 6,-5 14-2-5,-5 2-3 5,-4 11 2-4,-7 4-3 3,-8 9 0-5,-8-1-1 6,-2 7 1-5,-18-5-4 5,-1 9 2-5,-20 1-2 5,4 13 2-4,-15 8-3 4,7 5 3-6,-11-6-9 6,18 6-7-5,-4-1-52 5,10-4 0-5,-2 2-26 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7T19:37:09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653">
    <iact:property name="dataType"/>
    <iact:actionData xml:id="d0">
      <inkml:trace xmlns:inkml="http://www.w3.org/2003/InkML" xml:id="stk0" contextRef="#ctx0" brushRef="#br0">12759 7861 255 0,'15'12'57'1,"6"53"23"3,2-77-74 1,9 12-3 0,-19 10 0 5,1-7-2-6,5 6 2 6,3-8-3-4,1-1 3 3,4-1-2-3,9 1 2 4,1 0-4-6,8-5 3 6,3 3-3-5,13-3 3 5,2 0-3-5,10-2 3 6,-6-3-4-7,4-5 2 7,-14-1-5-8,-4-6 2 7,-8 6-3-4,-2-3 1 4,-13 3-3-6,-7 1 5 7,-10 0-3-6,-3-7 3 5,-8 7 0-6,-2-1 3 6,-5 4-1-5,-12-3 4 5,2 5 0-6,-13-3 9 6,0 5-1-5,-4 1 4 5,1 1-3-5,-7-1 6 5,16 4 5 7,0 3-14-14,-22-5 4 7,-10-5-8-5,11 5 5 5,0 6-7-5,12-2 4 5,7 1-7-6,14 8 5 6,4-6-7-5,12 8 4 5,-4-10-5-4,8 0 5 3,10 0-4-3,2 10 3 4,-1-4-3-5,12 12 3 5,-1 2-4-6,-6 4 5 7,3-3-4-7,4 7 3 6,3-3-3-5,14 10 4 5,-3-5-3-5,7 3 3 5,-5-10-4-5,0 4 1 6,-7-12-4-7,-7-2 2 6,-14-5-3-5,-6 2 4 6,-15-1-1-7,-6-3 3 5,-6 8-2-4,-6 2-2 5,1 1-10-5,-9 4-53 5,1-9-33-4,-10-5-14 4</inkml:trace>
    </iact:actionData>
  </iact:action>
  <iact:action type="add" startTime="15793">
    <iact:property name="dataType"/>
    <iact:actionData xml:id="d1">
      <inkml:trace xmlns:inkml="http://www.w3.org/2003/InkML" xml:id="stk1" contextRef="#ctx0" brushRef="#br0">12750 9128 158 0,'-5'-5'34'10,"2"-5"16"-5,13-2-48 6,2-1 0-7,16-7-2 7,8 2 2-6,13-7-3 4,-6-5 2-5,10-2-2 6,-7-1 2-5,4-12-1 5,-2 4 0-5,15-2-1 5,-6-2-2-5,8 0-15 5,-2-1-8-5,3-4-18 7,-11 5-4-9,8-2 0 8,-20 9-3-6</inkml:trace>
    </iact:actionData>
  </iact:action>
  <iact:action type="add" startTime="15997">
    <iact:property name="dataType"/>
    <iact:actionData xml:id="d2">
      <inkml:trace xmlns:inkml="http://www.w3.org/2003/InkML" xml:id="stk2" contextRef="#ctx0" brushRef="#br0">13732 8367 61 0,'-5'-5'63'4,"0"10"-13"7,-9-6-10-6,1 1-16 4,1 11-13-3,-6-4-5 4,-2-2-3-6,-6 7-1 6,-1-2 0-5,-4 1-1 5,-3 1 2-5,-4-1 0 5,0-2 2-5,3 2 1 5,2-6 3-5,-5 4 6 5,9-1 1-5,-7 2 5 4,8-3 1-4,-7-2 0 6,12 3-6-7,-4-5-1 6,15 0-7-5,3 2-3 5,4-8-2-5,13-2-2 6,5-1-3-7,12-6-3 6,3-3-4-5,15 2-5 6,6-6-2-7,0-5 0 6,-1-1 2-6,7 0-1 6,-12 3 5-5,-1 1-4 5,-7 7 3-5,1 4 0 5,-14 2 4-5,4 6 3 5,-11-1 5-4,2 5 1 3,-10-1 1-4,6 18 1 6,-8-6 1-7,-2 22 0 5,-4 3 0-4,-9 7-1 6,-7-4-1-6,-10 6-1 4,1-7 0-4,-7 6-2 6,6-4 1-6,4 2-3 5,10-2-9-5,6-6-54 5,12-9 14-6</inkml:trace>
    </iact:actionData>
  </iact:action>
  <iact:action type="add" startTime="35873">
    <iact:property name="dataType"/>
    <iact:actionData xml:id="d3">
      <inkml:trace xmlns:inkml="http://www.w3.org/2003/InkML" xml:id="stk3" contextRef="#ctx0" brushRef="#br0">12666 10264 63 0,'-25'4'47'5,"-3"6"-5"5,13 0-10-5,-4-7-2 5,21 5 0-5,1-16 0 5,4-5-1-5,3-1-2 5,12-7-6-5,-3-1-6 4,10 6-2-4,9-1-2 5,2-1 0-5,13 8-5 5,-5-2-1-4,12-6-4 4,1 5 1-4,6-11-2 3,-4 1 2-4,13-7-3 5,-5 7 4-5,1-10-4 3,-4 6 4-2,7-6-3 4,-19 5 2-5,5-2-2 4,-11 8 2-3,-7 1-3 4,-8 4 3-6,2 6-3 7,-9 1 2-6,-3 5-2 6,-5 3 3-8,-7-1-3 8,2-1 3-6,-8 1-2 4,3 3 1-4,-5 0-1 5,-2 0 3-5,-3 0-3 5,-3-2 1-5,-2 4-1 5,1 0 3-5,-2 8-4 5,-1-5 3-5,-3 11-3 5,-3-7 1-5,-4 6-2 5,-1-6 4-6,3 10-4 6,0-8 5-5,2 3-3 5,1-4 3-5,2 3-3 6,4-2 2-6,-1 3-3 4,-1-6 2-3,8 5-3 3,-2-8 4-3,0 4-4 4,4-6 4-5,3 0-3 4,2-6 3-5,3 0-2 6,6-11 3-5,1-2-5 6,4-3 5-7,1-4-4 7,0 0 4-7,-1-7-1 7,-4 9 5-6,-2-1 1 5,-10 4 4-5,-9-7-3 3,-2 10 2-3,-13-7-4 5,-4 4-1-4,-8 5-5 4,-3 5 2-5,-4 6-4 5,8 2 0-6,-5 0-10 7,7 0-4-6,0 15-88 5,-5 0 20-4</inkml:trace>
    </iact:actionData>
  </iact:action>
  <iact:action type="add" startTime="40249">
    <iact:property name="dataType"/>
    <iact:actionData xml:id="d4">
      <inkml:trace xmlns:inkml="http://www.w3.org/2003/InkML" xml:id="stk4" contextRef="#ctx0" brushRef="#br0">11998 10998 10 0,'-28'11'7'11,"2"-1"0"-7,2-6-4 6,3-6 0-5,-9 0-1 5,5 2-1-5,-3 10 0 5,6 0 1-5,1 0 6 6,9-3 4-7,-3 0 9 7,7-4 8-7,-6-6 14 5,8 1-1-4,-6 2 2 5,2 0-6-5,0-7-3 5,7-3-15-5,-5 7-4 6,6-7-4-6,0 2 1 4,6-2-3-4,-4-2-1 6,8 4 0-6,0 0-1 4,2-9-3-3,5 4-1 3,3 8-1-4,6-10-1 4,4 6 0-3,2 6-1 4,6 5 1-5,-1-10-2 6,-5 3 1-7,8-5-1 6,2 0 2-5,-5-10-1 5,11 0 4-6,11-8-1 6,-2-4 3-5,3-11 2 5,10 5 0-5,5 1 1 5,-2 9-2-6,7 0-1 7,-8 8-2-5,11 2-3 3,-11 3-1-4,8-5 0 6,-12 6 1-7,16-10-3 5,-14 2 3-4,10-10-3 5,-12 4 2-5,7-3-1 6,-6 12 0-7,-2-2 0 6,-4 9 1-5,2 2-1 6,-15-8 1-7,2 5-2 6,-14-9 2-4,3 6-1 4,-13-9 1-6,6 8-1 5,-7-9 1-4,-4 11-1 6,-6 3 1-7,-5 4-1 6,-8 8 0-5,-6 11-1 5,-4-4 0-5,-10 10 1 5,0-1 0-4,-2 11 0 3,3-11 1-5,1 9 0 6,1-7 0-5,1 7-1 6,1-13 1-7,0 5-1 7,3-4 1-7,-5-5-1 7,5 5 0-7,-2 1 0 7,2 11 0-7,-1-12 0 7,4 0 0-6,-1 0 0 4,3 2 1-4,3-13-1 5,0 3 1-5,4 0-1 5,-2-12 1-6,10-6-1 7,-3 3 2-7,6 0-2 7,-1-11 2-6,8 6-3 5,-6 5 2-5,5-12-1 5,-6 4 1-5,-1 8 0 4,1 7 0-4,-8-19 0 6,2 12 0-7,-6-3-1 6,1-5 2-5,-5-6 0 5,-2 6 0-5,-5-5-1 5,-5 1 1-4,-5 6-2 3,-4 7-1-4,-10-4-6 4,-3 11-8-4,-1 19-61 6,-5-5-30-7,-27-1-17 6</inkml:trace>
    </iact:actionData>
  </iact:action>
  <iact:action type="add" startTime="45787">
    <iact:property name="dataType"/>
    <iact:actionData xml:id="d5">
      <inkml:trace xmlns:inkml="http://www.w3.org/2003/InkML" xml:id="stk5" contextRef="#ctx0" brushRef="#br0">3708 15571 73 0,'-17'-14'20'5,"-8"-8"10"4,10 5-16-4,9 2 5 5,-6 4 6-5,-1-2 5 6,-2-1 0-7,5 3-2 6,3 4-3-4,4-3-5 3,1 2-6-4,6 6-5 6,-1 4-4-7,-5-1-4 7,9 6 0-8,6 5-3 8,5-2 3-6,1 0-2 5,7-4 3-5,1 6-4 5,-2-7 4-5,5 3-3 5,-2-3 2-6,7 3-1 7,-12-8 2-6,8 0-1 5,-1 0 3-6,5 4-3 6,-2-3 3-6,17 8-3 6,-5 1 1-4,10 3-3 4,0-1 3-5,3 2-3 5,-12-2 3-5,11 3-3 5,-9-3 3-5,7 3-3 5,-4-10 2-5,14 3-2 5,-4-3 2-6,4-5-2 6,0-4 4-4,21 3-1 3,-11-11 4-4,11-3 1 5,-3-1 3-5,10-4 0 6,-15 2 2-7,13 4-5 7,-6 9-1-7,8 9-3 6,-13 7-1-4,6 4-2 3,-10 7 2-4,9-4-3 5,-14-5 3-6,19-6-2 7,-7-10 5-6,20-16 1 5,-5-4 4-6,18-18 1 6,-11-3 2-4,13-5-4 4,-17 2-1-5,15-6-2 5,-15 13-2-7,12 0-1 8,-13 2 1-6,8 0-2 4,-15 12 1-3,18-11-2 4,-5 14 1-5,4-7-3 5,-11 8 3-5,19 1-2 5,-23 3 1-5,3-9-1 4,-4 7 2-3,8-3-3 3,-23-5 2-5,14-2-1 6,-10 2 1-4,10-14 0 4,-15-9 4-6,17-14 0 7,-12 0 2-6,20-3-2 5,-42 25 5 7,1 1-7-14,79-44-4 7,-15 11 4-6,12-1-4 6,-17 1 3-5,-26 24-3 5,-11 3 3-5,16-10-3 5,-14 10 3-5,7-17-3 5,-6 5 2-5,2-8-2 5,-11 13 2-5,-1-11-1 4,-4 16 2-4,1-11-3 5,-9 13 4-5,3-9-3 5,-3 6 2-4,0-9 0 3,-2 14 1-4,3-16-1 5,-1 19 3-4,8-7-1 3,-13 2 2-4,8-8-1 5,-12 14 3-5,4-16-2 4,-10 7 1-3,14 4-3 3,-12 6 1-3,4-9-3 4,-4 13 0-6,-1-6-2 7,-4 8 3-6,4-4-1 5,-14 5 2-5,13-4 0 5,-14 7 1-5,4-7-2 5,-17 16 2 7,4 0-1-15,31-29-2 8,-10 8 4-6,7-4-4 7,-7 6 2-6,-8 11-4 5,-5 10 1-5,-1 0-2 5,0 2 3-5,4-2-4 5,-5-2 4-5,4-9-3 4,4 6 3-4,11-6-1 5,-6 1 3-4,4-2-3 3,-5 9 3-4,-2-10-3 5,-8 4 1-5,8-2-2 5,-3 4 1-5,5 6-1 5,-7 6 0-5,5 0-1 4,-8 5 2-4,5-3-3 5,-7 3 3-5,3-10-1 5,-4 2 1-5,6-4-1 6,-8 0 2-6,5-6-3 5,-12 7 3-5,4-3-3 4,-9 3 2-4,-5 1-2 5,-3 3 2-5,2 7-2 4,-4 5 2-4,4-1-2 5,-2 4 2-4,-2-1-2 4,-3 1 2-6,-5-3 0 7,-8 0 0-6,13 2-2 5,-10 1 2-5,8-3-1 4,2-1 0-3,1-3-1 4,4 3 2-7,7-4-2 8,-2-4 2-6,2-2-3 5,-6 8 3-5,1-4-2 5,-1 7 3-5,3 0-4 5,-8 3 4-5,6 1-3 5,-2 2 2-5,-10-1-2 5,8 0 2-6,1 2-2 6,-4-2 2-5,0-2-2 5,-4 2 2-5,1 2-2 5,-4 3 1-5,-3 0-2 5,-1 3 1-4,1 5 0 3,-7 6 1-4,-1 4-1 5,-6 2 2-5,1 10-1 4,3-7 0-4,-5 10 0 5,7-5 1-5,5 0-1 6,-1-1 0-7,-6-7 0 6,12-15-1 8,-3 0 2-16,-1 8-1 8,2-6 1-5,2-2-1 5,6-9 2-5,7-7-2 5,0-1 1-6,-2-10-1 7,7 2 1-6,7-6-2 5,-4 1 3-6,5-7-3 7,0 1 3-7,-1-7-3 7,-7 3 3-6,1-2-2 4,1 7 0-3,-5-1-1 3,-1 9 3-4,-6-6-3 5,-1 6 2-5,-9 2-1 5,-4-1 1-5,-2 1-3 5,7 3 3-5,-4-3-3 5,-7 0 3-5,-8 1-2 5,6-1 3-5,-14 0-3 5,-1 3 2-6,9 7-2 6,-9 0 1-5,-16 5-2 5,7-2 1-5,-14-3-4 5,5 4 0-5,2 1-11 6,10 6-5-7,-9 6-25 6,14 13-90-5,-5-3 19 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D580-3A5B-45F8-8A18-9B3F224B6FD5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5957-7851-4EED-8F0C-C457A0102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099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09963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5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74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91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370"/>
            <a:ext cx="7886700" cy="5329085"/>
          </a:xfrm>
        </p:spPr>
        <p:txBody>
          <a:bodyPr/>
          <a:lstStyle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83317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7233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34394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9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Last updated 3/17/20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09862F-6A24-4589-BBD3-91C2922E9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6"/>
    </mc:Choice>
    <mc:Fallback>
      <p:transition spd="slow" advTm="6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Destructor</a:t>
            </a:r>
          </a:p>
          <a:p>
            <a:pPr lvl="1"/>
            <a:r>
              <a:rPr lang="en-US" dirty="0"/>
              <a:t>No parameters are passed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Should always be present</a:t>
            </a:r>
          </a:p>
          <a:p>
            <a:pPr lvl="1"/>
            <a:endParaRPr lang="en-US" dirty="0"/>
          </a:p>
          <a:p>
            <a:pPr marL="457200" lvl="2" indent="0">
              <a:buNone/>
            </a:pPr>
            <a:r>
              <a:rPr lang="en-US" dirty="0">
                <a:solidFill>
                  <a:srgbClr val="0070C0"/>
                </a:solidFill>
              </a:rPr>
              <a:t>~</a:t>
            </a: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(void);</a:t>
            </a:r>
            <a:r>
              <a:rPr lang="en-US" dirty="0"/>
              <a:t>		// declaration</a:t>
            </a:r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r>
              <a:rPr lang="en-US" dirty="0">
                <a:solidFill>
                  <a:srgbClr val="0070C0"/>
                </a:solidFill>
              </a:rPr>
              <a:t>~</a:t>
            </a: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::</a:t>
            </a: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(void){</a:t>
            </a:r>
            <a:r>
              <a:rPr lang="en-US" dirty="0"/>
              <a:t>	// definition</a:t>
            </a:r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2F613-A59D-4809-8754-3835B1DE1043}"/>
              </a:ext>
            </a:extLst>
          </p:cNvPr>
          <p:cNvSpPr txBox="1"/>
          <p:nvPr/>
        </p:nvSpPr>
        <p:spPr>
          <a:xfrm>
            <a:off x="5929459" y="5986021"/>
            <a:ext cx="21207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Note: no return type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DF2C08-63A8-450F-B6B3-679350C0C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42"/>
    </mc:Choice>
    <mc:Fallback>
      <p:transition spd="slow" advTm="2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Destructor</a:t>
            </a:r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89B2AC-B9ED-4801-9925-F8BF13E671DA}"/>
              </a:ext>
            </a:extLst>
          </p:cNvPr>
          <p:cNvSpPr/>
          <p:nvPr/>
        </p:nvSpPr>
        <p:spPr>
          <a:xfrm>
            <a:off x="523188" y="1888274"/>
            <a:ext cx="298358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Des.h</a:t>
            </a:r>
            <a:endParaRPr lang="en-US" sz="10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Destructor class example Des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Used to show destructor operation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ifndef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DES_H_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#define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DES_H_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Des class declaration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5032"/>
                </a:solidFill>
                <a:latin typeface="Consolas" panose="020B0609020204030204" pitchFamily="49" charset="0"/>
              </a:rPr>
              <a:t>Des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 member data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private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var1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 member functions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   Des(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// constructor</a:t>
            </a:r>
          </a:p>
          <a:p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   ~Des(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// destructor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setVar1(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v1);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getVar1(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#endif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/* DES_H_ */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8EF2F-47A7-4DD6-8E2F-C3CB191C22A7}"/>
              </a:ext>
            </a:extLst>
          </p:cNvPr>
          <p:cNvSpPr/>
          <p:nvPr/>
        </p:nvSpPr>
        <p:spPr>
          <a:xfrm>
            <a:off x="4284482" y="128096"/>
            <a:ext cx="4572000" cy="6601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Des.cpp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Destructor class example Des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Used to show destructor operation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Implementation of Des class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9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Des.h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</a:t>
            </a:r>
            <a:r>
              <a:rPr lang="en-US" sz="9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cstdlib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Default Constructor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Des::Des(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dirty="0">
                <a:solidFill>
                  <a:srgbClr val="0000C0"/>
                </a:solidFill>
                <a:latin typeface="Consolas" panose="020B0609020204030204" pitchFamily="49" charset="0"/>
              </a:rPr>
              <a:t>  var1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= 0.0;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"Created object of type Des\n"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Default Destructor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Des::~Des(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 nothing to do here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"Object of type Des destroyed\n"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setVar1 - sets the var1 variable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fr-FR" sz="9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fr-FR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Des::setVar1(</a:t>
            </a:r>
            <a:r>
              <a:rPr lang="fr-FR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fr-FR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v1){</a:t>
            </a:r>
          </a:p>
          <a:p>
            <a:r>
              <a:rPr lang="en-US" sz="900" dirty="0">
                <a:solidFill>
                  <a:srgbClr val="0000C0"/>
                </a:solidFill>
                <a:latin typeface="Consolas" panose="020B0609020204030204" pitchFamily="49" charset="0"/>
              </a:rPr>
              <a:t>  var1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= v1;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getVar1 - gets the var1 member variable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Des::getVar1(){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0000C0"/>
                </a:solidFill>
                <a:latin typeface="Consolas" panose="020B0609020204030204" pitchFamily="49" charset="0"/>
              </a:rPr>
              <a:t>var1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6565F-265F-4589-BABE-BBF08082B94C}"/>
              </a:ext>
            </a:extLst>
          </p:cNvPr>
          <p:cNvSpPr txBox="1"/>
          <p:nvPr/>
        </p:nvSpPr>
        <p:spPr>
          <a:xfrm rot="2195113">
            <a:off x="6392311" y="2476192"/>
            <a:ext cx="24892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Normally we would not do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I/O inside a class function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This is for educational purposes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3728B2-88B4-425F-B7F5-CAD7F5846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9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28"/>
    </mc:Choice>
    <mc:Fallback>
      <p:transition spd="slow" advTm="6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Destructor</a:t>
            </a:r>
          </a:p>
          <a:p>
            <a:pPr marL="457200" lvl="2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ACB4B-52AB-4E8D-BFAE-35432327326B}"/>
              </a:ext>
            </a:extLst>
          </p:cNvPr>
          <p:cNvSpPr/>
          <p:nvPr/>
        </p:nvSpPr>
        <p:spPr>
          <a:xfrm>
            <a:off x="890833" y="1342016"/>
            <a:ext cx="3370082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des_ex1.cpp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program to test the Des class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and demonstrate default destructors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9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Des.h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double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foo;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 Create a few objects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/////////////</a:t>
            </a:r>
          </a:p>
          <a:p>
            <a:r>
              <a:rPr lang="en-US" sz="900" dirty="0">
                <a:solidFill>
                  <a:srgbClr val="005032"/>
                </a:solidFill>
                <a:latin typeface="Consolas" panose="020B0609020204030204" pitchFamily="49" charset="0"/>
              </a:rPr>
              <a:t>  Des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obj1;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foo = obj1.getVar1();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foo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"------------------\n"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nn-NO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for</a:t>
            </a:r>
            <a:r>
              <a:rPr lang="nn-NO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nn-NO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nn-NO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i=0; i&lt;1; i++){</a:t>
            </a:r>
          </a:p>
          <a:p>
            <a:r>
              <a:rPr lang="en-US" sz="900" dirty="0">
                <a:solidFill>
                  <a:srgbClr val="005032"/>
                </a:solidFill>
                <a:latin typeface="Consolas" panose="020B0609020204030204" pitchFamily="49" charset="0"/>
              </a:rPr>
              <a:t>    Des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obj2;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obj2.getVar1()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"\</a:t>
            </a:r>
            <a:r>
              <a:rPr lang="en-US" sz="900" dirty="0" err="1">
                <a:solidFill>
                  <a:srgbClr val="2A00FF"/>
                </a:solidFill>
                <a:latin typeface="Consolas" panose="020B0609020204030204" pitchFamily="49" charset="0"/>
              </a:rPr>
              <a:t>nnot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 to the end yet"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"------------------\n"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  system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"pause"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7BBB7E-E5B2-4737-B287-D72DA8A48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23" t="58491" r="55052" b="8900"/>
          <a:stretch/>
        </p:blipFill>
        <p:spPr>
          <a:xfrm>
            <a:off x="4883085" y="2266471"/>
            <a:ext cx="3370082" cy="321992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271114-B497-480A-907A-C5CE3BCAAC8C}"/>
              </a:ext>
            </a:extLst>
          </p:cNvPr>
          <p:cNvCxnSpPr>
            <a:cxnSpLocks/>
          </p:cNvCxnSpPr>
          <p:nvPr/>
        </p:nvCxnSpPr>
        <p:spPr>
          <a:xfrm flipV="1">
            <a:off x="1960775" y="3883913"/>
            <a:ext cx="3054285" cy="1384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6DDD44C-88BE-44FC-8FFB-C0CA4816F0A6}"/>
              </a:ext>
            </a:extLst>
          </p:cNvPr>
          <p:cNvCxnSpPr/>
          <p:nvPr/>
        </p:nvCxnSpPr>
        <p:spPr>
          <a:xfrm>
            <a:off x="1809946" y="4506012"/>
            <a:ext cx="3186260" cy="622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5B09FF0-243F-470A-8A22-DAC7048569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89880" y="2745360"/>
              <a:ext cx="3708720" cy="2888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5B09FF0-243F-470A-8A22-DAC7048569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0520" y="2736000"/>
                <a:ext cx="3727440" cy="2907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57F58E-9F68-4BBD-A49C-EABCC5F81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5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16"/>
    </mc:Choice>
    <mc:Fallback>
      <p:transition spd="slow" advTm="8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Constructor</a:t>
            </a:r>
          </a:p>
          <a:p>
            <a:pPr lvl="1"/>
            <a:r>
              <a:rPr lang="en-US" dirty="0"/>
              <a:t>Member function automatically called when an object is created</a:t>
            </a:r>
          </a:p>
          <a:p>
            <a:pPr lvl="1"/>
            <a:r>
              <a:rPr lang="en-US" dirty="0"/>
              <a:t>Can do anything a normal function can do</a:t>
            </a:r>
          </a:p>
          <a:p>
            <a:pPr lvl="1"/>
            <a:r>
              <a:rPr lang="en-US" dirty="0"/>
              <a:t>Typically used to initialize an object's member variables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Must be public</a:t>
            </a:r>
          </a:p>
          <a:p>
            <a:pPr lvl="1"/>
            <a:r>
              <a:rPr lang="en-US" dirty="0"/>
              <a:t>Must have the same name as the Class</a:t>
            </a:r>
          </a:p>
          <a:p>
            <a:pPr lvl="1"/>
            <a:r>
              <a:rPr lang="en-US" dirty="0"/>
              <a:t>No return type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not provided – automatically created by the compiler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B0B31E-06F1-4D44-B69E-828A17FA7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0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26"/>
    </mc:Choice>
    <mc:Fallback>
      <p:transition spd="slow" advTm="56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Default Constructor</a:t>
            </a:r>
          </a:p>
          <a:p>
            <a:pPr lvl="1"/>
            <a:r>
              <a:rPr lang="en-US" dirty="0"/>
              <a:t>No parameters are passed when the object is created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Should always be present</a:t>
            </a:r>
          </a:p>
          <a:p>
            <a:pPr lvl="1"/>
            <a:endParaRPr lang="en-US" dirty="0"/>
          </a:p>
          <a:p>
            <a:pPr marL="457200" lvl="2" indent="0">
              <a:buNone/>
            </a:pP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(void);</a:t>
            </a:r>
            <a:r>
              <a:rPr lang="en-US" dirty="0"/>
              <a:t>		// declaration</a:t>
            </a:r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::</a:t>
            </a: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(void){</a:t>
            </a:r>
            <a:r>
              <a:rPr lang="en-US" dirty="0"/>
              <a:t>	// definition</a:t>
            </a:r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my_object</a:t>
            </a:r>
            <a:r>
              <a:rPr lang="en-US" dirty="0">
                <a:solidFill>
                  <a:srgbClr val="0070C0"/>
                </a:solidFill>
              </a:rPr>
              <a:t>;</a:t>
            </a:r>
            <a:r>
              <a:rPr lang="en-US" dirty="0"/>
              <a:t>	// object creation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2F613-A59D-4809-8754-3835B1DE1043}"/>
              </a:ext>
            </a:extLst>
          </p:cNvPr>
          <p:cNvSpPr txBox="1"/>
          <p:nvPr/>
        </p:nvSpPr>
        <p:spPr>
          <a:xfrm>
            <a:off x="5929459" y="5986021"/>
            <a:ext cx="21207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Note: no return type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65F272-3977-4F23-B1C8-8F86DDE18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8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5"/>
    </mc:Choice>
    <mc:Fallback>
      <p:transition spd="slow" advTm="2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Default Constructor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41238-782B-4F4C-8406-87B77B9170FA}"/>
              </a:ext>
            </a:extLst>
          </p:cNvPr>
          <p:cNvSpPr/>
          <p:nvPr/>
        </p:nvSpPr>
        <p:spPr>
          <a:xfrm>
            <a:off x="628650" y="1858795"/>
            <a:ext cx="302895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3F7F5F"/>
                </a:solidFill>
                <a:latin typeface="Consolas" panose="020B0609020204030204" pitchFamily="49" charset="0"/>
              </a:rPr>
              <a:t>Cons.h</a:t>
            </a:r>
            <a:endParaRPr lang="en-US" sz="1000" dirty="0">
              <a:solidFill>
                <a:srgbClr val="3F7F5F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Constructor class example Class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Used to show constructor operation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ifndef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CONS_H_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#define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CONS_H_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Cons class declaration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5032"/>
                </a:solidFill>
                <a:latin typeface="Consolas" panose="020B0609020204030204" pitchFamily="49" charset="0"/>
              </a:rPr>
              <a:t>Cons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 member data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private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var1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 member functions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   Cons(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setVar1(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v1);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getVar1(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#endif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/* CONS_H_ */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1CBBDD-A992-40C5-A51F-6C3289A9B477}"/>
              </a:ext>
            </a:extLst>
          </p:cNvPr>
          <p:cNvSpPr/>
          <p:nvPr/>
        </p:nvSpPr>
        <p:spPr>
          <a:xfrm>
            <a:off x="4199021" y="711619"/>
            <a:ext cx="4572000" cy="5940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Cons.cpp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Constructor class example Class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Used to show constructor operation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Implementation of Cons class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10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Cons.h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&lt;</a:t>
            </a:r>
            <a:r>
              <a:rPr lang="en-US" sz="10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cstdlib</a:t>
            </a:r>
            <a:r>
              <a:rPr lang="en-US" sz="1000" b="1" dirty="0">
                <a:solidFill>
                  <a:srgbClr val="2A00FF"/>
                </a:solidFill>
                <a:latin typeface="Consolas" panose="020B0609020204030204" pitchFamily="49" charset="0"/>
              </a:rPr>
              <a:t>&gt;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Default Constructor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Cons::Cons(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  var1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0.0;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000" dirty="0">
                <a:solidFill>
                  <a:srgbClr val="2A00FF"/>
                </a:solidFill>
                <a:latin typeface="Consolas" panose="020B0609020204030204" pitchFamily="49" charset="0"/>
              </a:rPr>
              <a:t>"Created object of type Cons\n"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setVar1 - sets the var1 variable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Cons::setVar1(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v1){</a:t>
            </a:r>
          </a:p>
          <a:p>
            <a:r>
              <a:rPr lang="en-US" sz="1000" dirty="0">
                <a:solidFill>
                  <a:srgbClr val="0000C0"/>
                </a:solidFill>
                <a:latin typeface="Consolas" panose="020B0609020204030204" pitchFamily="49" charset="0"/>
              </a:rPr>
              <a:t>  var1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v1;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getVar1 - gets the var1 member variable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Cons::getVar1(){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var1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1BB7A-1912-4367-84E0-6A85AE7EB10C}"/>
              </a:ext>
            </a:extLst>
          </p:cNvPr>
          <p:cNvSpPr txBox="1"/>
          <p:nvPr/>
        </p:nvSpPr>
        <p:spPr>
          <a:xfrm rot="2195113">
            <a:off x="5945429" y="3219998"/>
            <a:ext cx="3146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Normally we would not do</a:t>
            </a:r>
          </a:p>
          <a:p>
            <a:r>
              <a:rPr lang="en-US" dirty="0">
                <a:solidFill>
                  <a:srgbClr val="FF0000"/>
                </a:solidFill>
              </a:rPr>
              <a:t>I/O inside a class function</a:t>
            </a:r>
          </a:p>
          <a:p>
            <a:r>
              <a:rPr lang="en-US" dirty="0">
                <a:solidFill>
                  <a:srgbClr val="FF0000"/>
                </a:solidFill>
              </a:rPr>
              <a:t>This is for educational purposes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82DEAE-1E5F-4368-9025-C2D864B11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0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41"/>
    </mc:Choice>
    <mc:Fallback>
      <p:transition spd="slow" advTm="9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Default Constructor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D5279-52EF-44AB-BAF1-C6745D26251F}"/>
              </a:ext>
            </a:extLst>
          </p:cNvPr>
          <p:cNvSpPr/>
          <p:nvPr/>
        </p:nvSpPr>
        <p:spPr>
          <a:xfrm>
            <a:off x="469232" y="1630583"/>
            <a:ext cx="4572000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cons_ex1.cpp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program to test the Cons class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and demonstrate default constructors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  <a:r>
              <a:rPr lang="en-US" sz="9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Cons.h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double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foo;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 Create a few objects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/////////////</a:t>
            </a:r>
          </a:p>
          <a:p>
            <a:r>
              <a:rPr lang="en-US" sz="900" dirty="0">
                <a:solidFill>
                  <a:srgbClr val="005032"/>
                </a:solidFill>
                <a:latin typeface="Consolas" panose="020B0609020204030204" pitchFamily="49" charset="0"/>
              </a:rPr>
              <a:t>  Cons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obj1;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foo = obj1.getVar1();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foo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"------------------\n"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5032"/>
                </a:solidFill>
                <a:latin typeface="Consolas" panose="020B0609020204030204" pitchFamily="49" charset="0"/>
              </a:rPr>
              <a:t>  Cons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obj2;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obj2.getVar1()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obj2.setVar1(5);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obj2.getVar1()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"------------------\n"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  system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"pause"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21FC8-288A-494E-9E74-DA0AE09C3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684" b="64124"/>
          <a:stretch/>
        </p:blipFill>
        <p:spPr>
          <a:xfrm>
            <a:off x="5811252" y="3237684"/>
            <a:ext cx="2863516" cy="1864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2448DC-4A13-4A3B-A39E-F6282857E6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71480" y="3675960"/>
              <a:ext cx="3167640" cy="2382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2448DC-4A13-4A3B-A39E-F6282857E6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2120" y="3666600"/>
                <a:ext cx="3186360" cy="2401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821617-857A-454F-A669-36EA52951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45"/>
    </mc:Choice>
    <mc:Fallback>
      <p:transition spd="slow" advTm="10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Generalized Constructor</a:t>
            </a:r>
          </a:p>
          <a:p>
            <a:pPr lvl="1"/>
            <a:r>
              <a:rPr lang="en-US" dirty="0"/>
              <a:t>Parameters can be passed to the constructor when the object is created</a:t>
            </a:r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marL="457200" lvl="2" indent="0">
              <a:buNone/>
            </a:pP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/>
              <a:t>formal param list</a:t>
            </a:r>
            <a:r>
              <a:rPr lang="en-US" dirty="0">
                <a:solidFill>
                  <a:srgbClr val="0070C0"/>
                </a:solidFill>
              </a:rPr>
              <a:t>);</a:t>
            </a:r>
            <a:r>
              <a:rPr lang="en-US" dirty="0"/>
              <a:t>			// declaration</a:t>
            </a:r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::</a:t>
            </a: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/>
              <a:t>formal param list</a:t>
            </a:r>
            <a:r>
              <a:rPr lang="en-US" dirty="0">
                <a:solidFill>
                  <a:srgbClr val="0070C0"/>
                </a:solidFill>
              </a:rPr>
              <a:t>){</a:t>
            </a:r>
            <a:r>
              <a:rPr lang="en-US" dirty="0"/>
              <a:t>	// definition</a:t>
            </a:r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r>
              <a:rPr lang="en-US" dirty="0" err="1">
                <a:solidFill>
                  <a:srgbClr val="0070C0"/>
                </a:solidFill>
              </a:rPr>
              <a:t>className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my_object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/>
              <a:t>actual param list</a:t>
            </a:r>
            <a:r>
              <a:rPr lang="en-US" dirty="0">
                <a:solidFill>
                  <a:srgbClr val="0070C0"/>
                </a:solidFill>
              </a:rPr>
              <a:t>);</a:t>
            </a:r>
            <a:r>
              <a:rPr lang="en-US" dirty="0"/>
              <a:t>	// object creation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7BABA-2954-477D-A675-608A50E940BC}"/>
              </a:ext>
            </a:extLst>
          </p:cNvPr>
          <p:cNvSpPr txBox="1"/>
          <p:nvPr/>
        </p:nvSpPr>
        <p:spPr>
          <a:xfrm>
            <a:off x="5929459" y="5986021"/>
            <a:ext cx="21207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Note: no return type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9893F7-CD0B-48F4-8CD7-FF6B6E806B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9080" y="4075200"/>
              <a:ext cx="2546280" cy="737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9893F7-CD0B-48F4-8CD7-FF6B6E806B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9720" y="4065840"/>
                <a:ext cx="2565000" cy="756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1925BA-B3FC-409F-A0B3-0ABC8B991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1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62"/>
    </mc:Choice>
    <mc:Fallback>
      <p:transition spd="slow" advTm="6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Generalized Constructor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12881A-EA01-44B7-8831-149D9F1AD76A}"/>
              </a:ext>
            </a:extLst>
          </p:cNvPr>
          <p:cNvSpPr/>
          <p:nvPr/>
        </p:nvSpPr>
        <p:spPr>
          <a:xfrm>
            <a:off x="445169" y="1817946"/>
            <a:ext cx="3621505" cy="4555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Cons2.h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Constructor class example Cons2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Used to show Constructor operation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</a:t>
            </a:r>
            <a:r>
              <a:rPr lang="en-US" sz="10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ifndef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Cons2_H_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#define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Cons2_H_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// Cons2 class declaration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5032"/>
                </a:solidFill>
                <a:latin typeface="Consolas" panose="020B0609020204030204" pitchFamily="49" charset="0"/>
              </a:rPr>
              <a:t>Cons2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 member data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private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0000C0"/>
                </a:solidFill>
                <a:latin typeface="Consolas" panose="020B0609020204030204" pitchFamily="49" charset="0"/>
              </a:rPr>
              <a:t>var1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3F7F5F"/>
                </a:solidFill>
                <a:latin typeface="Consolas" panose="020B0609020204030204" pitchFamily="49" charset="0"/>
              </a:rPr>
              <a:t>  // member functions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   Cons2(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v1);	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// constructor</a:t>
            </a:r>
          </a:p>
          <a:p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   Cons2(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	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// default constructor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setVar1(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v1);</a:t>
            </a: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    double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getVar1(</a:t>
            </a:r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endParaRPr lang="en-US" sz="1000" dirty="0">
              <a:latin typeface="Consolas" panose="020B0609020204030204" pitchFamily="49" charset="0"/>
            </a:endParaRPr>
          </a:p>
          <a:p>
            <a:r>
              <a:rPr lang="en-US" sz="1000" b="1" dirty="0">
                <a:solidFill>
                  <a:srgbClr val="7F0055"/>
                </a:solidFill>
                <a:latin typeface="Consolas" panose="020B0609020204030204" pitchFamily="49" charset="0"/>
              </a:rPr>
              <a:t>#endif</a:t>
            </a:r>
            <a:r>
              <a:rPr lang="en-US" sz="1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b="1" dirty="0">
                <a:solidFill>
                  <a:srgbClr val="3F7F5F"/>
                </a:solidFill>
                <a:latin typeface="Consolas" panose="020B0609020204030204" pitchFamily="49" charset="0"/>
              </a:rPr>
              <a:t>/* Cons2_H_ */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72344E-58AD-4B12-BF53-45D5AC3DCC91}"/>
              </a:ext>
            </a:extLst>
          </p:cNvPr>
          <p:cNvSpPr/>
          <p:nvPr/>
        </p:nvSpPr>
        <p:spPr>
          <a:xfrm>
            <a:off x="4571998" y="197346"/>
            <a:ext cx="4572001" cy="6601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Cons2.cpp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Constructor class example Cons2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Used to show constructor operation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Implementation of Cons2 class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"Cons2.h"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</a:t>
            </a:r>
            <a:r>
              <a:rPr lang="en-US" sz="900" b="1" dirty="0" err="1">
                <a:solidFill>
                  <a:srgbClr val="2A00FF"/>
                </a:solidFill>
                <a:latin typeface="Consolas" panose="020B0609020204030204" pitchFamily="49" charset="0"/>
              </a:rPr>
              <a:t>cstdlib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 Constructor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Cons2::Cons2(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v1){</a:t>
            </a:r>
          </a:p>
          <a:p>
            <a:r>
              <a:rPr lang="en-US" sz="900" dirty="0">
                <a:solidFill>
                  <a:srgbClr val="0000C0"/>
                </a:solidFill>
                <a:latin typeface="Consolas" panose="020B0609020204030204" pitchFamily="49" charset="0"/>
              </a:rPr>
              <a:t>  var1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= v1;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"Created object of type Cons with value 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0000C0"/>
                </a:solidFill>
                <a:latin typeface="Consolas" panose="020B0609020204030204" pitchFamily="49" charset="0"/>
              </a:rPr>
              <a:t>var1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Default Constructor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Cons2::Cons2(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dirty="0">
                <a:solidFill>
                  <a:srgbClr val="0000C0"/>
                </a:solidFill>
                <a:latin typeface="Consolas" panose="020B0609020204030204" pitchFamily="49" charset="0"/>
              </a:rPr>
              <a:t>  var1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= 0.0;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"Created object of type Cons\n"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setVar1 - sets the var1 variable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Cons2::setVar1(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v1){</a:t>
            </a:r>
          </a:p>
          <a:p>
            <a:r>
              <a:rPr lang="en-US" sz="900" dirty="0">
                <a:solidFill>
                  <a:srgbClr val="0000C0"/>
                </a:solidFill>
                <a:latin typeface="Consolas" panose="020B0609020204030204" pitchFamily="49" charset="0"/>
              </a:rPr>
              <a:t>  var1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= v1;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getVar1 - gets the var1 member variable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/////////////////////////////////////////////////////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double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Cons2::getVar1(){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0000C0"/>
                </a:solidFill>
                <a:latin typeface="Consolas" panose="020B0609020204030204" pitchFamily="49" charset="0"/>
              </a:rPr>
              <a:t>var1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E2D8A-CAC0-4A14-8481-322E52CAA516}"/>
              </a:ext>
            </a:extLst>
          </p:cNvPr>
          <p:cNvSpPr txBox="1"/>
          <p:nvPr/>
        </p:nvSpPr>
        <p:spPr>
          <a:xfrm rot="2195113">
            <a:off x="7006997" y="2203575"/>
            <a:ext cx="21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Normally we would not do</a:t>
            </a:r>
          </a:p>
          <a:p>
            <a:r>
              <a:rPr lang="en-US" sz="1200" dirty="0">
                <a:solidFill>
                  <a:srgbClr val="FF0000"/>
                </a:solidFill>
              </a:rPr>
              <a:t>I/O inside a class function</a:t>
            </a:r>
          </a:p>
          <a:p>
            <a:r>
              <a:rPr lang="en-US" sz="1200" dirty="0">
                <a:solidFill>
                  <a:srgbClr val="FF0000"/>
                </a:solidFill>
              </a:rPr>
              <a:t>This is for educational purposes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65EEC0-C47F-43B9-9D0C-673CCBEF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24"/>
    </mc:Choice>
    <mc:Fallback>
      <p:transition spd="slow" advTm="81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Generalized Constructor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EF90AC-A240-45FC-9712-2247ACB1FF21}"/>
              </a:ext>
            </a:extLst>
          </p:cNvPr>
          <p:cNvSpPr/>
          <p:nvPr/>
        </p:nvSpPr>
        <p:spPr>
          <a:xfrm>
            <a:off x="628650" y="1671072"/>
            <a:ext cx="4572000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cons_ex2.cpp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Created on: Feb 27, 2019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      Author: johnsontimoj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*/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program to test the Cons2 class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 and demonstrate generalized constructors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////////////////////////////////////////////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&lt;iostream&gt;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#include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"Cons2.h"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using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namespace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std;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){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double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foo;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/////////////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 Create a few objects</a:t>
            </a:r>
          </a:p>
          <a:p>
            <a:r>
              <a:rPr lang="en-US" sz="900" dirty="0">
                <a:solidFill>
                  <a:srgbClr val="3F7F5F"/>
                </a:solidFill>
                <a:latin typeface="Consolas" panose="020B0609020204030204" pitchFamily="49" charset="0"/>
              </a:rPr>
              <a:t>  /////////////</a:t>
            </a:r>
          </a:p>
          <a:p>
            <a:r>
              <a:rPr lang="en-US" sz="900" dirty="0">
                <a:solidFill>
                  <a:srgbClr val="005032"/>
                </a:solidFill>
                <a:latin typeface="Consolas" panose="020B0609020204030204" pitchFamily="49" charset="0"/>
              </a:rPr>
              <a:t>  Cons2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obj1(12);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foo = obj1.getVar1();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foo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"------------------\n"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5032"/>
                </a:solidFill>
                <a:latin typeface="Consolas" panose="020B0609020204030204" pitchFamily="49" charset="0"/>
              </a:rPr>
              <a:t>  Cons2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obj2;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obj2.getVar1()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obj2.setVar1(5);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obj2.getVar1() &lt;&lt; </a:t>
            </a:r>
            <a:r>
              <a:rPr lang="en-US" sz="900" b="1" dirty="0" err="1">
                <a:solidFill>
                  <a:srgbClr val="642880"/>
                </a:solidFill>
                <a:latin typeface="Consolas" panose="020B0609020204030204" pitchFamily="49" charset="0"/>
              </a:rPr>
              <a:t>endl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cout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900" dirty="0">
                <a:solidFill>
                  <a:srgbClr val="2A00FF"/>
                </a:solidFill>
                <a:latin typeface="Consolas" panose="020B0609020204030204" pitchFamily="49" charset="0"/>
              </a:rPr>
              <a:t>"------------------\n"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900" dirty="0">
              <a:latin typeface="Consolas" panose="020B0609020204030204" pitchFamily="49" charset="0"/>
            </a:endParaRPr>
          </a:p>
          <a:p>
            <a:r>
              <a:rPr lang="en-US" sz="900" b="1" dirty="0">
                <a:solidFill>
                  <a:srgbClr val="642880"/>
                </a:solidFill>
                <a:latin typeface="Consolas" panose="020B0609020204030204" pitchFamily="49" charset="0"/>
              </a:rPr>
              <a:t>  system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00" b="1" dirty="0">
                <a:solidFill>
                  <a:srgbClr val="2A00FF"/>
                </a:solidFill>
                <a:latin typeface="Consolas" panose="020B0609020204030204" pitchFamily="49" charset="0"/>
              </a:rPr>
              <a:t>"pause"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900" b="1" dirty="0">
                <a:solidFill>
                  <a:srgbClr val="7F0055"/>
                </a:solidFill>
                <a:latin typeface="Consolas" panose="020B0609020204030204" pitchFamily="49" charset="0"/>
              </a:rPr>
              <a:t>  return</a:t>
            </a:r>
            <a:r>
              <a:rPr lang="en-US" sz="900" b="1" dirty="0">
                <a:solidFill>
                  <a:srgbClr val="000000"/>
                </a:solidFill>
                <a:latin typeface="Consolas" panose="020B0609020204030204" pitchFamily="49" charset="0"/>
              </a:rPr>
              <a:t> 0;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7053F-0D92-423A-85FF-79893A962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69" t="67510" r="45000" b="14980"/>
          <a:stretch/>
        </p:blipFill>
        <p:spPr>
          <a:xfrm>
            <a:off x="4831220" y="3506771"/>
            <a:ext cx="3783391" cy="13877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4800D36-7A05-4B70-ADF3-8547CBA7DA4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52280" y="3792600"/>
              <a:ext cx="2888640" cy="2377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4800D36-7A05-4B70-ADF3-8547CBA7DA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2920" y="3783240"/>
                <a:ext cx="2907360" cy="2396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BA0161-BD16-4663-AC3D-FBC619B99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6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25"/>
    </mc:Choice>
    <mc:Fallback>
      <p:transition spd="slow" advTm="8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Constructors and Destructors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Destructor</a:t>
            </a:r>
          </a:p>
          <a:p>
            <a:pPr lvl="1"/>
            <a:r>
              <a:rPr lang="en-US" dirty="0"/>
              <a:t>Member function automatically called when an object is destroyed</a:t>
            </a:r>
          </a:p>
          <a:p>
            <a:pPr lvl="2"/>
            <a:r>
              <a:rPr lang="en-US" dirty="0"/>
              <a:t>When the function that created the object returns</a:t>
            </a:r>
          </a:p>
          <a:p>
            <a:pPr lvl="2"/>
            <a:r>
              <a:rPr lang="en-US" dirty="0"/>
              <a:t>When the program completes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Can do anything a normal function can do</a:t>
            </a:r>
          </a:p>
          <a:p>
            <a:pPr lvl="1"/>
            <a:r>
              <a:rPr lang="en-US" dirty="0"/>
              <a:t>Typically used to clean up an object’s dynamic memory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Must be public</a:t>
            </a:r>
          </a:p>
          <a:p>
            <a:pPr lvl="1"/>
            <a:r>
              <a:rPr lang="en-US" dirty="0"/>
              <a:t>Must have the same name as the Class preceded by ~</a:t>
            </a:r>
          </a:p>
          <a:p>
            <a:pPr lvl="1"/>
            <a:r>
              <a:rPr lang="en-US" dirty="0"/>
              <a:t>No return type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not provided – automatically created by the compiler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9DF3C4-B636-4593-83E8-05F98AA6B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2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91"/>
    </mc:Choice>
    <mc:Fallback>
      <p:transition spd="slow" advTm="4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10156</TotalTime>
  <Words>1587</Words>
  <Application>Microsoft Office PowerPoint</Application>
  <PresentationFormat>On-screen Show (4:3)</PresentationFormat>
  <Paragraphs>410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Consolas</vt:lpstr>
      <vt:lpstr>Office Theme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  <vt:lpstr>Constructors and Destructors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keywords/>
  <cp:lastModifiedBy>Johnson, Dr. Timothy</cp:lastModifiedBy>
  <cp:revision>387</cp:revision>
  <dcterms:created xsi:type="dcterms:W3CDTF">2016-05-09T17:50:46Z</dcterms:created>
  <dcterms:modified xsi:type="dcterms:W3CDTF">2020-03-17T19:50:47Z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AndYear">
    <vt:lpwstr>EE 3921 - Fall 2016</vt:lpwstr>
  </property>
</Properties>
</file>