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45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94356" autoAdjust="0"/>
  </p:normalViewPr>
  <p:slideViewPr>
    <p:cSldViewPr snapToGrid="0">
      <p:cViewPr varScale="1">
        <p:scale>
          <a:sx n="52" d="100"/>
          <a:sy n="52" d="100"/>
        </p:scale>
        <p:origin x="120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543">
    <iact:property name="dataType"/>
    <iact:actionData xml:id="d0">
      <inkml:trace xmlns:inkml="http://www.w3.org/2003/InkML" xml:id="stk0" contextRef="#ctx0" brushRef="#br0">5768 10205 40 0,'0'5'18'10,"-3"-2"6"-6,-2 5-10 1,1-3-3 6,-2-5 1-7,7 7-8 8,1-6 0-9,-4-2-4 8,2 1 7-6,4 1 2 5,-13-2 6-5,6 1-2 4,6 3 3-4,1 4-6 6,-4-7-3-7,3 5-4 6,-1 1 2-4,-6-2-4 3,8 1 3-4,-3 0-5 5,8 3 4-5,-1 2-1 6,-6-7 14 5,-1 1-4-14,1 10-2 8,8-2 1-5,-13-12-5 5,14 5 0-5,-1 3-3 6,3-6 3-7,-1-5-4 7,0 1 3-7,-1-5-2 7,6 6 5-7,1-13-2 5,0-5 4-2,12-10-3 11,-1-2 1-17,9-19-4 4,2 0 1 0,13-8-5 5,0 10 3-6,7-12-4 7,-6 7 3-6,18-2-8 5,-17 12 2-5,6-5-8 5,-11 10 2-6,-2 6-10 6,-17 4-1-5,8 3-44 5,-10 7 10-4</inkml:trace>
    </iact:actionData>
  </iact:action>
  <iact:action type="add" startTime="29314">
    <iact:property name="dataType"/>
    <iact:actionData xml:id="d1">
      <inkml:trace xmlns:inkml="http://www.w3.org/2003/InkML" xml:id="stk1" contextRef="#ctx0" brushRef="#br0">5210 11884 21 0,'7'-10'11'6,"1"-7"10"2,4-11-8-3,8-7 6 5,1-3-6-5,6-5 2 6,4-5-12-7,11 0 3 5,-9 0-10-4,12-4-19 6,-2 4 5-7</inkml:trace>
    </iact:actionData>
  </iact:action>
  <iact:action type="add" startTime="82108">
    <iact:property name="dataType"/>
    <iact:actionData xml:id="d2">
      <inkml:trace xmlns:inkml="http://www.w3.org/2003/InkML" xml:id="stk2" contextRef="#ctx0" brushRef="#br0">7197 15415 6 0,'-1'0'14'8,"2"-4"3"-3,-11-1 12 5,10 3 1-4,-11-8 7 4,9 8-2-6,-10-6-1 7,7 6-8-6,4-1-5 5,1 1-7-6,-12-1-4 7,12 1-4-6,-8 1-2 5,8-6-2-6,-2 4-1 6,12-2 0-5,-8-9-1 5,8 5 0-5,-4-6 0 5,1-4 0-5,0 1 0 5,1 3 1-5,-1 4-1 5,3 2 0-5,-2 4 0 5,-5 0 1-6,6 5-1 7,-8 5 1-7,-1-3 0 6,0 3 0-4,7 2 0 4,-4-3 0-6,7 13 0 6,2-5 0-5,-1 9-2 6,-2-1 3-7,9 13-3 8,-3-9 2-9,5 5-1 7,-2-2 1-5,7 1-2 4,-10-6 2-4,7 3-2 6,-1-5 2-7,-1 0-1 7,-2-4 1-7,1 1-1 7,-3-6 0-7,-3-1 0 7,2 2 1-6,0-2-1 4,-3 3 0-5,0 5 0 7,-1 2 1-6,6-1-1 6,-7 0 0-8,0-2 0 8,-4-4 1-6,-2-3-1 5,-8-5 1-4,4 0-2 3,0 5 2-5,-1-8-1 6,1 8 0-5,1-5-1 5,-2-10-2-5,-4-3-19 5,3-2-39-5,-3-17 6 5</inkml:trace>
    </iact:actionData>
  </iact:action>
  <iact:action type="add" startTime="82965">
    <iact:property name="dataType"/>
    <iact:actionData xml:id="d3">
      <inkml:trace xmlns:inkml="http://www.w3.org/2003/InkML" xml:id="stk3" contextRef="#ctx0" brushRef="#br0">7363 15264 50 0,'0'-6'16'6,"-3"3"10"4,1-4-10-4,-1 4 4 3,0 1 0-4,3 4-1 5,5-1-7-5,-2 1-4 5,0 0-4-5,7 6-2 5,2-8-1-5,3 6 1 3,0-1-1-3,5 12 1 5,-5-4-1-5,10 2 0 6,-7 4 1-6,3 0-2 4,-6 0 1-4,0-4 0 5,-5-2-1-5,2 2 0 5,-5-9 1-5,-6 1-1 4,1-2 1-4,-1 0 0 5,-4-3 1-4,-3-2-1 3,2 3 0-3,-4-3 0 4,-2 2 0-6,0-2-1 7,-2-2 1-6,1-3-1 5,-1 3 0-5,-4-4 1 4,-1-1 0-4,-3 0 0 5,0 1 0-5,-1-2 0 5,2 1 2-5,-2-1 1 5,-1-1 2-5,2 3 0 5,4-1 0-5,-6 0-1 5,9 6-2-5,-6 1-1 5,6 0 0-6,-7 6-1 6,10 3 2-5,-6-3 0 6,1 6 0-7,3 5 0 6,10-8 1-5,-9 5-2 5,3-3-1-5,11 6-1 5,-8-4 1-5,-3-1-2 5,11-2 2-6,0-5-2 6,7-5-3-5,10 0-52 5,3-5 15-5</inkml:trace>
    </iact:actionData>
  </iact:action>
  <iact:action type="add" startTime="91944">
    <iact:property name="dataType"/>
    <iact:actionData xml:id="d4">
      <inkml:trace xmlns:inkml="http://www.w3.org/2003/InkML" xml:id="stk4" contextRef="#ctx0" brushRef="#br0">4611 15334 4 0,'0'2'3'10,"2"4"0"-5,-2-2-2 5,1-1-1-5,3-1 0 5,-4-1 1-5,0-1-1 5,1 0 1-6,-6 2-1 6,5 1 0-5,-3 2 4 5,0-1 3-5,-4 1 4 5,4 0 2-5,-2-2 1 5,0 0 1-5,-2 1-5 4,7 2-3-4,-3-1-3 5,4 2-1-5,1 3-3 5,5-5 1-5,-2 5-1 5,3 1 0-5,2 6 0 5,0-2 1-5,3 8-2 5,-1 5 2-5,9 6-1 7,1 2 1-9,-1 9 2 7,1 3 1-4,5 5 2 2,-2-3 2-3,-1 8-1 5,1 0-1-5,5 8 0 6,2-4 0-6,1 1-2 5,-2-7 1-5,-9-4-2 4,-9-16 0-4,1 1-1 5,-9-19 1-5,6 0-1 5,-1-4 0-3,2-6 0 2,-12-6 1-5,0-2-2 5,0-5 2-3,-3-4-2 4,1 1 2-5,2-5-2 5,-2 4 1-5,-3-2-2 4,-1 2 2-4,1 3-2 6,3-1 1-6,2 4-1 4,-3-2 1-4,4 2-2 5,1-1 2-5,1-1-2 5,-6 0 1-5,1 0-39 5,7 2 12-5</inkml:trace>
    </iact:actionData>
  </iact:action>
  <iact:action type="add" startTime="92864">
    <iact:property name="dataType"/>
    <iact:actionData xml:id="d5">
      <inkml:trace xmlns:inkml="http://www.w3.org/2003/InkML" xml:id="stk5" contextRef="#ctx0" brushRef="#br0">4694 15328 61 0,'7'8'19'2,"2"8"3"11,-2-4-17-11,5 1-4 9,-1-3 0-5,8 0-1 2,-3-1 1-3,11-4-1 5,1-1 1-2,9-4-2 0,1 0 2-5,5-1-1 9,-7-4 2-8,4 2-2 6,0-4 2-5,-8 0-1 4,-4-1 1-4,-3-4-2 6,-12 4 2-6,-6 0-1 4,-4 1 1-3,-3 2-1 4,-5 2 1-5,-3 3-1 4,-2 0 1-4,-2 3-1 4,-4-3 1-4,-6-2-2 8,9 4 2-10,-12-5-3 6,7-2 2-2,-1 3-1 2,3 2 1-4,-4 0-2 5,10 7 2-5,-2-6-2 4,-3 6 2-5,7 0-2 6,-7-1 2-5,0-1-2 7,-3 4 2-8,-4-3-1 8,4-2 1-8,0-1-2 5,1 0 2-4,-5-3-1 6,1 0 1-7,-2 0 8 5,-2 2 4-3,-3 0 5 3,-1-1 3-2,-1 3 2 2,2 1-6-4,0 0-1 5,0 1-4-6,-2 6-1 7,3-4-2-7,6 4-3 6,4 1-1-4,-4 4-2 3,-1-11-1-4,7 11-1 4,-7-4 0-3,3 7-1 3,14-3 1-4,-2 9-1 5,4-6 0-5,-1 8 0 6,11 5 0-7,-7 7 0 6,8-2 1-4,4 7-2 3,-1-8 3-4,4 3-3 5,5-9 2-5,2 7-1 4,-4-11 0-3,7-7-20 4,-8-17-42-4,8-5 8 3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67">
    <iact:property name="dataType"/>
    <iact:actionData xml:id="d0">
      <inkml:trace xmlns:inkml="http://www.w3.org/2003/InkML" xml:id="stk0" contextRef="#ctx0" brushRef="#br0">5552 10925 8 0,'-3'-4'2'3,"3"-10"0"7,3 2 1-5,4 5-3 6,1-4 4-7,-1-6-5 7,1 7 5-6,2 5-3 5,0-5 6-5,-2 0 6 4,2 2 7-4,-3 5 1 4,-7-6 4-3,2 9 1 5,-2 9-5-7,3 6-6 6,0 6 2-6,0 22-7 8,9 12-2-7,1 21-6 10,1 11 3-13,-3 19-4 5,4-3 3-3,-11 11-4 6,2-12 4-5,-9 4-4 6,1-18 3-7,-3-2-4 7,-1-21 5-7,1-7-4 7,-5-20 5-7,8-15-4 6,-1-18 3-5,1-16-4 5,7-14 3-6,-7-20-4 6,2-15 6-5,-1-16-4 5,6-2 2-4,-10-18-3 3,10 11 5-4,-5-11-1 6,5 14 4-7,-10-12 0 6,3 22 4-5,0-6-4 5,4 22 1-5,0-7-6 5,8 20 3-6,-4-9-6 6,6 21 3-5,1 4-3 6,-6 16 2-7,3 11-4 7,6 21 4-6,-4 12-4 5,-4 10 4-6,6 35-3 7,-4 5 3-6,-12 17-3 5,7 11 4-6,-4 30-6 6,-7-11 3-5,-6 19-7 5,9-18-2-5,1-6-56 5,11-39 14-6</inkml:trace>
    </iact:actionData>
  </iact:action>
  <iact:action type="add" startTime="7895">
    <iact:property name="dataType"/>
    <iact:actionData xml:id="d1">
      <inkml:trace xmlns:inkml="http://www.w3.org/2003/InkML" xml:id="stk1" contextRef="#ctx0" brushRef="#br0">17862 11225 42 0,'-2'-11'14'11,"1"1"6"-7,1 1-17 5,6 6 4-4,1-7-4 5,-1-2-1-5,4 1-4 6,-3 1 3-6,0-3-3 4,-4 3 4-4,4 3-4 6,-7 2 5-7,0 7-4 6,-4-2 5-5,1 6 6 4,-4-1 7-4,-1 5 2 6,1 2 4-7,-2 3-4 7,0-4-3-7,1 4-8 7,3-1-1-7,-2-4-6 7,2-5 3-7,4 3-5 6,-1-2 4-6,-1 1-5 7,-2-2 5-6,1 7-5 5,1-1 5-4,0 4-5 3,-1 2 5-4,4 8-4 5,-1 1 5-5,2 11-3 5,3 3 4-5,4 18-3 5,2 3 2-5,2 20-3 4,-2-3 2-4,3 17-4 5,-2-4 4-5,1 17-4 5,1-7 3-5,-1 27-3 5,-5-13 4-5,-1 24-5 5,-6-19 5-5,0 29-3 5,-6-28 6-5,-4 35-1 4,-2-17 4-4,2 24 0 5,-2-23 5-5,3 22-5 5,5-39 4-5,1 6-1 5,1-27 0-5,6 4-6 5,5-3 2-5,6 13-6 6,0-3 1-7,0 15-5 6,-5-9 4-5,0 10-3 4,0-4 3-4,-5 9-4 6,-3-14 5-7,-2 6-4 6,-2-28 4-5,-8-5-3 6,7-14 3-7,0 4-3 6,-2-11 4-5,-2 7-5 6,4-1 4-8,-7 12-6 8,1-7 4-6,6 15-5 5,1 0 5-6,-1 15-4 7,5-10 4-6,-2 9-4 5,-4-20 5-5,-1-6-4 5,-1-28 3-5,-3-3-3 5,3-14 5-5,-4 7-5 5,0-8 5-6,3 13-4 6,-3 5 3-5,-1 7-4 5,1-8 5-5,1 7-5 5,4-16 4-5,5 1-3 5,2-24 3-5,3-4-6 6,2-13 5-7,-2-14-5 6,0-9 5-5,1-5-5 4,-2-12 5-4,-1-11-4 5,-1-2 5-5,-1-8-5 6,-1-10 5-7,0-11-5 7,0 4 5-7,7-26-5 6,-4-2 5-5,-1-27-4 5,1-6 4-5,-3-28-5 4,4 9 5-4,-4-24-4 6,3 22 5-7,5-14-5 7,-1 20 3-6,-2-15-2 5,0 20 3-5,-4-14-4 5,-2 31 5-5,-3-19-3 4,-1 17 6-4,-3-15-4 4,0 20 6-3,1-32-5 4,2 14 3-6,5-24-5 7,2 12 3-6,11-27-5 5,2 24 4-6,0-14-4 7,2 26 4-6,1-11-4 4,-10 34 5-4,2-1-4 6,-5 22 3-7,-1 2-1 6,-6 11 5-5,2-1-3 5,0 8 5-5,0-18-5 5,2 9 3-5,1-9-6 5,5 0 2-5,-1-12-4 5,-1 22 4-5,1-14-4 4,-4 16 3-4,1-9-4 5,-4 23 5-5,-5-10-5 6,1 19 5-7,-6-7-5 6,0 15 5-5,4-15-5 6,-1 1 5-7,2-19-5 6,9 1 4-4,1-14-3 3,3 14 3-4,0 0-5 4,0 21 5-4,1 9-4 5,-4 22 3-5,-4 5-2 5,-1 11 3-5,-1 7-4 12,-3 5 5-16,1 10-5 8,0 0 4-6,-1 15-4 7,8-2 4-5,-1 12-5 5,0-2 5-5,6 10-6 5,-3 1 3-5,-1 19-7 4,0 6 3-3,2 24-9 4,-7 9 3-5,0 30-4 5,0-2 6-5,-10 33-3 5,-2-12 9-5,1 29-2 5,-4-20 6-5,-2 26-3 4,6-20 5-4,-6 23-5 4,4-30 5-3,1 32-4 4,5-25 3-5,-3 20-4 5,5-23 5-5,4 36-6 5,-7-30 6-4,-1 32-6 3,6-19 4-4,-7 23-4 4,-3-21 4-4,-1 17-3 5,6-25 4-5,-12 21-4 5,5-24 4-4,-1 11-3 4,4-23 4-5,-6 26-5 5,4-14 4-6,6 18-3 6,-2-17 3-5,2 37-4 5,-2-35 3-5,3 5-3 4,-6-35 5-4,13 0-3 5,-8-46 4-5,3-9-4 5,-2-35 4-4,14-6-6 3,-6-30-36 8,3 2-33-13,17 4-1 5</inkml:trace>
    </iact:actionData>
  </iact:action>
  <iact:action type="add" startTime="14288">
    <iact:property name="dataType"/>
    <iact:actionData xml:id="d2">
      <inkml:trace xmlns:inkml="http://www.w3.org/2003/InkML" xml:id="stk2" contextRef="#ctx0" brushRef="#br0">2577 13120 139 0,'-23'-11'28'11,"1"-8"15"-7,7 23-42 7,1-11 2-7,2 4-2 6,5-12 1-5,1 5-2 5,1-8 1-5,5 11-1 4,-4-15 1-4,9 13-1 5,-1-1 1-5,-1-2-2 7,7 7 1-9,2 13-3 8,-3 6 1-6,8 5-2 6,-5 11 2-8,1 4-1 8,-1 0 1-7,-1 13 1 7,-4-1 1-7,-4 9 0 6,4 5 1-5,-4 10 0 5,2-2 1-5,0 23-1 5,2 3 1-5,-1 23-1 5,1-10 0-5,-4 21-1 5,4-13 1-5,1 13-2 5,-3-21 1-5,-3 23-3 5,3-16 0-6,-3 14 0 6,-4-13 0-5,0 17 1 5,-1-14 2-5,1 18 0 6,-3-16 0-7,0 23 0 6,-1-17 0-4,-3 10 0 3,3-18 0-3,-4 3 1 3,0-30-1-4,2 4 0 4,-1-21 0-4,-1-6 1 6,4-6 0-6,4 1 0 5,0-7 0-5,-1-3-1 5,0 2 1-6,3 3-1 6,5-5 0-5,0-3-1 5,-2-5-1-5,5-14-7 5,1-12-8-6,-3-23-4 6,-1-14 0-4,2-23-3 4,-7-11 6-5,1-14 8 5,-1 4 4-5,-1-17 1 5,-4 4 4-5,3-11 2 5,-1 3 0-5,0-22 4 4,-1 12 3-4,4-23 4 6,0-2 3-7,0-24 0 6,0 2-3-5,7-29-3 6,-2 16-5-7,5-19-3 6,1 22 0-5,-1-11-1 5,2 22 1-5,-2-17-2 4,2 26 1-4,-2-11-1 5,-1 17 1-5,1-6-1 5,2 31 1-5,5-26 0 6,-4 18-1-7,2-15-1 7,6 18-2-7,-2-16-23 7,-3 29-2-7,6 8-11 6</inkml:trace>
    </iact:actionData>
  </iact:action>
  <iact:action type="add" startTime="22018">
    <iact:property name="dataType"/>
    <iact:actionData xml:id="d3">
      <inkml:trace xmlns:inkml="http://www.w3.org/2003/InkML" xml:id="stk3" contextRef="#ctx0" brushRef="#br0">6054 13763 31 0,'-9'13'14'10,"1"-11"3"-7,6-2-8 7,4-5 1-4,1 0-4 5,1-5 2-8,1 0-6 8,3-5 3-6,2 0-6 5,-7 3 4-5,5 4-1 5,-6-4 6-5,3 7-1 5,-7-1 8-5,2 1 3 4,-3 3 4-4,0 4-3 6,3-2-1-8,3-10-6 9,5 3-4-7,6-18-7 5,7-3 2-6,11-17-4 6,6 2 4-3,15-15-7 1,5 5-8-3,7-17-37 5,1 9 6-5</inkml:trace>
    </iact:actionData>
  </iact:action>
  <iact:action type="add" startTime="24980">
    <iact:property name="dataType"/>
    <iact:actionData xml:id="d4">
      <inkml:trace xmlns:inkml="http://www.w3.org/2003/InkML" xml:id="stk4" contextRef="#ctx0" brushRef="#br0">7579 14347 59 0,'15'-27'21'3,"2"2"12"8,4-3-21-6,6-13 6 5,1-3-8-5,12-10 3 5,0-1-13-6,3-15 4 6,0-3-7-5,4-3-8 5,-13-2-25-5,6-7 4 5</inkml:trace>
    </iact:actionData>
  </iact:action>
  <iact:action type="add" startTime="31374">
    <iact:property name="dataType"/>
    <iact:actionData xml:id="d5">
      <inkml:trace xmlns:inkml="http://www.w3.org/2003/InkML" xml:id="stk5" contextRef="#ctx0" brushRef="#br0">7231 15276 199 0,'-10'8'28'4,"0"-13"24"5,6 10-58-3,13-5-2 4,-16-15 8-6,4 1-3 7,9 9 6-6,-9-10-4 5,-9 1 4-5,6 14-2 4,2 4 4-3,-14-8-2 4,8 9 5-6,-3 2 1 6,-9-5 2-4,-4-1-1 2,1 6 3-2,-12-7-5 4,2-8 2-6,2 4-5 8,2-2 2-9,-6-8-5 8,16 3 2-7,-13-8-3 7,13 1 2-7,-2 5-3 6,3 3 5-5,-2 3-2 5,5-1 5-5,-1 16-2 5,0-8 3-5,1 2-3 5,4 3 2-5,-2 7-6 5,5-9 3-5,0-3-5 5,7 0 2-5,-2-8-4 5,2-1 4-5,3 6-3 4,-2-14 3-4,2 7-4 5,2 9 4-5,-2-7-3 5,3 1 2-5,2 10-2 6,-2 1 3-7,7-4-4 6,7 6 4-5,4 4-3 5,6-2 3-5,6-8-4 4,5 4 4-2,5-6-4 2,-3-10 3-5,7-2-4 6,-4-3 3-5,3-5-4 6,-12 1 4-7,-3-1-4 6,-14-4 5-5,-6 2-4 6,-16 3 5-6,4 9-4 5,-9 7 5-6,6 5-5 6,-14 2 6-5,0 8-5 4,-2-4 4-3,-7 8-4 4,-1-8 5-5,2 9-6 5,2-6 5-5,0 6-5 5,0-4 4-5,-1 1-4 5,10 6 3-5,-6-5-3 5,3-3 4-6,-2 5-3 6,6-5 3-6,-6-2-4 7,9 1 5-6,-2-4-5 6,1-4 4-7,2 6-4 6,0-4 5-5,-2 4-5 5,2-5 4-5,-1-4-5 5,3 5 6-6,-2-1-5 6,3-4 3-5,-1 1-2 5,4 11 3-5,1-15-5 5,1 8 5-5,4 0-4 5,5 6 3-5,-2-11-4 5,5 9 4-5,6 4-3 5,1 4 3-6,4 0-3 6,-1 5 3-4,0 0-3 3,-2-8 3-4,4 9-11 5,-2-4-2-4,-2 3-24 3,-1 1-46-4,-4 6 4 6</inkml:trace>
    </iact:actionData>
  </iact:action>
  <iact:action type="add" startTime="34211">
    <iact:property name="dataType"/>
    <iact:actionData xml:id="d6">
      <inkml:trace xmlns:inkml="http://www.w3.org/2003/InkML" xml:id="stk6" contextRef="#ctx0" brushRef="#br0">7302 16843 144 0,'-17'6'36'9,"6"-2"12"-5,-1 1-33 7,12-4-8-6,-3-2 6 5,-1-6-8-5,8 0 4 6,1 1-8-7,-5-4 3 7,1-2-6-7,4 1 5 5,2-1-5-4,-9-6 7 6,1 4-4-7,-8-6 8 6,4 1-3-5,-11-1 11 6,9-2-5-6,-9-1 9 5,-4 0-8-6,3 1 6 8,0-1-10-9,-14-2 5 8,9 7-4 7,2-2-10-18,-16-25 4 11,-6-3-6-7,1 0 5 6,8-4-5-5,19 22 5 6,6 5-5-6,1 4 4 5,4 4-4-5,3 6 5 4,-5-1-6-5,0 4 6 6,2 3-4-5,-2 1 4 5,-3-1-5-5,3 5 7 6,1-1-6-7,-1-1 5 6,2 0-4-5,8-1 3 6,0 2-5-7,7 1 5 6,-1 1-6-5,14 2 6 5,-2-1-5-5,7 8 5 5,-2-3-5-4,6 1 5 3,4 5-6-4,3 2 6 5,-4-5-5-5,-4 0 5 5,-1-3-6-5,-11-1 6 5,-8-4-6-5,-4 0 7 5,-3-1-7-6,-2-2 6 6,-4-1-5-5,-4 2 6 6,1-2-6-7,0-3 5 6,-7-1-4-5,-2-4 5 5,-8 0-6-5,-6-2 5 5,-1 1-5-4,4 1 5 3,-10 0-5-5,-1 0 5 6,3 2-5-4,-16-4 5 4,3 4-6-6,2 1 6 7,6 0-6-6,1 4 6 5,8 3-4-5,1 0 4 5,4 2-5-5,2 6 5 5,5-1-5-6,5 8 5 6,7 6-6-5,5 11 5 5,3 1-5-5,4 17 3 5,6-2-9-5,2 8-9 5,-2-13-11-5,0 19-60 5,-7-9 6-5</inkml:trace>
    </iact:actionData>
  </iact:action>
  <iact:action type="add" startTime="38482">
    <iact:property name="dataType"/>
    <iact:actionData xml:id="d7">
      <inkml:trace xmlns:inkml="http://www.w3.org/2003/InkML" xml:id="stk7" contextRef="#ctx0" brushRef="#br0">18649 6217 164 0,'-4'6'27'5,"1"-6"17"4,0 0-51-4,3 2-2 5,0-2 3-5,-2 10-2 4,0 2 3-3,1-6 1 4,1 8 5-5,1 2-2 5,3-13 1-5,4 4-2 5,-1 0 0-6,-1 3-6 7,1 0 1-6,-4 16-1 4,-3 1 3-4,0 13 5 5,-5-2 9-4,0 13 6 3,4-1 3-4,-4 11 1 5,5-3-3-5,-2 22-5 5,-1-7-4-5,6 15-4 5,-6-12 0-5,-2 16-3 5,0-13 1-6,-2 11-2 6,-1-14 2-4,1 21-1 3,2-11 1-3,-5 10-1 4,4-10 1-6,-1 19-1 6,2-19 0-5,0 12-1 5,3-12 1-5,-4 12 0 7,-3-11 1-8,-1 11 0 5,2-14 0-5,0 7 3 6,1-8 1-5,6 17-1 5,1-15 1-5,-4 21-1 6,3-10 0-5,2 10 0 3,1-18 2-5,3 20 4 6,5-12 1-5,-2 7 0 4,2-11 0-4,-2 5-1 6,-1-17-4-7,-4-9 0 7,2-12-2-7,-3-5-1 7,-2-22-1-7,-2-6-2 7,1-11 0-6,-6 2-1 4,4-12 0-4,-6 2-1 5,8-6 1-5,-4-2 0 5,1-8 0-5,4-4 0 5,0-9 0-5,4-14 0 6,-3-2 1-7,4-15-1 6,-1-2 2-5,-4-10-2 5,0 2 2-5,0-10-1 4,-4 5 0-4,4-13 0 5,0 4 1-5,0-21 2 5,4 9 2-5,-8-27 0 5,4 3 1-5,0-35 0 6,0 7-3-6,0-32-2 5,0 16 0-6,4-19-1 7,-1 17 1-7,-3-6-1 6,-2 23 1-6,-3-13-1 7,0 27 2-7,-1-13-1 6,1 24 2-5,3-15 0 5,4 20 1-4,-2-13 1 4,2 26 0-6,2-9-2 7,5 23 1-6,-3-5-3 4,1 26 1-4,-7-3-2 5,-3 19 1-5,-6 12 0 5,3 14 1-5,-4 4-1 5,3 10 3-5,2 4-2 5,5 3 1-5,0 4-2 5,0 5 1-5,4 12-2 4,-4-8 0-4,3 18-1 6,0 0 1-7,1 19-4 6,0 8 1-5,1 27-4 5,0-1 2-5,-1 25-1 5,-4-7 2-4,-5 29 0 3,3-4 4-4,-5 23-1 5,3-16 1-5,0 36 0 4,4-23 2-4,-3 20-2 6,6-13 1-6,-3 13 0 4,0-27 0-4,0 9-1 5,-3-22 1-5,3 4-1 5,3-19 1-5,-1 17-1 5,0-15 0-6,-4 11 0 6,2-14 1-4,-5 7-2 3,3-19 2-4,-6 7-2 5,1-19 2-5,-4-1-1 5,-4-24 2-5,-2-3-1 6,12-15 3-6,-5-14-1 4,9-13 0-4,1-6-2 4,1-15 1-3,-2-13-2 4,2-12 0-6,-1-13-1 7,5-9 2-6,0-12-2 5,-2-11 1-5,4-20-1 5,1-2 1-4,2-31-1 3,0-2 0-4,2-21 0 4,3 4 2-4,-4-46-3 5,3 19 1-5,2-39-7 5,4 19-5-5,2-2-17 5,-2 29-39-5,6 1-17 6,-4 41-17-7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342">
    <iact:property name="dataType"/>
    <iact:actionData xml:id="d0">
      <inkml:trace xmlns:inkml="http://www.w3.org/2003/InkML" xml:id="stk0" contextRef="#ctx0" brushRef="#br0">6985 12694 53 0,'-2'2'13'5,"1"-4"3"4,-1 0-14-4,2 1-2 5,5-1 1-5,0-3 1 5,0 0 0-5,3-7 0 4,4 2 0-4,-1-11-2 5,3-11 2-5,15-1-2 6,-5-7 1-7,7-8-1 7,-1 5 0-6,7-4-20 4,-9 3 6-4</inkml:trace>
    </iact:actionData>
  </iact:action>
  <iact:action type="add" startTime="16606">
    <iact:property name="dataType"/>
    <iact:actionData xml:id="d1">
      <inkml:trace xmlns:inkml="http://www.w3.org/2003/InkML" xml:id="stk1" contextRef="#ctx0" brushRef="#br0">8429 14063 205 0,'-16'17'9'4,"-3"-7"26"6,23-10-86-4,4-10-8 4,8-4 0-7</inkml:trace>
    </iact:actionData>
  </iact:action>
  <iact:action type="add" startTime="16817">
    <iact:property name="dataType"/>
    <iact:actionData xml:id="d2">
      <inkml:trace xmlns:inkml="http://www.w3.org/2003/InkML" xml:id="stk2" contextRef="#ctx0" brushRef="#br0">8653 13841 58 0,'4'-10'37'2,"-6"-2"1"8,0-1-19-6,4 1 2 6,0 1-13-5,4-13 2 6,-1 3-10-7,0-6 4 6,5 7-6-5,-5-11 5 6,-3 9-5-7,4 1 4 6,-2-3-4-4,-9-2 5 3,-2 6-4-5,0-3 10 7,-2 1-3-7,-6-1 8 7,3 5-5-7,0-6 5 7,1 9-11-7,1-3 3 6,0 5-7-5,-7 0 4 5,2-2-4-5,4 3 4 5,-6 0-5-6,2 2 5 6,5 4-6-5,-8-2 6 5,6 1-5-5,-1 2 5 6,-2-2-5-6,-3 4 5 5,6-2-4-5,-14-2 5 5,-1 2-5-5,4 0 7 5,3 5-4-5,-2 0 5 4,12 5-4-4,-3 2 5 5,3 3-7-5,0 5 4 4,7 1-6-3,-4-2 4 4,10 6-5-5,-3-4 5 5,2 3-5-5,-2-1 5 5,0 3-5-6,-5 1 4 6,3-1-4-5,-3 1 5 6,4 5-6-7,-2 2 6 6,1 1-4-5,4 4 4 5,1-1-5-5,0-3 6 5,7-2-7-5,3-2 6 5,4-6-5-5,1 2 5 4,7 8-6-4,2-2 6 6,-6 2-6-7,3-2 6 6,-5-3-5-4,-5-8 5 4,1-8-5-6,3 0 5 6,-8-8-5-4,8-1 6 4,7-3-5-5,-3-15 5 4,3-7-6-3,9-7 6 3,1-9-6-4,-6-20 4 5,-1 2-4-6,3-9 5 6,-7 0-6-5,0 2 5 6,-5 13-5-7,1 0 4 7,-10 13-4-7,-9 0 6 7,-1 9-6-7,-10 7 6 6,-1 8-6-5,-3 1-13 5,-4 3-48-5,-3-8 9 5</inkml:trace>
    </iact:actionData>
  </iact:action>
  <iact:action type="add" startTime="25812">
    <iact:property name="dataType"/>
    <iact:actionData xml:id="d3">
      <inkml:trace xmlns:inkml="http://www.w3.org/2003/InkML" xml:id="stk3" contextRef="#ctx0" brushRef="#br0">8824 17316 78 0,'2'-5'31'5,"1"-4"6"5,2-2-16-5,0 2-3 5,2-4-1-5,1 3-5 4,4 4-2-4,3-9-7 6,1-5 0-6,3-4-4 5,2 3 3-5,-1-6-4 3,2 11 4-2,-1-11-4 4,2 12 3-6,-1-8-3 7,-9 0 4-7,-4-9-4 7,1 14 5-6,-4-7-5 5,-12 4 4-4,11 1-3 3,-5 6 4-4,-12-12-4 4,5 4 4-3,4-4-4 4,-9-4 3-6,4-5-4 6,1 3 3-5,-3-7-2 5,-4 4 3-4,-5-3-4 3,-2 4 4-4,-6 1-3 5,1 8 4-5,-1 7-3 5,-1-7 9-5,-5 4 1 5,1 1 6-6,-5-9-3 7,4 3 3-7,-5 1-8 6,12 0-1-4,-8-3-5 4,8 8 1-6,-6 2-3 7,7 3 2-7,-10 3-3 7,-1 2 3-7,-4-1-3 5,-1-1 4-3,-9 2-2 4,7 0 5-5,-1 0 0 5,6 2 4-6,-8-4-2 7,8 2 3-7,-11-5-5 7,6-3 1-7,-11-2-2 6,9 5 2-5,-17-6-4 5,11-1 3-5,-12 4-3 5,5 0 1-5,-7 1-3 5,10 5 2-5,-6-3-4 5,11 9 4-6,-5-4-4 7,9 5 4-6,-3 2-4 5,5-1 4-5,-8-6-5 5,11 10 5-5,-14-8-5 4,10 0 5-4,-11 3-5 5,6 3 4-5,-10-5-4 5,12 6 5-5,-10-9-5 5,10 3 4-5,-7 5-4 5,2-3 4-5,5 7-4 5,-2 1 4-6,-3 6-4 6,6-8 5-5,-11 9-4 5,2-6 3-5,1 11-3 5,0-12 3-5,2 10-4 5,10 2 4-5,-5 3-3 5,8-1 3-5,-2 6-4 5,7-6 5-5,-6-4-5 5,9-1 5-6,1 3-5 7,6 1 4-7,-8 1-4 7,10 3 3-7,-7 1-3 7,-2-2 4-7,-9 12-3 6,6-1 2-5,-2 8-3 5,-4 0 4-4,4 15-4 3,14-4 4-4,1 0-3 5,2-4 4-5,14 3-5 5,1-19 4-6,5 0-4 7,8-4 4-6,9 5-4 5,-1-10 3-6,18 13-3 6,-1-11 3-4,8 11-3 3,-1-6 4-4,5 12-3 5,-14-7 3-5,11 13-4 5,-9-4 4-5,4 7-4 5,-1 0 4-5,7 4-4 5,-4-14 4-5,12 12-3 5,0-17 3-5,14-3-5 5,7 0 6-5,22 5-6 4,-9-20 4-4,16 14-6 5,-6-7 4-5,3-5-6 5,-15-2 4-5,13 1-3 6,-13-4 6-7,3 4-3 6,-13-2 5-5,10 4-4 5,-20-8 3-5,6 3-4 5,-11-3 5-6,3 0-5 6,-8-3 4-5,15 1-3 5,-6-3 4-5,11 0-4 6,-7-3 4-7,9 3-3 7,-14-5 2-6,2 1-3 4,-8-1 3-3,5 0-4 4,-4 0 3-5,11 2-5 4,-3-4 4-5,16 6-5 7,-8-4 5-6,9 0-9 5,-8-4 3-5,2-6-10 4,-17-3 2-3,10-7-14 4,-15-6-8-5,3-11-32 5,-2 2 2-7</inkml:trace>
    </iact:actionData>
  </iact:action>
  <iact:action type="add" startTime="34384">
    <iact:property name="dataType"/>
    <iact:actionData xml:id="d4">
      <inkml:trace xmlns:inkml="http://www.w3.org/2003/InkML" xml:id="stk4" contextRef="#ctx0" brushRef="#br0">18803 9642 152 0,'-8'-2'34'10,"1"6"15"-5,7-14-45 5,7 8-1-6,1-11-1 7,-3 1 0-7,2 1-2 6,-2-1 2-5,0 5-2 6,-2 6 2-7,0 12 0 6,-3-11 4-5,0 20 3 6,0-5 3-7,2 17-1 5,6 7 1-4,-6 26-4 5,3 3-4-4,-3 25-1 4,1 15-1-5,2 21-2 4,5 11 2-4,2 34-1 5,-6-10 0-5,-3 37 1 5,-3-17 1-4,-14 21 2 4,-6-23 1-7,8 32 8 8,-3-35 0-6,-10 22 2 5,10-27-1-5,2 11-1 5,-5-38-8-5,3-4-2 5,5-35-2-5,1-5-6 4,4-30-5-3,5-12-76 4,2-26 18-5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70">
    <iact:property name="dataType"/>
    <iact:actionData xml:id="d0">
      <inkml:trace xmlns:inkml="http://www.w3.org/2003/InkML" xml:id="stk0" contextRef="#ctx0" brushRef="#br0">4183 11174 76 0,'5'-4'45'9,"-12"-2"0"-4,5 2-6 5,6 3-19-4,-4-11 4 4,-2-4-14-6,4-11 2 7,1-6-10-6,2-24 5 5,3-2-5-6,9-28 5 6,4-11-5-6,9-31 6 8,-3-5-7-9,6-34 5 9,5 19-7-8,7-16 5 6,3 26-7-5,4-5-1 5,-8 34-16-5,0 4-41 5,-18 36 4-5</inkml:trace>
    </iact:actionData>
  </iact:action>
  <iact:action type="add" startTime="12962">
    <iact:property name="dataType"/>
    <iact:actionData xml:id="d1">
      <inkml:trace xmlns:inkml="http://www.w3.org/2003/InkML" xml:id="stk1" contextRef="#ctx0" brushRef="#br0">4684 14476 6 0,'-7'-5'8'4,"2"0"5"7,2-3 3-6,6-4 2 5,-3 1-3-5,2-1 1 5,0-5-1-6,-2 3 4 7,0-6 3-6,-2-5 3 5,-3-10-1-6,2-8 0 7,3-4-6-7,0-21-1 7,1-1-5-7,9-18-3 6,-1 1-3-4,1-24-2 3,3 13-2-4,3-13-1 5,-4 14 0-5,5-7-1 5,1 13 1-5,0-6-1 5,-1 10-2-7,6-14-57 8,-1 9 19-6</inkml:trace>
    </iact:actionData>
  </iact:action>
  <iact:action type="add" startTime="18532">
    <iact:property name="dataType"/>
    <iact:actionData xml:id="d2">
      <inkml:trace xmlns:inkml="http://www.w3.org/2003/InkML" xml:id="stk2" contextRef="#ctx0" brushRef="#br0">5864 15744 81 0,'4'8'29'10,"-8"-4"6"-4,4-6-20 4,4-1 0-5,2-2-1 4,3-7 0-4,-3-4-3 4,9 1-2-3,-3-9-4 4,1 3-2-5,5-11-2 5,2 4 1-5,3-13-2 6,2 2 1-7,9-9-2 6,2-3 1-5,6-16-10 5,-3 6-27-5,13-9-10 5,-1 6-15-6</inkml:trace>
    </iact:actionData>
  </iact:action>
  <iact:action type="add" startTime="22026">
    <iact:property name="dataType"/>
    <iact:actionData xml:id="d3">
      <inkml:trace xmlns:inkml="http://www.w3.org/2003/InkML" xml:id="stk3" contextRef="#ctx0" brushRef="#br0">6259 16098 130 0,'-6'1'37'3,"2"1"17"8,3-4-32-7,2 4-3 6,3-2 0-4,-4-3-5 3,8 1-7-4,4-1-4 5,-4-6-1-4,4-2-1 4,9 1 2-6,2-9-2 6,-6-2 2-4,15-6-2 4,-4-6 1-6,0-15-4 6,4 5-2-5,6-15-60 7,0-2 17-10</inkml:trace>
    </iact:actionData>
  </iact:action>
  <iact:action type="add" startTime="41123">
    <iact:property name="dataType"/>
    <iact:actionData xml:id="d4">
      <inkml:trace xmlns:inkml="http://www.w3.org/2003/InkML" xml:id="stk4" contextRef="#ctx0" brushRef="#br0">7513 16873 73 0,'0'3'16'10,"-2"-3"6"-6,2 3-21 7,2-1-1-6,4-4-1 5,-1 2 1-5,2-5 0 5,-2 2 0-5,2-7 0 5,-4 2 1-5,5-7-1 4,-6 5 2-3,3-10-1 3,-2-2 1-4,1-1-1 4,-6 0 0-3,2-7 0 4,-2 10 0-6,-1 0-1 7,-2 0 1-6,-2-1 0 4,-3 4 0-2,-5-10 0 2,4 11 3-5,-6 1 0 7,2 7 2-6,0-7-2 4,2 1 2-4,-2-9-4 5,3 0-1-5,-4-9-1 6,1 11 1-7,0-2-2 7,-3 4 2-7,-6 3 9 7,3 11 8-7,-14 1 9 5,-2 6 6-4,1 3 6 5,-4 5-6-5,-3 8-3 6,6-1-8-7,-12 9-4 6,5-2-5-5,0-3-5 5,5-9-3-5,5-1-3 5,12-14 0-4,0-17-3 4,9 0 1-7,-7-10-1 7,10 1 1-4,-1 4-1 3,4 8 1-3,-1 5-1 4,1 3 2-5,-5 2-1 5,2 4 1-6,-6 1-1 7,1-1 1-7,0 11-1 8,0-1 1-9,-5 4-1 6,4 1 1-3,-4 1-1 4,3-5 1-5,-1 6-1 5,1-4 1-6,1 8-2 7,1-5 2-7,3 7-2 7,-1 0 2-6,1-3-2 5,2-6 3-6,-2 7-3 6,-2 2 1 5,5 0 1-10,1 3-2 6,1 1 2-7,-3 1-2 6,2-1 3-5,-4 0-3 5,-1-4 2-5,-2 5-2 5,4-6 3-4,-1 3-3 2,2-2 2-3,3 3-2 5,7-1 2-5,-3-1-2 5,10-1 2-5,-4 2-2 5,7-6 3-5,-2 1-3 6,-3-5 2-7,10 4-2 6,-3-1 2-4,-7-2-2 2,10 1 2-3,6 2-2 6,-7-2 2-6,-1-4-2 4,3-1 2-3,-9 0-2 4,5-1 2-6,1-3-2 7,4-3 2-7,1-1-2 6,5 6 1-4,-1-9-1 4,3 6 1-6,0 4 0 6,1-5 1-5,1-1-2 5,-2-2 2-6,1 7-1 7,-4-6 0-7,-1 1 0 7,-2 1 1-6,4 6-2 5,-5-8 2-5,5 4-2 5,-3 7 2-4,7-2-1 2,3-4 0-3,-2-7-1 5,-3-9 2-5,8-2-2 5,-2-3 2-5,-7-5-2 5,-6 7 2-6,7 8-2 7,-5-5 2-6,-9 3-2 5,1 2 2-6,11 9-2 6,-8-8 2-5,2 9-2 5,-1-3 2-5,6 0-2 5,-7-6 1-4,5 3-1 3,-2-8 3-4,2 3-3 5,-2 1 1-5,4-5-1 5,-5-2 2-5,2 1-2 5,-2 1 1-6,-2-7 0 6,-2 6 1-5,2-3-2 5,-3 11 2-5,3-5-2 5,-5 3 2-4,1 0-2 4,-1 1 2-5,0-6-1 5,-1 2 1-6,1-2-2 7,-1-1 2-6,0 1-2 4,1 6 2-4,-5-4-2 4,-2-2 1-3,-1 3 0 4,-7 1 0-5,0-4-1 5,-2 0 2-6,0 1-2 7,-2-4 2-6,-6-5-1 5,1 1 1-5,-11-9-2 4,5 3 1-4,-8-7-1 5,2-2 0-5,-6-4-4 5,1 1 1-5,-9-12-6 5,7 11-4-5,-2-11-16 5,0 6-48-5,3-7-2 5,6 10-26-5</inkml:trace>
    </iact:actionData>
  </iact:action>
  <iact:action type="add" startTime="48366">
    <iact:property name="dataType"/>
    <iact:actionData xml:id="d5">
      <inkml:trace xmlns:inkml="http://www.w3.org/2003/InkML" xml:id="stk5" contextRef="#ctx0" brushRef="#br0">5922 15666 60 0,'-8'7'36'4,"1"-6"-3"7,7-1-16-7,-1-1-3 6,-1-3-7-4,5-1-4 4,2-3-2-7,2 3-1 8,1-3 2-7,1-10-2 6,4 6 1-5,0-11 0 5,4-5-1-4,8-11 0 4,-2-9 1-5,8-13-1 4,3-7 1-2,7-4-1 2,-3-1 1-5,11 7-1 6,-13 8 0-6,4 6-1 7,-7 9 2-6,-1 8-2 5,-12 7 1-5,-7 10 0 5,-8 8 1-6,-5 7-2 7,3 3-3-6,-5 5-32 5,4 0 8-6</inkml:trace>
    </iact:actionData>
  </iact:action>
  <iact:action type="add" startTime="71546">
    <iact:property name="dataType"/>
    <iact:actionData xml:id="d6">
      <inkml:trace xmlns:inkml="http://www.w3.org/2003/InkML" xml:id="stk6" contextRef="#ctx0" brushRef="#br0">1311 15308 37 0,'-5'3'11'4,"1"5"4"7,3 4-14-6,-3 1 2 5,8 5-7-5,-1 6 5 5,4 4-6-6,3 7 6 7,-4 0-6-7,7 16 3 6,-1 2-4-6,3 15 3 7,-2 8-5-6,4 22 6 6,-5-6-4-8,-7 22 6 9,-1-8-3-8,-13 19 9 7,2-14-3-7,-3 30 14 6,3-15-1-6,-8 22 10 6,12-19-6-5,0 24 6 5,4-24-14-4,4 16 2 4,5-21-11-6,-1 6 4 7,2-21-8-7,3 4 6 7,-5-20-7-7,13 2 6 6,-4-16-7-5,-14-9 7 4,2-19-7-4,-2-1 5 6,-9-15-5-7,-4-7 4 6,-1-14-4-4,-5-14 5 4,4-14-4-6,-6-19 5 7,4-10-3-7,0-18 4 6,-1-7-6-4,6-17 6 4,5 10-6-6,3-21 5 6,0 8-5-5,6-15 5 5,-6 0-6-6,5-15 6 7,-1 9-6-7,2-27 6 7,-9 13-5-6,0-18 5 5,-1 13-5-5,1-11 5 5,-5 21-6-5,4-8 6 4,3 25-5-4,-13-9 5 5,4 25-6-5,-4-3 6 5,4 25-5-5,-2 0 5 5,2 22-5-5,-2-14 6 5,6 15-6-4,1-5 4 3,1 6-5-4,3-5 5 4,4 23-9-4,4-1-3 6,-4 6-9-7,0 6 1 6,4 8-4-5,-5 2 6 5,-4 2 4-4,0 9 8 3,2 9-1-3,-1 5 5 3,-3 3-4-3,8 29 4 2,1-2-5-3,-2 19 5 6,2 1-4-6,0 31 4 5,-2-10-5-5,1 34 7 5,1-1-6-5,3 32 6 5,-3-16-4-6,-3 29 4 7,-1-25-4-6,-1 16 6 5,-3-31-6-5,0 15 8 4,3-34-7-4,0 19 7 5,-2-36-5-6,4 8 7 7,-2-28-6-6,0-6 6 5,0-32-6-5,0-7 4 5,5-18-7-5,1-15 7 5,-1-10-7-5,3-12 6 4,4-4-6-3,-7-23 5 4,0-4-5-6,3-21 4 6,-3-4-5-6,-1-30 6 8,-4 5-6-8,-2-22 6 6,0 8-5-5,1-33 8 5,-8 13-5-5,6-23 9 6,3 14-5-8,3-25 5 7,-1 30-7-5,8-15 3 5,8 25-8-4,14-2 5 4,-7 25-6-6,11-1 6 6,-6 19-6-5,-5 4 4 5,-15 18-11-5,8 10-11 4,-3 21-15-4,-7 11-7 6</inkml:trace>
    </iact:actionData>
  </iact:action>
  <iact:action type="add" startTime="81264">
    <iact:property name="dataType"/>
    <iact:actionData xml:id="d7">
      <inkml:trace xmlns:inkml="http://www.w3.org/2003/InkML" xml:id="stk7" contextRef="#ctx0" brushRef="#br0">7551 16768 54 0,'2'-10'16'4,"-1"-7"4"6,1 6-20-5,0-16 3 6,8 4-5-7,4-12 5 7,1-8-4-7,10-20 5 7,7 7-5-6,9-26 6 3,4 4-6-3,7-10 3 5,-8 12-9-4,8-19-12 4,-9 7 0-6</inkml:trace>
    </iact:actionData>
  </iact:action>
  <iact:action type="add" startTime="86929">
    <iact:property name="dataType"/>
    <iact:actionData xml:id="d8">
      <inkml:trace xmlns:inkml="http://www.w3.org/2003/InkML" xml:id="stk8" contextRef="#ctx0" brushRef="#br0">21247 6018 108 0,'-10'-5'52'10,"-2"0"3"-5,-4-7-24 4,7 2-8-4,-2 0-5 5,-3 0-6-4,6-1-3 3,2 2-2-4,6 1-4 6,0 3-1-7,-4-7-2 6,-4 7 1-5,6 2-1 5,-6 0 3-5,3 1 2 4,5 2 5-4,-5 0 3 5,5 2 3-5,-2-1-2 5,-1 3-2-5,3 4-4 5,2 4-4-5,-2-1-2 6,0 2 1-7,3 6-3 7,-3-1 1-7,0 4-1 6,-7-3 2-5,12 8-2 6,-8 1 2-7,1 7-1 6,1-2 3-5,2 9 0 5,-2-4 2-5,2 12 0 4,-6-7 2-3,12 18-1 4,-5-6 1-5,4 11-4 5,-4-3 1-7,13 22-3 8,-5-2-1-6,8 12-1 4,-8-4 2-3,2 4-3 4,-4-17 2-5,-1-7-1 6,-2-6 1-7,5-1-1 6,-2-4 1-5,-5 0-1 4,-1-14 1-3,3 4 0 3,-12-10 4-4,-1 1 0 5,0-4 3-5,3 18 0 5,-10-7 2-5,10 20-3 5,3-3-2-5,-3 11-1 5,10-5-2-5,2 11-3 5,-1-19 2-6,-2-2-1 7,11-9 0-7,-9-6-1 6,1-11 0-5,-2 5-6 5,5-4-1-5,-5 1-8 5,-5-12-2-4,5 9-17 4,-4-5-5-6,-1 1-58 6,0-6 7-5</inkml:trace>
    </iact:actionData>
  </iact:action>
  <iact:action type="add" startTime="92931">
    <iact:property name="dataType"/>
    <iact:actionData xml:id="d9">
      <inkml:trace xmlns:inkml="http://www.w3.org/2003/InkML" xml:id="stk9" contextRef="#ctx0" brushRef="#br0">17960 13422 71 0,'-8'4'32'5,"-1"-4"5"5,9 1-24-6,-1-1 5 7,-3-1-11-7,3-3 8 6,-1-1-3-5,-6-1 13 6,4 1-1-7,1 1 12 6,3 3-8-4,-3-4 7 3,1 2-15-3,7-1 2 2,-2-6-12-2,6-6 4 4,6-8-10-5,8-12 5 5,8-7-7-6,12-10 4 9,11-7-7-11,0-18 6 9,-2 5-8-6,11-3-6 5,-15 9-24-6,5 1-54 6,-6 23-1-5</inkml:trace>
    </iact:actionData>
  </iact:action>
  <iact:action type="add" startTime="93631">
    <iact:property name="dataType"/>
    <iact:actionData xml:id="d10">
      <inkml:trace xmlns:inkml="http://www.w3.org/2003/InkML" xml:id="stk10" contextRef="#ctx0" brushRef="#br0">18222 13842 69 0,'3'-10'48'4,"7"0"0"6,-10-6-18-5,10 4 5 5,-8-6-13-5,11 0 3 4,2-4-12-2,13-11 4 1,-9-17-12-2,27-10 2 4,1-19-9-5,12-18 0 4,-2 3-17-4,18-9-44 5,-14 7 6-4</inkml:trace>
    </iact:actionData>
  </iact:action>
  <iact:action type="add" startTime="94925">
    <iact:property name="dataType"/>
    <iact:actionData xml:id="d11">
      <inkml:trace xmlns:inkml="http://www.w3.org/2003/InkML" xml:id="stk11" contextRef="#ctx0" brushRef="#br0">18400 14199 110 0,'-10'2'23'5,"0"-1"14"5,8-2-35-5,10-3 12 5,-8-6-3-5,10-1 10 5,5-6-6-5,2-6 7 4,0-4-11-4,11-12 3 5,-3-3-10-6,13-11 5 7,0-2-8-7,9-13 4 7,-4 5-6-7,11-8 3 7,-7 6-8-5,9-1-18 3,-7 14-38-4,-1-1 2 5</inkml:trace>
    </iact:actionData>
  </iact:action>
  <iact:action type="add" startTime="100893">
    <iact:property name="dataType"/>
    <iact:actionData xml:id="d12">
      <inkml:trace xmlns:inkml="http://www.w3.org/2003/InkML" xml:id="stk12" contextRef="#ctx0" brushRef="#br0">21280 15513 90 0,'-8'10'41'5,"-2"2"7"4,3-12-27-4,5-2 2 5,4-6-13-5,0 0 2 5,6-4-10-5,0-6 10 6,-3 0-4-7,7-14 8 6,-2-4-5-6,8-16 5 7,2-8-12-7,8-14 3 6,9-1-7-5,13-16 3 6,1 4-5-5,16-6-10 3,-8 11-54-4,4 4 13 4</inkml:trace>
    </iact:actionData>
  </iact:action>
  <iact:action type="add" startTime="103776">
    <iact:property name="dataType"/>
    <iact:actionData xml:id="d13">
      <inkml:trace xmlns:inkml="http://www.w3.org/2003/InkML" xml:id="stk13" contextRef="#ctx0" brushRef="#br0">18229 16108 76 0,'-10'8'52'3,"8"-2"0"8,7-2-18-7,7-3-3 7,-9-1-11-7,0-5-5 7,4-1-4-7,5-4-4 6,-6-3 2-4,18-12-3 4,-1-4 1-7,12-17-6 7,-4-9-6-4,17-14-60 4,-8-4 17-5</inkml:trace>
    </iact:actionData>
  </iact:action>
  <iact:action type="add" startTime="106012">
    <iact:property name="dataType"/>
    <iact:actionData xml:id="d14">
      <inkml:trace xmlns:inkml="http://www.w3.org/2003/InkML" xml:id="stk14" contextRef="#ctx0" brushRef="#br0">15204 16624 161 0,'-10'-10'45'4,"8"15"14"6,6-12-49-4,1-10 8 4,3-3-9-5,7 6 6 4,-2-18-8-3,4-3 3 3,4 7-9-4,9-5 4 5,-1-10-8-5,12-6-47 6,2 6-19-7,9-11-12 6</inkml:trace>
    </iact:actionData>
  </iact:action>
  <iact:action type="add" startTime="107049">
    <iact:property name="dataType"/>
    <iact:actionData xml:id="d15">
      <inkml:trace xmlns:inkml="http://www.w3.org/2003/InkML" xml:id="stk15" contextRef="#ctx0" brushRef="#br0">21451 16605 77 0,'12'-15'60'6,"6"-18"-10"3,7 0-17-5,6-7-11 6,8-3-11-6,9-17-1 8,1 9 2-8,8-24-3 6,-1 2-2-6,12-8-60 7,-13 0 10-6</inkml:trace>
    </iact:actionData>
  </iact:action>
  <iact:action type="add" startTime="109226">
    <iact:property name="dataType"/>
    <iact:actionData xml:id="d16">
      <inkml:trace xmlns:inkml="http://www.w3.org/2003/InkML" xml:id="stk16" contextRef="#ctx0" brushRef="#br0">18400 17311 248 0,'-10'5'53'6,"-2"-19"25"3,19 4-78-4,13-13 6 4,-2-15-7-4,12-20 6 5,8 3-6-5,2-25 5 7,-4 9-7-8,11-9 1 6,-6 11-14-7,6-3-61 8,-14 13 13-6</inkml:trace>
    </iact:actionData>
  </iact:action>
  <iact:action type="add" startTime="110140">
    <iact:property name="dataType"/>
    <iact:actionData xml:id="d17">
      <inkml:trace xmlns:inkml="http://www.w3.org/2003/InkML" xml:id="stk17" contextRef="#ctx0" brushRef="#br0">17624 18067 178 0,'-9'12'46'8,"0"-2"13"-3,6-2-47 6,3-8-7-6,0-8 7 5,3-9-7-6,4 1 9 6,3-2-3-4,8-6 6 3,-1-7-9-3,18-4 4 4,-2-2-9-5,13-17 3 3,-4-8-17-2,14-9-65 4,-9 3 18-5</inkml:trace>
    </iact:actionData>
  </iact:action>
  <iact:action type="add" startTime="118270">
    <iact:property name="dataType"/>
    <iact:actionData xml:id="d18">
      <inkml:trace xmlns:inkml="http://www.w3.org/2003/InkML" xml:id="stk18" contextRef="#ctx0" brushRef="#br0">7051 17131 74 0,'-13'0'27'4,"3"4"2"6,5-4-18-5,-2 0-5 5,7-2-1-5,0-1-5 4,0 1 3-3,0-1-4 4,5-2 4-5,2 3-5 5,3 2 5-5,-3-11-5 5,6 1 4-5,2 3-4 5,3-6 5-6,2-1-6 6,-5 4 6-5,7-6-6 5,-3 1 5-5,3-3-4 5,-10 3 4-5,11 5-4 7,-8-4 3-9,1 1-3 7,-6 7 4-5,10-3-4 5,-11-1 4-5,2-1-3 5,-2 4 3-6,-4-6-5 7,1 1 5-7,-1-3-4 7,0 0 4-7,-2 0-3 7,1 4 3-7,-11-9-4 7,2 8 5-6,-5-8-4 4,-1 0 4-4,-6-3 0 6,2 10 6-8,-7-14 0 8,4 11 5-7,-7-6-1 7,9 2 3-7,-11-3-2 7,1 5 0-6,-9-4-2 5,3 9 2-6,-16 1-4 7,2 1 2-6,1 4-1 5,2 4 2-6,-2 1-4 6,7 2 1-5,-4 3-4 5,4-1 2-5,-2 1-4 5,5 2 2-5,-3-3-3 5,0 1 2-5,5 7-3 5,6 7 2-4,-15-6-3 2,9 9 3-3,-8 7-3 4,1-1 3-3,-7 9-1 4,14 8 2-5,-3 6-3 5,13-6 2-6,4 7-4 7,11-9 2-6,8-3-4 5,10-6 5-4,3-1-6 3,12-4 6-5,8-1-6 7,-6-4 6-7,16-2-6 6,-5-2 5-5,0-5-4 6,-4-3 5-7,4-1-6 7,-5 2 6-7,2-6-6 6,-2 2 6-5,4-5-6 5,1 3 5-5,5-2-5 5,3-2 1-6,9-2-9 6,3 6 1-5,10-5-13 5,4 1-2-5,2-1-48 5,-4 10 2-5,3-23-18 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417">
    <iact:property name="dataType"/>
    <iact:actionData xml:id="d0">
      <inkml:trace xmlns:inkml="http://www.w3.org/2003/InkML" xml:id="stk0" contextRef="#ctx0" brushRef="#br0">7541 8319 143 0,'-5'-1'34'5,"3"-3"14"5,2 4-41-6,0 0-1 7,2 0 1-7,3-8-1 7,-2 10-1-7,-1-9 1 6,5 2 2-4,-2 3 2 3,3 11 1-4,2-19 3 5,3 1 2-5,9 0 1 5,8-15 0-5,9-21-2 5,5-3-4-5,15-16-3 6,-1-6-3-7,12-13-3 7,-8 13-2-6,7-13-13 3,-11 15-11-2,2-13-56 4,-8 8 3-5</inkml:trace>
    </iact:actionData>
  </iact:action>
  <iact:action type="add" startTime="24428">
    <iact:property name="dataType"/>
    <iact:actionData xml:id="d1">
      <inkml:trace xmlns:inkml="http://www.w3.org/2003/InkML" xml:id="stk1" contextRef="#ctx0" brushRef="#br0">4790 9738 119 0,'0'-20'17'10,"-3"9"16"-5,6 12-41 5,0-2 9-5,2-1-1 4,2 5 1-4,0-8-2 5,-2-10 3-4,3-1-2 3,4-2 2-4,9-21-1 5,4-2 2-5,12-22 0 5,-1-7 0-5,16-19-1 5,-1 12-1-4,11-12-4 4,-3 12-17-6,6-9-17 5,-17 11-3-3</inkml:trace>
    </iact:actionData>
  </iact:action>
  <iact:action type="add" startTime="25226">
    <iact:property name="dataType"/>
    <iact:actionData xml:id="d2">
      <inkml:trace xmlns:inkml="http://www.w3.org/2003/InkML" xml:id="stk2" contextRef="#ctx0" brushRef="#br0">5154 10146 79 0,'-15'0'27'6,"3"-6"8"3,11-9-22-4,4-8-2 5,7-14-2-5,13-11-4 5,4-13-3-5,12-7-2 6,0 3 1-7,5-11-1 6,-7 9 1-6,13-13-10 6,-14 6-27-5,6-4 6 5</inkml:trace>
    </iact:actionData>
  </iact:action>
  <iact:action type="add" startTime="25948">
    <iact:property name="dataType"/>
    <iact:actionData xml:id="d3">
      <inkml:trace xmlns:inkml="http://www.w3.org/2003/InkML" xml:id="stk3" contextRef="#ctx0" brushRef="#br0">5076 10480 15 0,'-4'3'22'8,"-1"-6"-5"-2,5 3 1 3,5 0-9-3,-6-2-4 4,7-4-1-6,-2-4-2 6,4 5 1-5,0-13 1 5,9-1 0-5,1-7-1 5,9 6 1-4,8-15-3 3,-2-2 0-4,8-17-24 5,1-1 8-6</inkml:trace>
    </iact:actionData>
  </iact:action>
  <iact:action type="add" startTime="30431">
    <iact:property name="dataType"/>
    <iact:actionData xml:id="d4">
      <inkml:trace xmlns:inkml="http://www.w3.org/2003/InkML" xml:id="stk4" contextRef="#ctx0" brushRef="#br0">5212 11776 79 0,'-5'-13'17'5,"3"0"9"5,4-9-27-6,9-10 6 6,-1-14-6-5,7-4 6 6,5-3-6-7,4-8 5 6,-1 8-5-5,12-7 4 6,-3 0-5-7,6-6 4 7,-3 1-12-6,6 2-16 4,-5 12 2-5</inkml:trace>
    </iact:actionData>
  </iact:action>
  <iact:action type="add" startTime="31265">
    <iact:property name="dataType"/>
    <iact:actionData xml:id="d5">
      <inkml:trace xmlns:inkml="http://www.w3.org/2003/InkML" xml:id="stk5" contextRef="#ctx0" brushRef="#br0">5562 12369 9 0,'-2'3'3'5,"-1"0"2"5,5-1-7-6,-2-14 6 5,3-3-6-3,-1 2 7 3,4 1-6-3,4-1 6 4,2 3-5-6,-2 0 5 8,0-3-5-8,2-7 6 6,-4 0-6-6,2-5 7 6,6 4-5-4,-2-8 4 3,11 8-6-4,-7-6 4 5,10 7-8-6,-8-11-6 7,7 9 1-5</inkml:trace>
    </iact:actionData>
  </iact:action>
  <iact:action type="add" startTime="88652">
    <iact:property name="dataType"/>
    <iact:actionData xml:id="d6">
      <inkml:trace xmlns:inkml="http://www.w3.org/2003/InkML" xml:id="stk6" contextRef="#ctx0" brushRef="#br0">9563 12925 43 0,'0'1'43'10,"-2"-1"-7"-5,2 4 3 5,0-6-18-6,0 2 2 7,0-2-14-6,0-3 3 6,0 2-10-7,5 0 3 5,-1-6-6-3,2-2 5 4,1-6-4-5,5-6 4 4,-3 3-5-4,3-8 5 6,0 3-5-7,6-3 4 6,-5 4-5-5,6-6 5 6,-3 7-5-7,2-3 5 7,-6 2-5-7,3 3 4 6,-5 3-3-5,-3 3 3 6,-1 1-4-8,2 6 5 8,-4 1-6-7,-1-4 5 6,4-2-5-5,-2-1-1 5,10-2-12-5,-4-6-32 5,1 11 2-5</inkml:trace>
    </iact:actionData>
  </iact:action>
  <iact:action type="add" startTime="89635">
    <iact:property name="dataType"/>
    <iact:actionData xml:id="d7">
      <inkml:trace xmlns:inkml="http://www.w3.org/2003/InkML" xml:id="stk7" contextRef="#ctx0" brushRef="#br0">10214 13172 70 0,'-10'13'45'9,"1"-5"-1"-4,0 6-7 5,-1-11-11-5,3 9 5 5,-1-7-14-5,-1 0 6 5,4 1-10-5,2-1 4 4,1 2-10-4,2-2 2 6,2-5-8-7,1-5 4 7,1-5-7-7,1-13 5 7,5-4-5-6,1 1 4 4,-1-8-4-4,7-14 4 5,-2 3-5-5,0-9 4 5,-4 1-7-5,4-4-3 5,-1 14-8-6,-5-5-10 7,6 10-24-6,-3-2-13 5,0 8-9-5</inkml:trace>
    </iact:actionData>
  </iact:action>
  <iact:action type="add" startTime="97046">
    <iact:property name="dataType"/>
    <iact:actionData xml:id="d8">
      <inkml:trace xmlns:inkml="http://www.w3.org/2003/InkML" xml:id="stk8" contextRef="#ctx0" brushRef="#br0">5194 14330 18 0,'0'-13'15'9,"-2"1"1"-4,4 4 7 4,-4 6-3-4,-1-6 13 5,-1 8-7-5,3 2 3 6,-3-4-10-6,3 9 2 5,-3-4-14-5,4 5 3 5,-1-1-6-5,6 6 4 5,0-8-7-5,5 12 4 4,1-9-6-4,11 9 5 5,-6-4-5-6,13 13 4 7,0-7-5-6,6 17 6 5,2-3-6-4,11 14 6 3,-5-4-6-4,17 22 6 5,-12-14-6-5,17 14 6 4,-5-7-6-3,3 7 5 4,-12-11-5-6,14 10 5 6,-22-21-5-5,0-2 6 5,-6-8-7-5,-6-3 7 5,-12-11-6-5,2-1 5 5,-11-2-5-5,0-11 6 4,-5-1-6-3,-3-13 6 4,1 3-7-6,-6-11-51 6,3-8 17-4</inkml:trace>
    </iact:actionData>
  </iact:action>
  <iact:action type="add" startTime="97934">
    <iact:property name="dataType"/>
    <iact:actionData xml:id="d9">
      <inkml:trace xmlns:inkml="http://www.w3.org/2003/InkML" xml:id="stk9" contextRef="#ctx0" brushRef="#br0">5356 14350 50 0,'-5'3'13'3,"0"-3"10"8,4 2-18-6,-1 1 7 6,0-8-6-7,6 5 6 6,-4-5-8-5,1 0 5 5,1-1-8-6,5 1 5 6,-4-7-6-5,2 9 5 5,0 1-6-5,3 6 6 6,-4 4-6-7,7 7 7 7,2 3-4-8,4 7 8 9,3 3-6-8,3-6 6 7,-1-7-7-6,4 5 3 4,1-6-6-5,-2-9 4 6,-7 5-5-5,-5-5 5 5,-9-10-5-5,-8 5 7 6,-7 0-6-7,-3 2 14 7,-1 1-2-7,-9-1 8 7,2-9-6-6,0 2 5 3,1-8-14-3,-1 0 3 6,7 1-10-6,-5-6 6 5,2-7-6-6,3-3 4 7,-3-4-4-7,1-2 4 7,-3 5-4-7,-1 8 5 6,3 4-5-5,-2 11 5 5,3 2-5-5,0 8 5 5,7 4-5-6,-1 5 7 7,4 7-6-6,-3 3 5 5,4 10-5-5,-6-3 5 5,4 2-6-5,-2 9 5 5,5-4-5-5,-7-9 4 5,10 4-4-6,2-9 0 6,10-12-12-5,4-12-47 5,9-11 10-5</inkml:trace>
    </iact:actionData>
  </iact:action>
  <iact:action type="add" startTime="99605">
    <iact:property name="dataType"/>
    <iact:actionData xml:id="d10">
      <inkml:trace xmlns:inkml="http://www.w3.org/2003/InkML" xml:id="stk10" contextRef="#ctx0" brushRef="#br0">7385 15502 74 0,'-2'10'30'10,"1"1"2"-6,-3 6-7 7,-1 1-12-6,4 2 8 5,-1-5-5-5,2 0 5 4,0-7-12-3,2 1 1 3,-1-3-9-5,-1-6 3 6,0 2-5-4,0-2 6 4,-3-2-3-5,-4-4 7 5,2 2-3-5,-3-6 8 5,0 0-4-6,-6-3 6 7,1 3-8-6,-5-10 4 6,-9 2-8-8,1-4 4 6,1 1-8-3,0-4 6 6,-3 2-7-9,3-1 5 7,0-4-6-5,-2-2 5 6,-14 2-5-7,4-10 5 6,1 6-5-5,-2-1 6 5,9 12-5-6,10 6 6 6,-3-4-6-5,5 10 7 6,2-1-7-7,0 5 6 6,4-4-6-5,-1 8 5 5,4 1-6-5,0-2 6 5,1-8-6-5,0 0 5 5,4 0-5-5,-2 7 6 5,2-4-7-6,-4 7 6 6,5-6-5-5,1 2 5 5,-1 1-6-5,0-2 6 5,2 0-6-4,4 10 6 3,-4-7-6-4,1 2 5 6,1 2-4-7,6-2 4 7,1-3-5-8,4 1 6 8,0 4-6-6,9-2 6 4,3 1-5-4,3 4 4 6,0-3-4-6,5 0 4 5,1 1-5-5,0 3 6 5,-4 8-5-5,-5-1 4 5,0 4-4-5,-12-7 5 4,-4 1-5-4,-3-1 5 5,-6 2-6-5,-10-12 6 5,4 5-5-5,-6-5 6 5,-3 5-6-5,-1-15 5 5,-6 3-5-5,-6-8 5 5,3 2-6-5,-10-17 5 5,7 7-4-6,-5-19 5 6,3 11-6-5,-5-11 5 5,7 7-3-5,-1-1 3 6,5 11-4-6,-5-1 4 4,8 6-4-4,-6 1 5 5,6 9-5-5,6 7 4 5,1 3-5-6,4 10 6 6,4 2-6-5,6 9 5 5,1 2-5-4,11 7 5 4,1-6-9-6,9 9 51 6,-4-10-123-5,4-6 53 5</inkml:trace>
    </iact:actionData>
  </iact:action>
  <iact:action type="add" startTime="119556">
    <iact:property name="dataType"/>
    <iact:actionData xml:id="d11">
      <inkml:trace xmlns:inkml="http://www.w3.org/2003/InkML" xml:id="stk11" contextRef="#ctx0" brushRef="#br0">2664 17538 25 0,'-2'17'11'4,"2"9"3"7,2 6-9-6,-2 3 3 4,8 9-5-4,3 11 4 5,1-3-7-5,0 4 4 5,9 9-6-4,1 8 6 3,-1-4-6-4,1 14 6 6,-7-1-7-7,-2-4 7 7,-9-15-7-7,6 2 7 6,-5-16-6-6,1-1 5 6,1-21-6-4,3 0 5 4,-5-16-7-6,1-3-11 6</inkml:trace>
    </iact:actionData>
  </iact:action>
  <iact:action type="add" startTime="120152">
    <iact:property name="dataType"/>
    <iact:actionData xml:id="d12">
      <inkml:trace xmlns:inkml="http://www.w3.org/2003/InkML" xml:id="stk12" contextRef="#ctx0" brushRef="#br0">2840 17888 2 0,'-9'-10'0'3,"-4"-8"2"8,3 3-2-7,-7-10 1 7,-3 2-1-6,2-5 1 5,0-2-1-5,-7-8 0 5,0 1 0-5,2-3 0 5,0 7 0-7,-4-3 0 8,6 9-2-6,-1-1 5 5,4 11-5-5,1 4 5 5,4 10-4-5,0 3 5 6,1 3-3-7,0 10 8 7,2 1-4-7,0 5 8 6,0-4-7-6,2 10 5 7,0 0-8-7,6 0 4 7,0-2-10-7,6 6 7 7,6-10-14-6,1-7-2 4,4-5-2-4</inkml:trace>
    </iact:actionData>
  </iact:action>
  <iact:action type="add" startTime="207742">
    <iact:property name="dataType"/>
    <iact:actionData xml:id="d13">
      <inkml:trace xmlns:inkml="http://www.w3.org/2003/InkML" xml:id="stk13" contextRef="#ctx0" brushRef="#br0">5848 11816 48 0,'28'25'23'2,"22"21"0"-2,1 1-11 4,-39-34-2 0,-12-10-1 5,0-1-4-4,0-2-1 6,0 3 1-7,3-1-5 7,2 3 3-7,0 3-5 5,2 2 5-3,-1 2-4 4,1 4 4-5,-4-2-4 5,-3 1 4-5,-1 1-4 4,-3-4 5-3,-2 3 6 4,-3 0 6-5,3 0 0 4,-1 3 4-4,-1 0-2 5,4 0-5-4,-4-1-5 4,7-9 0-6,-1 2-5 6,2-5 1-6,3-6-5 7,4-4 4-7,1 3-4 6,-1-8 3-5,1 0-3 6,0-2 4-7,-3-2-4 7,4-6 4-7,1-9-4 5,-4 3 4-3,1-6-4 4,0 2 3-5,-3 1-3 5,0 5 3-5,-8-1-2 5,1 9 2-5,-3 1-3 5,-1 7 3-5,0 3 4 5,-3 5 5-5,4 3-4 4,-1 5 4-4,0 12-4 5,7 3-3-5,7 12-5 6,0 5 4-7,4 5-4 6,-1-4 4-5,2 3-5 5,1-1 4-5,-3-5-3 5,-2-10 3-5,1-1-3 5,-4-9 4-5,-2 0-4 5,2-11 3-5,-2-2-4 4,1-5 4-3,-3-9-2 4,-1-14 2-5,4-17-2 5,-8-3 2-5,4-17-3 5,0-1 3-5,0 0-4 5,0 16 4-5,0 5-3 4,4 18 4-4,-3 11-5 5,-2 9 5-5,-6 7-5 5,-1 3 4-6,-2 7-4 7,-4-1 5-6,1 16-5 5,3-6 3-5,-3 5-2 5,3-4 2-5,5-1-3 4,0-12 4-4,7-2-4 6,6-5 4-7,7-12-4 7,1-4-5-7,11-11-62 6,-4-1 18-5</inkml:trace>
    </iact:actionData>
  </iact:action>
  <iact:action type="add" startTime="211174">
    <iact:property name="dataType"/>
    <iact:actionData xml:id="d14">
      <inkml:trace xmlns:inkml="http://www.w3.org/2003/InkML" xml:id="stk14" contextRef="#ctx0" brushRef="#br0">7254 12705 46 0,'-10'15'12'5,"5"0"7"5,0 4-20-5,3-4 5 5,2-4-8-4,2-1-12 4,8-3 4-6</inkml:trace>
    </iact:actionData>
  </iact:action>
  <iact:action type="add" startTime="249088">
    <iact:property name="dataType"/>
    <iact:actionData xml:id="d15">
      <inkml:trace xmlns:inkml="http://www.w3.org/2003/InkML" xml:id="stk15" contextRef="#ctx0" brushRef="#br0">7938 14619 69 0,'-15'3'15'5,"8"4"6"5,9 0-19-5,8-3-3 3,1-5 2-2,9-6-2 4,-1 2 5-5,9-11-5 5,-3 4 4-5,6-8-4 5,-3 3 4-6,7-2-4 8,-10-1 3-8,5-2-2 6,-7 10 4-5,7-1-4 4,-5-2 5-4,3 0-3 5,-3-8 4-5,3-13-4 6,-3-3 3-7,9-10-4 7,-1 2 3-7,-5 2-4 6,4 2 2-5,-6-3-2 5,-9 13 2-5,-7 1-3 6,0 7 3-7,-17 0-2 6,-3 7 3-6,-2 5-3 6,-8-2 4-5,-8-2 0 6,-2 6 9-7,-8 1 0 7,-2-10 4-7,-3 8-2 7,7 9 1-7,-9-6-5 6,3 8 1-4,-4 4 0 2,-4-5 4-2,-6 2 0 4,4 4 1-6,4 1-2 6,-2-10-2-4,-3 11-6 4,5-11 0-6,-7 4-6 7,0-4 3-6,2 1-4 5,8-2 3-5,-3-4-4 4,10-2 3-4,-8 6-3 5,2-4 3-5,-9-2-3 5,7 14 4-6,-21-12-4 7,6 5 3-6,-15-2-3 5,3 0 3-5,-14-1-4 5,23 8 5-5,-11 0-5 5,15-1 4-7,0 12-3 8,6-6 3-6,-5-2-4 5,11-1 4-5,-5-7-3 6,8 2 3-7,-4-4-4 7,-1-1 4-7,-7 0-3 6,16 6 3-5,-14-8-3 5,15 5 3-5,-5 3-5 4,5-6 5-3,-3 1-3 4,8 7 2-6,-4 5-2 7,2 0 3-6,-3 7-3 5,9 3 2-6,-4-8-3 6,0-2 4-5,-3 3-4 6,5 0 4-6,-12-15-4 4,2 16 4-5,1 1-4 7,9 3 4-7,-9-3-4 6,19 12 3-5,-7-3-4 7,7-5 5-9,-2 7-4 8,4 1 4-7,-1 6-4 7,4-5 4-7,-2 9-5 7,5-7 5-8,2 3-4 8,3-13 4-6,5 3-5 5,3-13 6-5,2 2-5 4,7-2 4-4,1 0-4 5,0-4 3-5,7 3-3 5,2-4 3-5,-2 0-3 6,1 5 3-8,1-2-3 7,-5 5 4-5,1 6-3 5,0 4 2-5,4 3-3 6,-2 3 4-6,5 1-4 5,-2 3 4-5,5-7-5 5,0-7 6-6,12 2-6 7,5-4 5-6,13-11-4 4,-5-1 5-4,14-6-5 5,-11-1 3-5,6-3-2 5,-9 0 2-5,12 4-3 6,-11 4 3-7,9 4-3 6,-8 4 3-5,3 8-3 5,-3 5 5-5,3 3-6 5,-10 1 6-6,9 0-5 7,-22-9 2 7,-2 1 2-17,32 0-4 9,-7 3 3-5,3-3-2 6,1-4 2-6,-14-6-3 5,0 9 3-5,10-3-3 5,-1-2 4-6,7 7-4 6,-4 1 5-5,2-7-4 5,-6 10 3-6,-1-4-4 7,-7-1 4-6,-1-3-4 5,-9-2 3-6,7-7-3 7,-4-3 4-6,-4 0-4 5,1 0 4-5,2-2-4 4,-5-6 4-4,5 6-4 5,-2 2 4-5,5-9-3 5,3 7 2-5,11 2-2 5,-7-7 2-5,9 4-2 6,0 5 2-7,-3-4-6 6,-4 2-2-5,6 0-16 4,-7-2-32-4,7-8-20 5,0 2-15-5</inkml:trace>
    </iact:actionData>
  </iact:action>
  <iact:action type="add" startTime="261126">
    <iact:property name="dataType"/>
    <iact:actionData xml:id="d16">
      <inkml:trace xmlns:inkml="http://www.w3.org/2003/InkML" xml:id="stk16" contextRef="#ctx0" brushRef="#br0">24047 9989 73 0,'-5'1'50'11,"2"4"3"-7,-5-5-9 6,-2 2-6-5,5 1 1 6,3 2-7-7,1-3-2 6,-3 0-6-5,8-2-3 5,1 1-7-5,-5-6 0 5,3-3-2-5,13-5 0 5,4-10 2-6,5-16-3 7,5-4-2-7,13-10-5 7,-8-3 0-6,8-6-3 5,-4 16 1-6,7-14-2 6,-6 10 1-6,11 2-1 7,-2 8 1-6,2-18-2 6,0 20 1-7,8-12-13 6,-8 9-16-5,5 4-72 6,-12 11 7-7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69">
    <iact:property name="dataType"/>
    <iact:actionData xml:id="d0">
      <inkml:trace xmlns:inkml="http://www.w3.org/2003/InkML" xml:id="stk0" contextRef="#ctx0" brushRef="#br0">10353 13636 58 0,'-3'2'33'5,"1"1"6"5,-1 4-13-7,-4 3 9 8,2-8-7-6,-1 8 9 4,4-5-13-3,-1 3 3 4,3-5-15-6,1-4 2 7,-1-16-11-7,0-11 4 6,4-9-7-5,2-13 5 6,-1-1-5-7,7-14 6 6,1 1-7-3,0-14 7 2,1 11-5-5,-3-16 7 6,1 14-5-5,-4-13 6 4,-6 14-6-4,-7-15 5 6,0 18-6-6,-7-8 7 5,2 14-6-5,-1-13 6 5,1 6-7-6,0-9 3 7,5 6-7-7,-2-16 5 7,7 10-5-6,2-6 5 5,8 11-6-7,1-3 7 7,4 15-6-4,2-2 5 4,1 19-6-6,-3 13 6 7,-5 9-6-6,0 8 7 5,-8 9-7-5,1 4 7 5,-6-2-6-5,1 2 5 4,10 17-5-3,-11 1 5 2,3 2-5-1,-3 11 5 2,3 12-6-4,-5 1 7 5,5 9-7-4,-7 15 6 3,4-2-6-4,-5 15 6 6,4 3-7-8,-4 22 7 7,-2-12-6-4,0 17 6 3,0-10-6-4,-5 0 6 5,0-13-6-4,5 2 6 4,4-17-5-6,-3 1 5 6,9-16-5-5,0-2 4 6,4-13-4-7,-1 3 4 6,2-15-5-4,5 1 6 3,0-11-6-5,-2-5 6 6,2-6-6-5,-5 1 5 6,3-6-4-7,-6-1 4 7,6 1-4-6,-6-5 5 5,0-1-6-6,1-1 6 6,-6-5-6-5,-2-6 5 5,-2-4-5-6,0-9 5 6,-1-2-5-4,0-11 6 4,-2 3-6-6,5-8 6 6,-5-4-5-4,0-11 5 5,0 4-5-8,-3-27 5 7,-2-1-5-4,0-27 5 3,1 5-6-4,5-31 6 5,0 8-5-5,6-12 5 5,5 17-6-5,1-10 6 5,5 20-6-5,4-4 6 5,-2 21-6-5,1-6 6 5,-4 22-6-5,-2-2 6 5,-5 21-5-6,-8-14 5 6,1 14-6-5,-5-15 7 5,-2 6-7-5,-3-5 6 5,0 8-6-5,1-6 6 5,1 18-5-5,-7-6 5 6,11 10-6-7,1-3 7 6,5 12-7-5,-2-11 6 5,7 8-5-6,2-9 5 6,6 4-6-5,-1-20 6 6,4 10-6-7,-1-18 6 6,-3 6-6-5,3-13 6 6,-7 10-6-7,-1-3 5 6,-1 13-4-5,-2-2 5 4,-4 20-6-4,0 2 6 7,-4 3-5-8,1-1 4 8,-2 7-5-8,2-12 6 6,0 8-6-5,1 0 6 5,2-7-6-5,0-8 7 5,3 3-7-4,2-5 6 3,-1-1-5-5,4-2 5 6,4 5-6-5,-2-4 6 4,1 1-6-4,-4-9 5 6,0 12-5-6,-4-8 6 5,-3 1-5-5,-2-7 4 5,-1 6-4-5,3-17 5 6,-2 5-6-8,7-12 5 7,0 11-4-5,-1-11 4 5,-4 5-4-4,5-1 5 3,-4 13-6-4,8-5 6 6,2 15-6-7,6 3 6 6,-2 12-6-5,2-5 6 5,-2 10-7-5,1-5-1 4,1-1-21-4,4 1-60 6,-4-7 7-7</inkml:trace>
    </iact:actionData>
  </iact:action>
  <iact:action type="add" startTime="21173">
    <iact:property name="dataType"/>
    <iact:actionData xml:id="d1">
      <inkml:trace xmlns:inkml="http://www.w3.org/2003/InkML" xml:id="stk1" contextRef="#ctx0" brushRef="#br0">1072 16136 38 0,'-5'-19'21'6,"1"6"1"3,4 3-10-3,0 0-4 3,4 5-1-5,-4 0-5 7,0 4 1-6,6 6-2 6,-1 6 3-7,7 9-2 6,4 8 4-6,3 11-4 7,-3 2 3-7,-2 12-3 6,2 2 2-5,-8 18-4 6,-1-7 4-6,0 27-5 4,-6-3 4-4,-1 26-4 5,0-6 4-5,-3 29-4 6,-2-11 3-8,2 11-3 7,-4-18 3-5,4 14-3 6,-2-29 3-6,1 7-3 4,0-27 4-4,-1 0-4 5,1-29 3-4,1 4-3 4,-4-33 4-5,6-3-5 4,-3-20 4-4,4-6-1 5,-3-23 3-6,3-6-3 6,3-11 4-4,1-22-3 4,-4-3 1-6,3-14-3 7,2-6 2-7,2-11-2 7,-4 11 2-6,3-12-4 4,1 14 5-3,-2-4-4 2,-5 3 3-3,0-1-3 5,0 13 3-5,0-5-3 5,-3 13 3-5,1 2-3 5,2 13 4-5,-2-5-4 6,2 19 4-7,2-7-4 7,0 11 4-8,-2 2-5 8,1 5 5-7,-1-1-5 6,0 3 4-4,0 9-3 4,0-4 3-4,2 13-3 4,-2-8 4-6,0 16-3 7,0-10 3-7,-3 19-3 7,1 3 4-7,4 23-4 6,-2 0 4-5,0 25-3 5,3 2 3-6,0 21-4 7,2 1 4-7,0 26-5 6,2-6 4-4,-5 23-4 4,4-7 3-6,-6 13-6 7,4-8 2-7,-4 9-16 7,-2-21-8-7,-3-6-17 6,-2-24-8-5</inkml:trace>
    </iact:actionData>
  </iact:action>
  <iact:action type="add" startTime="54102">
    <iact:property name="dataType"/>
    <iact:actionData xml:id="d2">
      <inkml:trace xmlns:inkml="http://www.w3.org/2003/InkML" xml:id="stk2" contextRef="#ctx0" brushRef="#br0">9512 13208 42 0,'-4'-8'34'3,"4"10"5"8,0-7-4-6,0 3-2 5,4 0-3-6,2-3-5 6,-1-10-10-5,5-3-6 5,-2-2-3-5,9-6-2 5,-2-2-1-5,7-7 0 5,2-8 1-5,5-11-2 6,-1 0 2-7,8-1-1 6,-2 3 0-5,12-1-2 7,-11 10 2-10,1-2-3 9,-7 12 2-6,-6 3-1 5,-15 10 0-6,2 10-1 7,-3 9 3-7,-12-1-2 7,5 12 2-7,-7 5-2 6,-3 2 2-5,-6 6-2 6,-3 7 1-7,-7 3-2 6,-1 2 2-5,-8 10-2 5,2-6 1-5,0 13-1 4,-2-6 3-4,0 1 6 6,9-9 6-6,2 3 0 4,10-17 3-3,2-9-5 3,10-7-4-3,4-10-7 3,5-8 0-5,3 2-2 7,-4-12 1-7,7-8-2 7,1 1 3-6,1-9-3 5,-4-2 2-5,11-2-2 5,-4 3 3-6,7-8-3 7,0 4 3-7,6-7-3 6,-1 6 2-5,7-1-2 5,-9 10 2-5,4-5-1 5,-14 5 1-5,10 9-1 5,-20 3 1-5,2 13-2 6,-5 3 2-7,-5 26-3 6,-18 2 4-5,3 24-3 4,-10 1 2-4,-13 17-1 5,-2-2 2-5,-8 5 2 5,2 0 3-5,-3 5-1 5,8-10 3-5,1 7-2 5,12-22 1-5,1-7-3 5,16-16 0-5,2-5-3 5,13-18 2-6,2 6-5 7,4-25 3-7,9-2-3 6,-4-5 2-5,9-14-2 6,-5-8 2-7,7 7-2 6,-6 3 1-4,-2-2-1 4,-8 11 3-6,-3 9-3 7,-10 8 2-6,-7 10-1 4,-5 12 1-4,-8 8-1 5,3 8 1-5,-7 10-1 5,1-3 2-5,-1 10-2 5,-1-9 2-6,0 2-2 7,6-1 1-6,-5 6-1 5,7-17 1-5,6 4-2 4,5-8 2-4,4-19-1 5,9-16 0-5,9-20-1 5,5 0 0-5,9-27-6 5,3-10-1-5,3-11-9 5,0 13-9-5,5-17-68 5,-11 24 15-5</inkml:trace>
    </iact:actionData>
  </iact:action>
  <iact:action type="add" startTime="56333">
    <iact:property name="dataType"/>
    <iact:actionData xml:id="d3">
      <inkml:trace xmlns:inkml="http://www.w3.org/2003/InkML" xml:id="stk3" contextRef="#ctx0" brushRef="#br0">9701 13223 116 0,'-4'7'27'5,"1"0"18"5,0-6-30-5,1-2 0 5,2-4 2-5,0 5-2 4,2-4-5-4,1 3-1 6,-1 2 3-7,1-2-1 6,0-8 2-5,1 9 1 5,1-1-2-5,0-6-2 5,1 5-1-4,6 1-1 3,5 1-2-4,2-2-3 5,8 4 2-4,1 3-3 3,-1-5 0-3,-1 5-1 2,-2 1 1-3,2 9-2 5,-4-3 2-5,4 14 0 5,-6 1 2-5,8 9 0 5,-8-1 3-5,2 12-3 5,-4-4 2-5,-4 7-4 4,-11-7 1-3,-8-2-2 3,-2 4 2-4,-3 5 1 5,-5-15 1-5,-6 5-1 5,-2-4 1-5,-6-6-1 5,-6-10-1-5,-3 0-2 5,10 3 1-5,-8-10-1 6,-1-3 1-7,2 5 0 6,2-2 3-5,-7-4-1 5,7 1 2-5,0 5-2 5,3-9 1-5,-2 4 0 5,2-3 2-5,-3-2-2 5,2-5 0-5,-8-2-1 5,10 2 0-5,-8-3-3 4,7 1 3-4,-3-1-3 5,3 1 1-5,-10 1-1 5,14 2 2-5,-8 4-3 5,6 0 3-5,-8 2 0 5,6-1 3-5,-3 3 0 5,3-3 1-5,0-4-2 5,15 0-1-5,-3-4-2 4,6-1 0-4,-1-7-2 6,-1 0 1-7,0-2-1 7,2 2 1-6,0-1-1 5,1 1 1-6,1 1 0 7,0 3 2-6,3 1-2 4,4 3 2-4,1 0-2 4,2-1 1-3,2 1-2 4,1-2 1-5,-1-6-2 5,1 0 2-6,5-2-2 7,1 2 2-7,-3-2-2 7,6 1 3-6,-4-6-2 4,-6 7 2-3,1 5-3 3,-8-5 2-4,-3 9-2 5,-4 2 3-5,-1-1-3 5,-2-11 3-5,-1 14-3 6,-3-8 3-8,6-2-3 8,0 7 3-6,-4 7-3 4,9-5 2-3,-1 3-2 3,1 0 2-3,-3-4-2 3,2 3 2-4,-1 7-2 5,0-9 2-5,-1 13-2 5,-4-12 4-5,5 9-2 5,-3-14 3-5,8 14-3 5,3-14 2-5,10 10-3 5,-4-13 1-6,7 7-2 6,-1-9 1-5,5-1-1 5,3 1 2-4,4-14-2 4,4-2 2-5,6-6-2 5,-4-12 2-6,4-9-2 6,-9 7 1-5,4-2-1 5,-9 10 3-5,-5 7-4 5,-8 15 4-5,2 11-3 5,-9 7 3-5,-3 10-3 5,0 3 2-5,-7 7-2 5,4 10 2-5,-3-2-2 5,2 4 2-5,-4-4-1 5,6 4 1-6,-3-11-2 6,5 7 2-6,-1 5-1 7,4 6 1-6,-6-1-2 5,3 0 2-5,0 10-2 5,3-12 2-5,-3 6-2 5,4-6 2-5,1 6-2 5,0-7 2-6,0-9-2 6,5 2 2-5,1-16-2 5,1-2 2-5,8-12-2 6,1 4 2-7,6-17-2 7,6 3 2-6,7-9-2 4,0 1 2-4,8-5-3 5,7 3 0-5,-4-4-7 4,1 2-4-3,1 3-28 4,3-1-76-6,-4-4 15 7</inkml:trace>
    </iact:actionData>
  </iact:action>
  <iact:action type="add" startTime="72207">
    <iact:property name="dataType"/>
    <iact:actionData xml:id="d4">
      <inkml:trace xmlns:inkml="http://www.w3.org/2003/InkML" xml:id="stk4" contextRef="#ctx0" brushRef="#br0">19490 8379 138 0,'-6'0'49'4,"1"2"8"7,5-4-44-6,-2-8 4 5,4 7-12-5,6-5 1 5,0-4-5-6,2 2 13 7,2 0-3-7,3-12 12 6,5 4-4-5,8-18 7 5,5-3-12-5,15-17 3 5,7 0-11-5,15-19 4 5,0 10-9-4,16-16 4 3,-10 5-16-4,11 6-74 5,-19 10 22-5</inkml:trace>
    </iact:actionData>
  </iact:action>
  <iact:action type="add" startTime="73913">
    <iact:property name="dataType"/>
    <iact:actionData xml:id="d5">
      <inkml:trace xmlns:inkml="http://www.w3.org/2003/InkML" xml:id="stk5" contextRef="#ctx0" brushRef="#br0">19512 9010 57 0,'0'-2'51'5,"-2"0"-5"6,4-3-12-7,5-3-4 6,-6-12-9-5,6 10-6 5,0 7-2-5,3-14-2 5,1 12 5-6,2 5 0 7,-1-18 1-6,6-3-5 5,7 1 0-6,3-12-6 7,4-3-2-7,11 0-5 7,5-8 2-7,0-2-74 7,-3 4 24-7</inkml:trace>
    </iact:actionData>
  </iact:action>
  <iact:action type="add" startTime="76066">
    <iact:property name="dataType"/>
    <iact:actionData xml:id="d6">
      <inkml:trace xmlns:inkml="http://www.w3.org/2003/InkML" xml:id="stk6" contextRef="#ctx0" brushRef="#br0">19753 9620 149 0,'-4'9'38'6,"-2"-16"13"4,1 7-41-6,13-2 0 6,2-8 2-5,-2-4 1 5,9-1 2-6,13-2-2 6,-10-15-1-5,13 9-4 6,-1 0-1-7,4-7-1 6,-1-3 1-4,8 1-1 3,-6 1 1-3,14-9-2 4,2 4-1-4,19-14-3 3,-8-3-14-5,26-25-63 6,-14-7 16-5</inkml:trace>
    </iact:actionData>
  </iact:action>
  <iact:action type="add" startTime="78878">
    <iact:property name="dataType"/>
    <iact:actionData xml:id="d7">
      <inkml:trace xmlns:inkml="http://www.w3.org/2003/InkML" xml:id="stk7" contextRef="#ctx0" brushRef="#br0">22001 11451 159 0,'18'-2'38'10,"5"-4"16"-5,12-3-36 5,-4 3-4-5,8-4 11 4,-5-2-7-4,10 2 5 5,-3-2-12-5,7 3 2 5,5-1-10-5,11 1 3 5,-11-1-8-5,18-5 6 5,-6-3-6-5,6-12 6 5,-3-6-6-4,24-17 6 5,-11 3-6-9,12-10 6 9,-38 19-1 8,3-1-3-17,60-44 11 8,-22 10-3-5,-5-9 8 5,-16 7-7-6,-29 16 6 6,-4 3-10-4,1-6 4 3,-5 4-9-3,0-1 4 3,-6 1-5-5,1-1 5 7,-13 8-6-7,-3-8 5 6,-14 7-3-4,0 12 10 4,-8 8-3-6,-3 2 7 7,-4 3-4-7,-11-1 4 7,0 6-10-6,-15-12 4 4,6 9-8-5,-9-5 4 7,12 8-6-7,-7-5 6 7,8 10-6-7,-9-1 5 7,6 4-5-7,-4-4 6 7,2 7-7-6,-4 8 7 5,7 6-6-7,-11 0 6 8,1 6-7-7,-15 13 5 6,-3-6-7-5,-13 12 5 6,6 3-6-7,-12 10 5 7,9-1-3-6,-8-2 5 5,6-4-4-5,-8 11 6 5,4-11-6-5,-11 14 7 4,10-4-6-4,-11 16 6 5,11-4-7-6,-1 20 7 7,11-7-7-6,-3 14 6 5,7-9-6-5,-4 19 6 6,12-17-6-7,-7 12 6 6,18-17-6-5,-9-4 5 5,14-9-4-5,-1 2 4 4,12-11-5-4,-1-1 5 6,16-2-6-7,-3 10 4 6,6-5-7-5,-2 7 4 6,3-4-4-7,1-1 5 6,1-8-4-4,1-6 6 4,13-1-3-5,7-3 4 4,6-11-4-5,16 6 5 6,7-16-5-5,18-14 5 6,2-5-5-7,16-14 5 7,-1-9-6-6,14-13 6 5,-4 1-5-5,26-10 5 5,-13 5-5-5,18-2 0 4,-18 4-12-5,5 1-83 6,-25 4 20-5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67">
    <iact:property name="dataType"/>
    <iact:actionData xml:id="d0">
      <inkml:trace xmlns:inkml="http://www.w3.org/2003/InkML" xml:id="stk0" contextRef="#ctx0" brushRef="#br0">8662 14025 51 0,'-19'0'11'4,"1"-5"8"6,6 3-12-4,7-3 7 4,0 0 6-5,4 4 2 4,1-3 2-3,-7-1-4 4,-6 5-4-5,1 0-4 5,-3-1 1-5,2 2 0 4,1 1 2-4,-3 1-3 5,5-3 0-5,1 5-5 5,0 2-1-5,-1-6-5 5,10 8 2-6,-3 2-4 7,-4 1 4-6,1 8-4 5,-3 5 3-6,-6 16-4 7,9 6 4-8,1 19-3 8,-5-1 3-6,3 13-4 5,-4-12 5-5,-11-1-4 5,9-12 3-4,-6 0-2 4,3-16 5-6,6-4-3 6,3-12 3-5,2-4-3 6,9-12 2-7,2-8-4 5,4-6 3-4,-3-10-4 5,8-6 3-6,0-14-2 7,-4 1 2-5,1-15-3 3,3 5 3-4,-7-12-3 5,1 11 3-5,0-10-4 5,-5 11 4-5,-1-1-3 4,-1 12 4-4,3 4-4 5,0 15 3-5,1 4-3 5,-1 8 3-4,-3 4-3 4,-9 2 3-6,4 3-3 6,-10 2 4-5,1 9-4 5,1-1 4-5,-4 8-4 4,0 3 5-3,-2 7-1 4,-1 6 5-5,1 4-2 5,6 2 4-5,-1 9-5 5,9-6 1-6,-1 7-5 7,1-5 3-7,5-1-6 7,-1-11 5-7,4 1-4 7,0-14 3-7,2-8-4 6,-4-8 4-5,2-7-4 5,0-12 4-5,0-16-4 5,3-4 5-5,7-16-5 5,-1-5 4-6,1-23-3 7,-2 1 3-6,2-11-4 4,5 8 4-5,5-7-3 7,-4 16 3-6,7-3-4 5,-6 9 4-5,-2 5-3 5,-2 20 3-5,-6 6-3 5,-2 19 3-5,-7 16-3 5,-8 17 2 7,2 2 1-14,-14 34-3 6,2 16 3-4,-10 12-3 5,4-2 3-5,-9-13-3 6,0-12 3-6,5 7-4 4,5-10 4-4,7 10-3 6,8-19 3-7,7 7-3 6,1-16 4-5,-1 2-5 5,3-15 4-6,1-6-5 6,6-5 5-5,-4-9-4 5,4-11 4-5,-4-16-4 6,5-7 4-7,-4-17-3 7,-3-9 2-7,6-16-3 7,5 5 4-7,-3-11-4 6,-2-1 4-6,10-1-3 7,-1 9 3-7,1-1-4 6,-1 15 4-5,-1 5-4 6,-8 18 4-6,-4-1-3 5,2 22 3-5,-16 11-3 5,6 13 3-5,-2 17-3 5,-3 11 3-5,-12 8-3 4,14 16 4-4,-15 16-4 5,1-2 3-5,-4 22-4 5,6-10 4-4,-10 3-3 3,8-46 1 9,5 0 2-16,-9 31-4 8,14-23 4-5,-8-23-4 4,12-20 3-4,11-41-3 5,14-8 4-5,-2-15-4 5,-2-14 3-5,12-10-2 6,-5 8 2-7,-9-5-6 7,3 15 3-7,7 22-6 6,-16 17 4-5,5 16-4 6,-5 10 7-8,-10 15-3 8,-2 11 6-6,-2 19-4 4,-8 5 3-3,-1 16-3 4,4 9 3-5,-6 6-25 5,9-8-49-5,2 7 8 5</inkml:trace>
    </iact:actionData>
  </iact:action>
  <iact:action type="add" startTime="19962">
    <iact:property name="dataType"/>
    <iact:actionData xml:id="d1">
      <inkml:trace xmlns:inkml="http://www.w3.org/2003/InkML" xml:id="stk1" contextRef="#ctx0" brushRef="#br0">4559 17513 134 0,'-20'13'31'3,"-1"-6"12"9,8 0-35-9,-4-6-2 7,10 1 3-5,1-5-1 5,-6-6 1-4,5-2-3 4,4-1-1-5,0-4-3 5,0-1 1-5,8 0-4 4,-4 1 4-4,9 1-4 6,0 0 4-7,2 2-5 5,-4-6 5-4,5 1-5 5,-1 5 5-5,1-4-5 5,5 2 4-4,7-5-4 4,-1-5 4-5,9-6-3 5,0-1 3-6,10 4-4 6,0-2 4-4,15 4-3 3,4 1 2-4,9 3-2 5,-4-3 4-6,6 4-5 7,-5 6 4-6,5-2-4 5,-7 4 3-5,14-7-6 5,-4-3-3-6,27-9-47 7,-12-4 10-6</inkml:trace>
    </iact:actionData>
  </iact:action>
  <iact:action type="add" startTime="39579">
    <iact:property name="dataType"/>
    <iact:actionData xml:id="d2">
      <inkml:trace xmlns:inkml="http://www.w3.org/2003/InkML" xml:id="stk2" contextRef="#ctx0" brushRef="#br0">11555 12900 18 0,'-10'18'46'5,"-1"-8"-8"7,4-5-9-8,0-8 2 5,11 4-22-3,-4-11 0 4,8 0-11-7,-1 2 5 8,-4-5-5-6,0-4 7 4,4 9-3-3,-7 3 16 4,3-2-3-4,-1 6 14 3,-2 1-5-4,0-7 4 5,10 2-14-5,6-13 3 5,8-7-13-6,15-18 4 6,5-7-7-5,24-18 4 6,0-7-6-7,8-13 5 6,-28 35-3 8,-1-2-4-16,46-46 9 9,-24 23-78-6,-7 13 26 4</inkml:trace>
    </iact:actionData>
  </iact:action>
  <iact:action type="add" startTime="44689">
    <iact:property name="dataType"/>
    <iact:actionData xml:id="d3">
      <inkml:trace xmlns:inkml="http://www.w3.org/2003/InkML" xml:id="stk3" contextRef="#ctx0" brushRef="#br0">11975 12528 129 0,'-10'2'29'5,"0"-4"18"6,4 2-34-8,6-5 0 8,5 5 3-6,0-2 1 5,-9 1-1-5,4-1 3 5,-1 0 2-5,-3 2 4 4,4 4 0-4,-1-6-3 5,-4 5-6-5,5-1-6 5,0 1-3-5,0-6-5 6,15 8-1-7,-7-7-1 6,5 4 2-5,5 0-3 6,-9-1 3-7,1 4-2 7,0-3 1-8,-2 1-1 7,-13 0 2-5,15 11-2 6,-8-1 3-7,1 10-2 6,3 2 2-5,4 3-2 5,-5 2 1-4,-1-2-2 3,11 1 2-4,-2-4-3 6,0-4 3-8,4 1-3 8,1-4 2-7,-5 2-2 6,-1 0 3-4,-2 3-3 4,-2 0 2-6,-6 7-1 7,-2-5 1-6,-7 10-2 4,-1-7 3-3,-5 5-3 4,4 9 2-6,-7 4-1 6,-1-6 1-5,-1 13-1 5,3-10 1-5,-12-5-1 4,1-4 2-3,6 1-2 4,3-9 2-5,1 4-2 5,1-8 1-6,10-1-1 7,-8-4 1-6,-9-2-2 5,2-5 3-7,-2 1-1 8,-4 1 4-6,-1-1 0 5,4 4 3-5,-10 7-1 5,6 3 1-5,-8 0-2 5,2 0 1-5,-2 11-3 5,2-14 1-5,-7 1-2 5,7 4 1-6,-7 2-3 6,7-4 2-5,-3 8-4 5,-1-4 3-5,-3-9-2 5,5 1 1-5,-11-6-2 6,3 2 3-7,-9-1-3 6,11 3 2-5,-6 0-2 6,6 1 2-8,-4 4 0 7,3-4 3-4,-2 3 0 3,-1-3 3-4,0 5-1 5,2-7 1-5,-5 7-1 6,8-7 0-7,-8-1-3 7,3-3 2-6,-5 1-4 5,5-3 1-6,-1 6-2 6,6-3 2-5,-3 2-3 5,11 3 3-6,-9-4-3 7,6-6 2-7,-2 9 0 7,9-5 3-7,-2 5-2 7,12-3 3-6,-4-7-2 5,14 2-1-5,-4-4-1 5,6-14 0-5,3-3-2 4,6 10 2-4,-8-5-2 5,5-1 2-5,-5 12-1 5,-2-6 1-5,1 2-1 5,-3-9 1-5,-1 1-1 5,7-3 1-5,0 9-2 6,1-13 2-7,14 8-3 5,6 3 2-4,7-21-2 5,3-8 2-5,5-9-2 5,-1-7 3-5,4-11-2 5,-1 9 2-5,0-6-1 5,-7 10 0-5,-3 0-1 5,-8 4 2-5,-9 9-1 5,0 9 1-5,-9 8 0 4,-6 10 0-4,-5 5-1 7,-3 3 2-9,-6 4-2 8,-1 3 1-7,-6 7-1 6,7 2 2-5,-11 1-3 6,9 2 3-6,-4 1-3 4,4-5 3-5,-4 4-3 7,2-2 2-7,-3 3-2 6,5-6 2-4,-10 3-2 4,5-2 3-5,-7 2-3 5,-2-4 2-5,-1 4-1 5,6-1 1-5,-6-3-2 5,10 1 3-5,1-2-2 4,3 0 2-4,10-2-2 5,4-5 2-4,0-4-2 3,7 4 1-4,5-7-1 5,-4-2 1-5,4 1-3 5,-1 0 3-5,8-2-2 5,-6-3 2-5,7 2-2 4,5 3 2-4,3 0-3 5,2 0 3-5,10 10-2 6,-2 10 2-7,5 8-2 6,-4 3 2-5,10 11-2 5,-20-12 1 7,-1-2 2-14,28 30-3 6,-6-3 2-4,2-2-2 5,-9-15 0-5,-1-20-8 5,-4-11-4-5,3-14-16 5,-4-6-14-5,4-7-79 6,-9-1 13-7</inkml:trace>
    </iact:actionData>
  </iact:action>
  <iact:action type="add" startTime="60022">
    <iact:property name="dataType"/>
    <iact:actionData xml:id="d4">
      <inkml:trace xmlns:inkml="http://www.w3.org/2003/InkML" xml:id="stk4" contextRef="#ctx0" brushRef="#br0">20528 6676 186 0,'-3'-8'50'10,"3"-4"22"-6,0-6-53 7,6 5 2-6,9-2-2 6,0-5-5-7,13-3-2 6,2-4 0-6,9-9-1 6,7-4 0-5,10-6-1 5,-1-6-4-5,22-3-9 5,-6-3-8-6,-3-13-64 7,0 6-15-6,0-8-23 7</inkml:trace>
    </iact:actionData>
  </iact:action>
  <iact:action type="add" startTime="60752">
    <iact:property name="dataType"/>
    <iact:actionData xml:id="d5">
      <inkml:trace xmlns:inkml="http://www.w3.org/2003/InkML" xml:id="stk5" contextRef="#ctx0" brushRef="#br0">20501 7380 231 0,'-16'2'58'8,"16"-9"20"-2,11-13-66 4,11-3-3-5,13-10-3 5,6-4-1-5,8-11-2 5,0 0-1-5,13-5-1 5,-1 6 1-5,12-9-1 5,-6 1 1-5,7-3-12 4,-11 0-12-4,6-13-60 4,-15 11 5-4</inkml:trace>
    </iact:actionData>
  </iact:action>
  <iact:action type="add" startTime="62225">
    <iact:property name="dataType"/>
    <iact:actionData xml:id="d6">
      <inkml:trace xmlns:inkml="http://www.w3.org/2003/InkML" xml:id="stk6" contextRef="#ctx0" brushRef="#br0">20541 7876 174 0,'-6'-3'44'10,"12"1"15"-6,3-8-49 5,2-1-2-3,6-8-2 4,4 5-1-5,6-11-1 5,0 1-2-5,6-9 2 5,0-3 2-5,13-6-1 5,1 9 1-4,18-25 0 3,-1 3-2-4,13-6-3 5,-3-4 1-5,13-10-15 4,-14 14-56-4,5 6 15 5</inkml:trace>
    </iact:actionData>
  </iact:action>
  <iact:action type="add" startTime="69462">
    <iact:property name="dataType"/>
    <iact:actionData xml:id="d7">
      <inkml:trace xmlns:inkml="http://www.w3.org/2003/InkML" xml:id="stk7" contextRef="#ctx0" brushRef="#br0">3618 17430 167 0,'-7'12'45'4,"6"-1"17"7,-4-1-50-6,-3-5 2 5,-1-3-8-5,6 3 4 5,3-2-9-5,0 4 3 5,2-2-5-5,-9 2 4 5,4 2-5-5,-6 1 12 4,-2-6-2-4,1 4 13 6,15-3-4-7,-7-3 8 5,4-6-11-4,-1 1 1 6,-2-7-11-6,6-2 2 6,-4 3-7-7,-6-5 5 6,5 4-6-5,2-1 5 5,-10 2-5-6,3 4 5 6,5 5-5-5,3 4 6 6,-8-3-5-7,-5 3 4 7,5-3-5-6,-1 4 5 4,-1-5-6-3,7 0 7 4,-2-5-7-6,1 0 6 7,-4-3-7-8,5 0 8 9,-10 1-7-10,10-3 5 9,0 9-4-5,-4-3 5 4,4 3-5-5,4 2 5 5,1 3-4-5,-10-8 7 5,5 3-6-6,3 1 6 7,-6-2-5-6,3 0 5 5,3 1-7-6,0-4 5 5,1 3-6-3,7 0 6 4,-4 2-7-6,-1 0 6 6,8 2-5-4,-9-5 5 4,6 3-6-6,-1 0 6 7,2-5-6-6,-2 3 6 4,5 4-6-4,-12-6 5 5,5 3-4-5,-3 1 5 5,0 0-5-5,-3 0 9 5,3 0-6-5,-10 0 7 5,0-5-8-5,-8-2 6 5,11 5-8-5,-16-11 5 4,18 6-6-4,-5 1 6 7,5 1-6-10,-13-3 6 9,14 8-6-6,-16-4 6 5,9-1-5-5,-6 5 5 5,-3-1-5-4,2 1 7 3,3 3-5-4,0 2 6 5,3-12-5-5,7 12 5 4,-5-15-7-4,4 5 6 5,4 2-7-5,-5 3 5 5,-1-2-5-4,11 12 6 4,-11-10-6-5,6 2 5 5,6 6-6-6,-1-3 6 7,-1-1-6-6,4 2 6 3,-1-3-6-2,3 2 6 4,7-1-6-6,-6-6 6 7,-1 0-6-6,-1-3 5 5,-7-1-8-5,-2-4-5 5,3 2-18-6,-2 4-74 7,-6-1 11-6</inkml:trace>
    </iact:actionData>
  </iact:action>
  <iact:action type="add" startTime="77711">
    <iact:property name="dataType"/>
    <iact:actionData xml:id="d8">
      <inkml:trace xmlns:inkml="http://www.w3.org/2003/InkML" xml:id="stk8" contextRef="#ctx0" brushRef="#br0">7853 15550 151 0,'-2'23'33'4,"2"-1"15"6,5-4-43-5,4-5-3 5,-9-8 3-5,3-5-2 6,-1-6 1-7,-2-6-2 6,-2-1 2-4,2-9-2 3,-2 1 1-4,-4-11-2 5,4-1 1-5,-15-10-1 6,7 0 2-7,-11-11-3 6,-12-2 2-5,-9-7-1 7,4 8 1-9,-12-6-2 8,7 4 4-7,-3 1-1 6,11 3 1-6,0-4 1 7,5 11 2-7,3 6 0 7,12 17 2-6,1 3 0 5,4 7-1-6,3 4 2 8,5 4 1-8,-3 4-1 6,0-4 0-5,5 1-1 4,-3 3-3-4,5 1-3 5,3 0 0-5,1 0-3 6,4 1 1-8,7 6-2 8,-2-4 2-6,10 7-1 5,1 2 2-5,11 6-2 5,-1-3 1-5,7 5 0 6,2-3 0-7,5-2-1 6,3 0 2-6,-15-6-3 6,-4 0 3-5,-8-8-3 6,-13-2 3-7,-9-4-2 7,7-2 2-7,-14-3-1 7,-9 0 1-7,4-3-2 7,-10-7 3-8,-9-2-3 8,1 1 1-7,-12-2-1 6,-2 1 1-5,-10-4-2 6,2 6 1-7,-7 3 0 7,12 5 1-6,-9-7-1 4,8 5 1-3,-3-6-1 4,9-1 0-5,1 1 0 4,12 10 1-4,14 5-2 5,1 0 2-6,10 23-3 7,3 14 2-6,9 13-3 4,-6 19-4-3,14 36 15 4,0 3-90-5,-3 31 30 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88">
    <iact:property name="dataType"/>
    <iact:actionData xml:id="d0">
      <inkml:trace xmlns:inkml="http://www.w3.org/2003/InkML" xml:id="stk0" contextRef="#ctx0" brushRef="#br0">2360 8248 30 0,'-14'-10'18'4,"8"8"-2"7,-1 2-5-7,11 7-4 6,-6-7-2-5,5 7 0 5,-1-2 2-5,-4 1-2 5,-3-9 1-6,2 16-3 6,10 2 0-5,-9 7-2 6,10 8 2-7,-11 11-1 6,1-6 1-5,-3 16 2 6,2-6 3-7,-9 8 4 8,12 0 5-4,-6 14 3-3,-6-11 1 0,-3 12-1 5,2-11-3-5,4 2-3 5,-10-19-3-6,17 2-3 7,0-17-1-7,4-4-2 7,-7-14 0-7,15-6-2 7,-7-9 0-7,1-13-1 6,4-13 1-5,5-12-1 5,-3-9 0-6,2-10-1 7,8 2 1-6,-9 0-2 5,4 9 2-5,-3-3-2 5,-7 7 1-5,-4 4-1 5,3 1 1-5,-4-1-1 4,-7 11 2-4,4 5-2 6,-6 12 2-7,9 9-2 6,2 11 1-5,0 6-1 5,-6-4 1-5,4 7-1 5,-1 9 1-5,-9-2-2 5,3 6 3-5,4 9-2 4,-10-2 2-4,-2 3 0 6,10 0 2-7,-2 10-1 6,2-5 1-5,0 10-3 6,2-13 2-7,6 11-4 6,-6-13 3-5,18 5-3 6,-2-10 3-6,0-4-3 4,-8-11 3-4,7-9-2 4,-15-15 2-3,-1-22-2 4,-1-6 3-6,5-9-3 7,-6-4 2-6,2-7-2 5,9 10 2-6,-11-10-3 7,-4 10 3-6,10 1-3 5,0 11 3-6,-5 4-4 6,5 5 4-5,1 9-2 6,-4 5 1-8,10 16-3 8,-7-3 2-7,15 22-2 7,-14-4 2-6,9 12-1 5,-8 2 2-4,8 19-2 3,-5-6 0-4,11 19-71 4,1-2 23-4</inkml:trace>
    </iact:actionData>
  </iact:action>
  <iact:action type="add" startTime="15709">
    <iact:property name="dataType"/>
    <iact:actionData xml:id="d1">
      <inkml:trace xmlns:inkml="http://www.w3.org/2003/InkML" xml:id="stk1" contextRef="#ctx0" brushRef="#br0">2209 11132 28 0,'-10'-3'25'10,"10"5"-5"-6,11-1-4 7,-14-4-9-7,13 10 1 6,0-7-11-5,-5 0 5 6,0 0-4-7,12 5 5 7,-14-9-5-7,-2 4 11 7,-5-1 5-8,2-4 14 8,0 5-4-6,1 0 7 4,9 5-10-3,-7-5-6 4,-2 3-13-6,1 5 3 7,-3 4-7-7,3 21 6 7,4 5-5-6,1 20 6 6,4 5-6-7,2 19 8 5,-2-1-6-4,-4 10 7 5,1 2-4-5,-4 10 5 5,5-12-5-5,-17 1 5 6,5-11-7-7,3-5 10 6,-10-23-5-5,4-6 11 5,-4-21-4-5,11-11 6 4,-1-15-10-3,4-13 4 3,-4-14-12-4,7-7 4 5,-2-13-8-5,1-14 6 5,2 3-6-5,1-17 6 5,5 10-6-5,-12-9 6 5,10 14-6-5,-4-2 5 5,-12 4-5-5,-4 2 6 4,6 11-7-4,-26-5 7 5,11 14-6-5,-5 1 6 6,4 7-5-6,-8-7 7 5,18-2-6-6,-3-9 7 6,13-4-7-5,17-5 5 5,9 7-7-5,1-11 5 5,8 15-6-6,4 1 6 7,-19 7-6-7,12 4 6 7,-7 19-6-7,-12-2 5 7,4 18-6-7,-14 4 6 7,-6 15-6-6,-7 19 6 5,-9 2-5-5,-2 17 6 5,-4 0-6-7,3 11 6 8,-6-8-5-6,10 15 5 5,1-7-5-5,16 27 5 5,2-6-5-5,-1 14 4 5,9-8-5-5,-1 10 6 5,-8-20-5-5,-3 4 5 5,3-14-5-6,-4 0 5 6,-9-16-5-5,-4-11 6 5,7-4-6-4,-6-16 6 3,-6-11-6-4,7-5 6 5,9-5-6-5,-6-17 6 5,17-1-6-5,-8-27 6 5,6-6-6-6,5-24 5 6,-3-5-5-5,-5-19 5 6,15 12-6-7,2-15 7 6,-7 10-6-5,0-11 5 6,0 9-6-7,0-8 6 7,-9 16-5-7,-4-9 5 7,8 16-6-6,-5-1 6 3,-5 10-5-3,-2-9 4 5,7 14-4-5,-1-5 5 5,7 15-6-4,4 4 6 4,2 14-6-5,4 1 6 5,-11 7-6-5,5 1 6 5,-3 7-6-5,0 11 5 4,-4-7-5-4,-1 12 6 5,1 10-6-5,-8 15 5 5,7 13-5-5,-9 20 6 5,10 7-6-5,-11 13 7 5,-2 0-7-5,-5 14 6 5,15 3-5-5,-6 10 5 5,4-13-6-5,4 8 7 4,4-27-7-4,-9-10 6 5,3-21-5-5,11-9 4 5,-9-22-6-5,3-6 7 5,2-16-6-5,8-6 5 5,-7-13-4-5,5-16 6 5,6-16-7-5,-6-13 6 4,-3-3-5-4,-9-16 5 6,11 11-6-7,-2-8 7 7,0 9-7-6,-10-9 6 5,7 16-5-5,-14 2 4 5,4 17-4-6,-7 4 5 7,3 19-5-7,4 8 5 6,-2 5-5-5,0 15 5 4,3 8-6-4,-6 9 5 6,6 11-6-6,-6 29 6 5,6 2-5-5,7 28-1 5,2 11-13-6,4 33-71 7,4-3 14-7</inkml:trace>
    </iact:actionData>
  </iact:action>
  <iact:action type="add" startTime="39329">
    <iact:property name="dataType"/>
    <iact:actionData xml:id="d2">
      <inkml:trace xmlns:inkml="http://www.w3.org/2003/InkML" xml:id="stk2" contextRef="#ctx0" brushRef="#br0">2400 10576 68 0,'-17'2'28'2,"7"6"3"8,3-6-18-5,2 0-3 5,-5-4-4-5,9 0-4 4,1-3-1-4,0 5-2 6,0 0 1-7,11 15-2 6,-4 7 2-5,1 13-2 6,-1 9 3-7,1 28-2 6,-6 1 3-5,-2 18-3 7,-5-3 3-9,0 18-2 7,-7-19 3-5,-4 9-3 4,7-10 4-4,3 4-3 6,6-17 3-7,-2 6-2 6,9-16 2-5,-7-6-2 6,0-21 1-6,5-4-3 5,-5-22 3-5,6-3-1 5,4-9 4-6,-5-11 1 7,-5-16 4-7,5 6-2 6,-10-20 2-5,0-12-2 5,-5-1-2-5,4-9-1 5,-9-5 1-5,15 1-1 8,-5 4 0-11,2-11-3 9,-6 6 2-8,8-1-3 8,-13 7 3-7,4 6-3 6,4 22 3-5,-3 1-2 5,6 12 3-5,-9 3-4 5,6 8 3-5,1 1-4 5,11 7 2-5,-10-1-4 5,2 0 3-5,4 0-4 5,-2 2 3-6,-5-4-2 6,8 16 2-5,8 16-3 6,1 3 4-7,-12 22-2 6,12 18 2-5,-2 25-2 5,-5-2 2-5,-4 28-3 5,3-9 3-4,-4 16-2 3,-2-23 2-4,4 11-2 5,8-27 2-6,1-6-3 6,1-28 3-5,-1-15-3 6,3-18 2-7,-3-18-2 6,-6-15 3-5,7-26-3 5,-4-7 3-5,2-27-1 6,-8-10 1-6,0-20-3 3,-6 5 3-2,4-18-2 4,-6 10 1-5,6-10-2 5,-2 14 3-6,0 6-2 7,-8 13 1-6,-1 7-1 5,2 29 2-5,4 18-3 5,-11 9 2-6,11 35-1 7,-3 9 1-7,-6 18-2 6,3 8 2-5,2 24-2 6,-1-2 2-7,2 17-4 6,5-1 0-5,8 19-64 5,11-11 19-5</inkml:trace>
    </iact:actionData>
  </iact:action>
  <iact:action type="add" startTime="67125">
    <iact:property name="dataType"/>
    <iact:actionData xml:id="d3">
      <inkml:trace xmlns:inkml="http://www.w3.org/2003/InkML" xml:id="stk3" contextRef="#ctx0" brushRef="#br0">17246 10243 220 0,'-38'5'51'6,"3"-4"25"3,13 4-65-4,6-13 0 5,9 10-1-6,2-4-1 7,3-1-4-7,2 3-1 6,2 1-1-5,-2-2-2 6,-2-6 1-7,4 7-1 7,-2-2 4-7,-2 4 3 6,-1-7 3-5,8 8 2 4,-5 1 2-4,0-9-2 6,5 3-4-7,2 2-3 7,-2-10-2-7,3 4-2 7,0 7 1-7,9-6-3 7,1 4 2-7,5-4-2 7,6 6 2-7,7-1-3 7,-3 0 2-7,7-8-2 6,0 1 3-5,-3-6-3 5,-3 3 2-5,5-2-1 5,-3 11 2-5,-8-9-3 5,-1 7 3-5,-5-4-2 5,-6 7 1-5,-11-5-1 5,2 8 1-5,-7-3-1 4,1 2 2-4,-4 0-2 5,-4 6 2-5,-3 3-1 5,1 3 0-6,-8 6-1 8,0-9 1-8,4 4-2 6,5-3 2-5,-2-4-2 5,0-10 2-5,8 11-3 4,-3-11 1-4,-3-1-6 5,0 1 1-5,9 2-13 5,-2-3-6-5,6-9-20 5,1-3-51-5,-2-8 4 5</inkml:trace>
    </iact:actionData>
  </iact:action>
  <iact:action type="add" startTime="68406">
    <iact:property name="dataType"/>
    <iact:actionData xml:id="d4">
      <inkml:trace xmlns:inkml="http://www.w3.org/2003/InkML" xml:id="stk4" contextRef="#ctx0" brushRef="#br0">17281 10565 8 0,'-5'-5'23'5,"-2"6"7"4,2-2 3-5,-1-1 2 7,4 0-5-7,0 2-9 7,1-1-10-6,1 1-6 3,-2 0-3-2,4 0-2 4,1 1 2-5,-1-1-1 5,-1 2 2-5,8 0 1 6,-3-4 2-8,-1-1 0 8,7 3 1-6,3-5-1 5,-2 0-2-5,7-4-1 5,3 6-1-6,10-7-3 6,-3 5 1-4,13-1-49 3,6 6 16-4</inkml:trace>
    </iact:actionData>
  </iact:action>
  <iact:action type="add" startTime="76952">
    <iact:property name="dataType"/>
    <iact:actionData xml:id="d5">
      <inkml:trace xmlns:inkml="http://www.w3.org/2003/InkML" xml:id="stk5" contextRef="#ctx0" brushRef="#br0">20237 11370 62 0,'-16'0'0'6,"4"0"8"3,9-4-19-4,6-4-1 4,-1 3 8-4,0-2 0 4,3 4 11-3,-4 3 17 4,-2 3 11-4,2 4 9 4,1-5 6-6,-4 4-2 7,2-4-15-7,4 1-11 6,-4-1-9-6,3 0-6 7,4-2-1-6,4-2-3 4,4 2 2-4,8-3-1 6,-1 3 3-7,4-2-2 6,-6 2 3-4,10-2-2 4,-6 2 4-6,9-3-3 7,0 6 3-7,25-3 0 6,-7 0 1-5,19-6-4 6,3-1 2-8,25-1-5 8,-11-7 0-6,22 1-4 5,-8 5 3-5,7-3-4 5,-18 5 3-5,5 2-3 5,-21 4 3-6,6 7-3 6,-15 4 3-5,-1 7-1 4,-17-1 4-3,-6 11-1 4,-14-5 5-5,-10 1-4 5,-9-5 3-5,-1 0-5 5,-1-3 1-5,7-5-5 5,1-5 2-5,4 2-3 5,-5-9 0-6,2-6-11 6,-15-2-5-5,2-7-79 5,1-1 17-5</inkml:trace>
    </iact:actionData>
  </iact:action>
  <iact:action type="add" startTime="77800">
    <iact:property name="dataType"/>
    <iact:actionData xml:id="d6">
      <inkml:trace xmlns:inkml="http://www.w3.org/2003/InkML" xml:id="stk6" contextRef="#ctx0" brushRef="#br0">20340 11247 6 0,'20'-19'8'4,"-3"-7"-3"6,0-2 2-5,4 3-5 6,-11-2 7-7,7 6 13 6,-6 6 12-5,1 1 2 5,-5 5 4-4,3 9-6 4,-1 1-13-6,1 7-10 6,-1-3-2-5,-6 2-2 5,-5-2 2-5,-6 2-2 5,-8 1 1-6,-4 7-2 7,6 2 4-7,-1 6 1 7,-6-3 5-6,3 5 0 5,-1-2 3-5,-4 2-6 4,5 0-1-3,0 1-5 4,9-6-1-6,1 8-6 6,3-6 3-6,3 1-4 7,2-1 2-6,2 8-2 5,1-7 4-5,1 0-5 5,11-3 5-5,-6-10-5 5,6-8 3-5,4-7-2 5,12-4 3-5,1-7-3 4,11 6 4-4,10-4-4 5,-5 3 2-5,7 6-9 5,-5 0-7-5,10 13-66 5,-7-1 12-5</inkml:trace>
    </iact:actionData>
  </iact:action>
  <iact:action type="add" startTime="88966">
    <iact:property name="dataType"/>
    <iact:actionData xml:id="d7">
      <inkml:trace xmlns:inkml="http://www.w3.org/2003/InkML" xml:id="stk7" contextRef="#ctx0" brushRef="#br0">8311 11537 21 0,'4'-10'19'10,"-1"-1"2"-6,2-3-5 7,3-2-1-6,5 1-6 5,7 5-3-5,4 2-6 5,-3 4 3-5,11 8-6 6,-6 2 4-8,3 6-3 7,-8 3 3-5,7 13-2 6,-13-5 6-7,7 22 3 6,-4 0 8-5,5 15 2 7,1-4 5-8,7 15 0 5,-1-9 0-3,5 14-5 4,5-3-2-6,1 10-5 5,1-5-1-4,6 10-6 5,-7-15 1-5,6 10-4 6,-7-23 3-7,-5-6-3 6,-9-17 3-5,-9-2-2 5,-17-15 2-5,5 0-3 6,-10-7 3-8,-5-1-3 8,5-4 1-7,-2-1-4 6,1-3 1-5,1-10-17 6,1-4-43-7,3-7 9 7</inkml:trace>
    </iact:actionData>
  </iact:action>
  <iact:action type="add" startTime="89601">
    <iact:property name="dataType"/>
    <iact:actionData xml:id="d8">
      <inkml:trace xmlns:inkml="http://www.w3.org/2003/InkML" xml:id="stk8" contextRef="#ctx0" brushRef="#br0">8565 11472 14 0,'9'10'23'4,"12"10"-5"6,6 4 4-5,3 9-8 6,-10-3-1-7,14 3-2 7,-4 10 2-7,2-2-2 7,-9-6 3-7,5 8-4 7,-8-4 0-6,-3-13-4 4,-7-4 0-4,0-6 0 5,-7-6 7-5,-3-5 2 5,-3 2 4-6,-4-2-2 7,-3-5-1-6,-5-10-7 5,0 0-1-5,-6-10-5 5,-1-5 1-5,0-8-3 6,1-4 3-8,-11-12-4 7,9 9 2-4,-3-13-3 3,-3 0 3-3,-2 3-3 3,11 8 3-4,-8-1-3 5,6 15 4-5,-5 6 1 5,-4 12 6-5,-7 10 1 5,5 7 2-6,-9 5-2 6,11 8-2-5,6 3-5 6,8 3-1-7,7 11-3 6,0-4 2-5,7 0-4 6,3-1 4-6,1-1-3 4,1-14 3-4,8 10-8 6,2 6-5-8,6 8-64 8,-3-1 13-6</inkml:trace>
    </iact:actionData>
  </iact:action>
  <iact:action type="add" startTime="111424">
    <iact:property name="dataType"/>
    <iact:actionData xml:id="d9">
      <inkml:trace xmlns:inkml="http://www.w3.org/2003/InkML" xml:id="stk9" contextRef="#ctx0" brushRef="#br0">20895 14473 26 0,'7'5'58'3,"-2"-5"-9"8,1 0-3-7,2 2 3 6,-6-1-14-5,5 6 10 5,-2 6-11-4,0 2 8 4,-5 0-8-7,1-2 4 8,-4-14-17-7,-2 2 5 6,2 1-14-5,4 8 2 6,-1-4-11-6,0 1 3 4,0-7-8-3,-1 2 6 4,-8-7-5-6,-2 3 5 6,6 5-6-5,-8 4 7 5,-2-14-7-6,-4 7 6 7,-2-3-7-7,-4-7 7 7,2 9-7-6,-6-4 8 4,0-5-5-2,-1 3 8 3,5 2-6-6,-8-12 5 6,9 7-7-5,-2-8 5 4,1 8-8-4,-7-16 7 5,7 4-7-5,-9-4 6 5,10 11-5-5,-6-19 5 5,7 14-6-5,-8-3 6 5,2 2-5-5,-2-9 4 5,3 12-4-6,-1 1 7 6,11 7-4-5,3 0 5 6,-3 3-5-7,6 2 5 6,6 4-7-5,-1-6 4 5,0 4-5-5,4 3 5 5,3-2-5-4,-2 4 5 3,-1-2-5-4,5 0 5 6,-4 0-6-8,2 0 5 7,-3-2-4-5,1-1 4 6,2 1-5-6,5-1 5 5,2-5-4-5,8 3 4 4,3-4-5-3,7 4 5 4,5 2-5-5,10 5 6 5,-6 3-6-5,5-4 7 4,-8 3-7-4,-6 2 5 5,-7 1-4-5,-3 0 5 5,-3 4-6-5,3-1 6 5,0-2-6-5,-2-3 6 5,-6 0-6-5,-2-8 5 5,1 1-5-5,-2-3 5 5,-3-5-5-6,6 4 5 6,-10 1-6-5,-4-5 6 5,-5 3-6-5,-13-6 6 5,4 6-5-5,-9-4 5 5,-3 6-5-5,-15-4 6 5,9 8-6-5,-15-11 6 4,12 4-6-4,-8-5 6 5,17 1-6-5,5 0 6 5,10 2-6-5,1 0 6 5,5-1-6-5,6 4 6 6,3 4-6-7,-4 3 6 6,5 0-6-5,4 13 5 5,-2 7-5-5,5 12 4 5,5 11-4-5,0 16 5 5,0 0-4-5,5 5 5 5,0 1-6-6,6-2 1 7,2-16-12-7,12-4-21 7,-11-18-83-7,-13-27 13 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98">
    <iact:property name="dataType"/>
    <iact:actionData xml:id="d0">
      <inkml:trace xmlns:inkml="http://www.w3.org/2003/InkML" xml:id="stk0" contextRef="#ctx0" brushRef="#br0">4372 11549 172 0,'-13'1'41'5,"3"1"24"6,6-2-54-7,3-3 5 6,2-6-7-5,9-5 3 5,2 0-13-5,4-7 5 4,-7-4-6-4,-6-2 5 5,4 6-5-5,8-1 6 5,-14 6-7-5,8 1 7 5,6 11-5-5,-4-1 15 5,-3 7-2-4,6 3 15 3,4 5-3-4,5-5 8 5,7 3-12-6,12 4 2 7,4-4-14-8,19-1 3 8,6-1-10-6,11-4 4 6,2 0-7-7,8-4 6 7,-9-1-6-7,1-6 5 7,-7 6-4-6,-4-5 4 5,-12 4-5-7,5-1 5 8,-12 4-5-6,4 1 4 5,-17 0-5-5,-1 3 6 5,-12 4-6-5,-6 1 7 5,-7 4-6-5,1 1 4 5,-6-3-10-5,-3-2-72 5,-2-8-25-5,-17-11-22 4</inkml:trace>
    </iact:actionData>
  </iact:action>
  <iact:action type="add" startTime="24694">
    <iact:property name="dataType"/>
    <iact:actionData xml:id="d1">
      <inkml:trace xmlns:inkml="http://www.w3.org/2003/InkML" xml:id="stk1" contextRef="#ctx0" brushRef="#br0">6590 13431 23 0,'-7'0'22'3,"-1"-4"7"8,3 3-9-6,-2 1 8 4,6 0-10-4,-6 0 2 5,7 0-11-5,-7-2 3 5,2 0-9-5,4 1 4 5,1 1-6-5,1 0 5 6,8 1-7-8,4 3 6 8,-2-3-5-6,11 4 4 4,3-5-5-5,3-1 5 7,9 1-6-7,7-4 5 8,0 1-6-8,15 1 6 7,-2 2-5-7,21 2 5 6,-10 5-6-5,8-1 6 6,-11 6-6-7,6 5 6 6,-22-4-5-4,10 7 5 2,-10 0-5-2,-3 0 3 3,-6-4-20-4,3 4-22 5,-6-10 0-4</inkml:trace>
    </iact:actionData>
  </iact:action>
  <iact:action type="add" startTime="32109">
    <iact:property name="dataType"/>
    <iact:actionData xml:id="d2">
      <inkml:trace xmlns:inkml="http://www.w3.org/2003/InkML" xml:id="stk2" contextRef="#ctx0" brushRef="#br0">7045 14466 82 0,'-17'2'30'9,"2"0"9"-3,3-4-12 4,2 10-4-6,4-3 7 6,3-5-13-4,-1-3 2 3,6 6-13-4,0-4 3 5,-6-8-9-5,8 6 5 5,0 1-7-5,3-8 5 4,1 4-4-3,2 1 4 3,4 1-5-4,-11-2 5 6,-1 6-5-6,1 0 8 4,-1 1-2-3,-9-2 9 3,9 11-4-4,-7-9 8 5,3-1-8-4,0 2 3 2,6 6-9-1,-3-6 4 2,11 8-8-5,-7-7 5 6,2 4-5-5,11-7 5 6,-3 0-6-7,1-12 8 7,9 16-6-7,-1-13 5 8,2 8-5-9,6-11 5 7,6 14-7-4,3-16 6 3,11 13-6-4,1-21 6 5,7 12-6-5,14-10 6 5,3 0-6-5,16-13 6 5,-5 3-6-5,15-10 5 5,-15-6-5-5,10-4 5 5,-14 2-5-6,19-5 6 6,-20 5-6-5,7-4 5 5,-7 13-5-5,-5-10 2 5,-18 11-11-4,-2 0-12 3,-13 2-59-4,-4-14 9 5</inkml:trace>
    </iact:actionData>
  </iact:action>
  <iact:action type="add" startTime="36637">
    <iact:property name="dataType"/>
    <iact:actionData xml:id="d3">
      <inkml:trace xmlns:inkml="http://www.w3.org/2003/InkML" xml:id="stk3" contextRef="#ctx0" brushRef="#br0">7164 15113 56 0,'-8'14'14'10,"3"-16"4"-5,11 2-17 6,-6-12-1-7,7-6-2 7,-2-3 3-7,3-4-2 6,-1 8 2-5,3 12-2 4,-7-1 2-4,-3 1 2 6,0 10 6-7,-3 1 5 6,0-1 5-5,-1 2 0 5,13 6-1-5,-4-3-4 5,0-2-1 5,1-6-9-10,9-4-1 5,-8-4 3-6,13-3-2 7,-2-2 1-6,9-1-2 5,4 5 0-5,6-9-3 6,-4 1 2-8,13-3-2 8,-2-4 1-6,12-3-1 5,-1 0 0-5,19-1 0 5,-2-1 1-6,6-1-1 6,-8 0 1-5,8 3-4 5,-15 2-12-5,3-9-32 5,-8 11 3-5</inkml:trace>
    </iact:actionData>
  </iact:action>
  <iact:action type="add" startTime="71456">
    <iact:property name="dataType"/>
    <iact:actionData xml:id="d4">
      <inkml:trace xmlns:inkml="http://www.w3.org/2003/InkML" xml:id="stk4" contextRef="#ctx0" brushRef="#br0">7674 16579 103 0,'0'11'51'4,"-4"-6"-1"7,3 2-26-7,4-4-9 7,5-3-8-7,2-11-5 6,7 6 0-5,5-12-2 5,1-4 2-5,2-4-2 5,-2-7 1-5,-3-11-1 5,-10-5 1-5,-4-7-2 5,1 10 2-4,-2 2-2 3,2 8 2-4,1 2-2 5,-6 3 2-5,1 0-2 4,-13 4 3-4,-3-4-2 6,-5 7 2-7,-6 0-2 7,-1 4 2-7,-6-1-2 7,1 7 4-7,-3 0-1 6,8 3 2-5,-7-2-1 5,6 4 1-6,2 0-3 6,-2 6 0-5,-1 5-2 5,6 2 2-5,-4 5-3 5,2 2 2-5,-4-2-1 5,6-4 2-5,-4 11-2 5,3-4 1-5,0 4-2 5,9-2 2-6,-3 5-1 6,9-5 0-5,-1 6 0 5,1 6 1-5,2 4 0 5,5 3 2-5,-5 12 3 5,12-1 3-4,-2 20-1 4,8-1 3-6,0 3-2 7,2-11-2-7,5 0-4 6,2-17 1-4,9-11-4 4,4-8 2-4,15-17-2 3,-4-6 1-4,9-24-1 5,3-1 1-5,2-13-3 5,-7-3 0-5,9-12-11 5,-11 8-3-5,-1-12-56 6,-7 5 8-9</inkml:trace>
    </iact:actionData>
  </iact:action>
  <iact:action type="add" startTime="91824">
    <iact:property name="dataType"/>
    <iact:actionData xml:id="d5">
      <inkml:trace xmlns:inkml="http://www.w3.org/2003/InkML" xml:id="stk5" contextRef="#ctx0" brushRef="#br0">21800 8362 28 0,'0'5'21'5,"3"-1"7"5,-13-8-5-5,2-1 20 5,6 1-6-6,-1-6 13 7,8 8-11-6,3 0 3 5,4-4-17-7,-2 4 4 8,-4-5-11-6,-4-4 6 5,1-4-10-5,1-12 6 4,15 4-10-3,5-15 6 4,4-9-10-6,15-9 5 7,4-6-9-7,14-25 4 7,4-3-7-7,14-20 5 6,6 9-5-5,16-22 4 5,-8 14-5-6,15-14-4 7,-21 15-24-6,4-11-68 6,-21 16 8-7</inkml:trace>
    </iact:actionData>
  </iact:action>
  <iact:action type="add" startTime="93649">
    <iact:property name="dataType"/>
    <iact:actionData xml:id="d6">
      <inkml:trace xmlns:inkml="http://www.w3.org/2003/InkML" xml:id="stk6" contextRef="#ctx0" brushRef="#br0">20216 8915 101 0,'0'-7'43'6,"2"-1"5"3,3 2-23-5,3-16-5 6,5 4-1-5,9-12 1 6,3 0 1-7,9-13 0 6,1 5 2-4,10-25-5 4,5-2-3-6,15-21-6 7,-9-1-1-6,29-31-7 4,-5 11-2-5,16-23-78 8,0 19 23-9</inkml:trace>
    </iact:actionData>
  </iact:action>
  <iact:action type="add" startTime="94706">
    <iact:property name="dataType"/>
    <iact:actionData xml:id="d7">
      <inkml:trace xmlns:inkml="http://www.w3.org/2003/InkML" xml:id="stk7" contextRef="#ctx0" brushRef="#br0">22245 9209 156 0,'-17'8'66'5,"5"-6"0"5,12-7-41-6,12-5-9 6,13-5-10-4,5-8-5 3,18 3 2-4,3-8-4 6,-7-7 4-7,5-2-3 7,4 6 2-7,-3-14-2 6,2-2 2-6,14-9-4 7,-3-4-2-7,14-19-66 7,-9 4 20-5</inkml:trace>
    </iact:actionData>
  </iact:action>
  <iact:action type="add" startTime="99726">
    <iact:property name="dataType"/>
    <iact:actionData xml:id="d8">
      <inkml:trace xmlns:inkml="http://www.w3.org/2003/InkML" xml:id="stk8" contextRef="#ctx0" brushRef="#br0">22422 9768 197 0,'-30'0'45'9,"9"7"20"-5,7-7-59 8,11 5 2-8,3-5-3 7,2-5 2-7,3 0-1 6,-4-2 4-5,1-9 1 5,6-1 4-5,9-10-2 5,8-1 0-4,15-13-5 4,8-7-1-6,20-19-5 5,0-3 1-2,12-14-3 1,-4 8 2-2,24-4-7 4,-14 8-2-6,14-2-78 7,-11 14 20-7</inkml:trace>
    </iact:actionData>
  </iact:action>
  <iact:action type="add" startTime="101045">
    <iact:property name="dataType"/>
    <iact:actionData xml:id="d9">
      <inkml:trace xmlns:inkml="http://www.w3.org/2003/InkML" xml:id="stk9" contextRef="#ctx0" brushRef="#br0">22588 10306 161 0,'-20'13'66'5,"4"7"7"5,2-17-41-6,6-3-5 6,8-1 0 8,0-1-21-15,7-13-3 7,4-7 2 7,3 1-1-14,35-39-4 6,5-13 3-5,19-13-4 6,6-9 0-4,6 2-20 5,-5 12-44-7,21-10-18 6,-11 8-26-5</inkml:trace>
    </iact:actionData>
  </iact:action>
  <iact:action type="add" startTime="102553">
    <iact:property name="dataType"/>
    <iact:actionData xml:id="d10">
      <inkml:trace xmlns:inkml="http://www.w3.org/2003/InkML" xml:id="stk10" contextRef="#ctx0" brushRef="#br0">22309 10533 145 0,'-16'10'67'4,"-1"-3"3"7,9-2-40-6,6-2-6 5,4 0-15-6,1 2 3 7,2-5-7-6,0 2 8 5,3-4-5-5,4-6 5 5,8-4-7-5,8-11 3 4,10-7-10-4,6-16 5 5,-10 6-11 7,3 0-5-14,44-49-2 8,-1 4-14-7,10-10-53 6,-6 16 15-5</inkml:trace>
    </iact:actionData>
  </iact:action>
  <iact:action type="add" startTime="104062">
    <iact:property name="dataType"/>
    <iact:actionData xml:id="d11">
      <inkml:trace xmlns:inkml="http://www.w3.org/2003/InkML" xml:id="stk11" contextRef="#ctx0" brushRef="#br0">22427 11079 198 0,'-23'-2'52'8,"3"9"17"-2,10-14-53 4,12 2-8-5,9-4 5 5,6 2-12-5,-4-15 4 6,9 2-5-7,4 4 12 6,-7-6-6-7,6-13 6 8,11 6-5-6,11-16 3 5,4-13-15-5,19-19-75 6,4 8 23-7</inkml:trace>
    </iact:actionData>
  </iact:action>
  <iact:action type="add" startTime="120586">
    <iact:property name="dataType"/>
    <iact:actionData xml:id="d12">
      <inkml:trace xmlns:inkml="http://www.w3.org/2003/InkML" xml:id="stk12" contextRef="#ctx0" brushRef="#br0">6786 14632 75 0,'-12'2'14'5,"0"4"8"5,7-1-20-7,2 4-4 8,-2-1 5-7,5-3-4 6,0 2 3-5,-2-6-1 6,-1 3 9-8,0-1 9 9,-2 2 8-7,3 2 5 5,-1-7 4-6,0 5-6 5,3 0-9-3,0-4-8 4,0 3-4-6,0 2-4 6,0-3 2-5,4-1-4 5,1 0 2-5,4-2-2 6,1-2 4-7,8-3-4 7,0 0 4-7,12-8-3 7,-2-5 1-7,9-4-4 7,1 1 4-8,0-14-4 8,7 11 4-6,8 5-3 5,-5-5 4-5,0-6 1 5,7 14 4-6,8-6-3 7,-5 2 3-7,24 2-6 7,1 3-1-7,20-21-4 7,-10-4 2-8,16-23-3 8,-12-2 5-6,9-16-5 5,-17 11 4-5,18-15-3 5,-11 11 2-5,12 1-3 5,-18 15 4-5,3-7-4 5,-19 22 4-5,-7 1-5 5,-23 17 4-6,-2 5-3 7,-19 20 4-7,-6 5-3 6,-12 12 4-5,-5 5-4 5,-4 7 3-5,1-2-13 5,-4-9-11-5,-1-14-69 5,3-13 9-5</inkml:trace>
    </iact:actionData>
  </iact:action>
  <iact:action type="add" startTime="121462">
    <iact:property name="dataType"/>
    <iact:actionData xml:id="d13">
      <inkml:trace xmlns:inkml="http://www.w3.org/2003/InkML" xml:id="stk13" contextRef="#ctx0" brushRef="#br0">7114 14327 116 0,'-21'-10'54'5,"-1"2"10"5,19 14-30-5,1 6 2 6,-14-14-7-7,9 4-8 6,2 3-8-5,-5-7-5 6,3 0-2-7,2 12-5 5,5-1 2-4,-15-4-3 6,4 8 4-6,-14 12-4 4,7-2 3-4,-9 10-2 5,7 5 3-5,-1 12-4 5,4-7 4-2,-1 7-4 0,3-13 5-3,3 3-2 5,7-19 4-6,5-8-3 6,8-4 2-5,4-13-5 5,1-2 2-5,7-11-4 5,-1 2 5-5,0-6-4 5,-2 1 3-5,5 5-3 4,-4 2 2-4,0 4-3 6,0 6 4-7,4 10-4 6,-4 2 3-5,2 1-3 5,2 2 3-5,8-2-3 5,-4-3 3-5,9-2-3 5,-5-12 2-5,8 0-3 5,-10-11 3-5,11-5-3 5,-15-4 3-6,8 1-4 6,-10-1 5-5,-4-1-3 5,-8 11 2-5,-4 6-2 6,-1 9 4-6,-6-1-3 4,-4 6 2-4,-3 17-1 5,-1 2 2-4,-4 11-4 4,-2 10 3-6,-3 10-2 5,-1-15 2-3,0 4-3 4,0-12 4-6,-1-2-2 6,7-15 4-4,1-1-2 4,1-9 2-6,-4-8-2 7,3-5 1-6,-1-12-4 5,-5 1 3-6,1-12-4 6,7 0 3-6,-6-9-3 7,-3 4 4-6,-2-2-5 5,1 9 4-5,-7-6-3 5,11 19 3-5,-4-4-3 5,6 12 3-5,9 0-4 5,-6 2 4-5,4-4-4 5,9 14 3-5,-4-10-3 4,4 6 4-4,8 10-4 5,1 4 4-5,-1-9-4 5,9 16 4-5,-3-9-3 6,-1-6 3-7,0 10-4 6,0-1 4-4,-5-1-5 3,0 9 5-4,3 2-4 5,-3-4 4-6,-1 2-4 6,4 3 4-5,0-5-3 6,-1-4 3-7,6 5-5 7,4-1 3-6,-4-14-16 5,-2-5-8-6,6-4-74 6,-4-7 11-6</inkml:trace>
    </iact:actionData>
  </iact:action>
  <iact:action type="add" startTime="125297">
    <iact:property name="dataType"/>
    <iact:actionData xml:id="d14">
      <inkml:trace xmlns:inkml="http://www.w3.org/2003/InkML" xml:id="stk14" contextRef="#ctx0" brushRef="#br0">7328 14879 33 0,'-3'0'10'5,"3"-1"2"5,0-4-9-6,2-2-1 7,-1-1-1-5,-1-2-1 3,-1 5 1-4,1-5-1 5,0 5 1-4,0 2 0 3,-2 1 5-5,0 2 6 7,-1 2 4-7,2-1 4 6,-4-1 3-4,3 2-1 3,2 0-4-3,-5-2 2 4,2 0-2-6,-4-2 0 6,2 7 0-5,-5-3-2 5,5-1-3-5,2 6-4 4,3-5-3-4,-2 1-4 6,7-1 0-6,0-1-3 5,-7-1 2-6,4 4-1 6,1-4 1-5,-4 1-2 5,-3 1 3-5,8 6-3 5,-8 2 2-5,1 2-1 4,1-1 2-4,1 11-3 6,2 0 3-6,1 9-2 7,-2-4 1-9,5 14-1 7,-10-8 2-4,5-1-3 4,0-9 2-6,3 5-1 6,-3-16 2-5,7 1-3 4,0-3 2-4,1 2-2 5,-6-17 3-4,6 10-4 4,-5-5 4-6,-1-5-3 7,0 6 2-7,2 8 1 6,-4-18 5-5,-3 8-1 5,3 1 4-4,-3-5-2 4,-2 0-1-7,2 5-3 7,3-5-1-5,0 3-3 6,0 2 2-7,6 5-3 6,-4-10 3-5,6 17-2 6,5-2 1-7,1-12-2 6,1-1 3-5,3 8-3 5,-1-9 2-6,1 3-1 6,-3 12 1-5,-4-1-2 6,1-6 2-6,-5 4-1 5,-9-8 1-6,-1-8-1 7,-1 8 1-7,-2 0-1 6,-3 0 2-4,3 0-3 4,-1 6 2-6,0-9-2 5,-1 0 2-3,-2-6-1 4,2 6 1-6,-2-4-1 7,2 4 0-7,1 5 0 7,0-6 1-7,-1-4-2 7,1 5 2-6,-1-2-1 5,1 1 1-6,4 6-3 6,0-2 3-6,-1-3-2 7,1 1 2-6,0-4-2 5,0 1 3-5,-2 6-2 5,3-1 2-5,-3 0 0 5,5 9 3-5,-7-8 1 5,7 4 4-5,0 2-1 5,-3-2 2-6,-2 0-4 6,5-5 0-5,0-9-3 5,0 9-2-5,5 0-1 5,-3-8 1-5,-1 5-3 5,3 4 3-5,1-10-2 5,-5 5 2-5,5-6-4 4,5 12 4-4,1-12-3 6,1 5 2-7,14-3-2 6,-2 6 3-5,9-20-3 6,2 12 2-7,14-11-3 7,-5-2 3-7,14-14-2 7,0 11 2-7,2-18-2 7,-2 11 2-7,3-10-2 5,-9 7 2-4,7-3-2 6,-4 6 2-7,7-7-2 7,-3 11 2-6,6-6-2 5,-7 7 3-6,7 6-3 7,-9 4 3-6,-1-1-3 5,-8 18 3-5,-4-1-3 5,-15-3 3-6,-1 7-2 6,-8 1 1-5,-9-3-1 5,-1 3 2-5,-6 1-3 5,0 2 3-5,-3 4-2 5,0-5 3-5,-10 0-4 5,7 2 3-5,-5 0-3 5,1 1 2-6,-1 2-2 6,3-7 2-5,-7-1-2 5,7 4 3-5,-5-4-4 5,2 6 4-5,-7-4-3 6,15 6 2-7,-17-7-2 6,7 4 2-5,-6-4-2 5,-2 5 2-5,-19-3-2 4,4 4 2-4,-10 2-2 5,1-1 2-5,-6 7-2 5,10-4 2-5,-7 5-2 5,5-1 2-5,-5 6-2 6,-1-1 3-7,-4 9-3 7,9-1 3-7,-9 5-3 6,7 3 3-5,-10 4 1 4,8-11 2-4,-8 4-1 5,9-4 2-5,0-9-3 5,12 0 0-4,-1-1-2 3,11-8 2-4,-8-6-1 5,12 0 2-5,-7-11-1 5,10 8 3-6,-5-4-3 6,5 10 1-5,1-4-3 6,2 1 2-7,-1-2-3 7,4 0 2-6,3-5-3 4,2 3 2-3,4-1-2 5,4 0 1-6,2-11-2 4,6-2 3-4,5-4-2 4,2-7 2-4,6-18-2 5,4 5 2-5,10 2-2 5,5-5-1-5,19 0-6 5,-5 3-1-5,13-3-12 5,-6 6-7-5,16-2-73 5,-13 7 17-5</inkml:trace>
    </iact:actionData>
  </iact:action>
  <iact:action type="add" startTime="135223">
    <iact:property name="dataType"/>
    <iact:actionData xml:id="d15">
      <inkml:trace xmlns:inkml="http://www.w3.org/2003/InkML" xml:id="stk15" contextRef="#ctx0" brushRef="#br0">6412 14446 87 0,'-8'4'49'11,"-4"-3"2"-7,2 14-11 6,0-10-12-4,4 8 6 3,-16-14-13-4,-1 7 3 5,-2-12-12-5,-2 4 4 4,-1-9-11-3,2 4 3 4,-1 0-7-6,-6-9 4 6,5 2-6-5,-7 8 5 6,1-9-5-6,-9-7 4 5,12 14-5-4,-14-7 5 3,2-7-5-5,-2 11 5 6,3 3-5-6,-14-6 6 7,10 8-2-6,-14 4 7 5,3 5-4-6,-7 6 7 7,10 1-5-6,0 3 3 4,11 15-7-3,1-3 4 4,10 3-7-6,-1-1 4 6,10 3-5-5,-4-17 4 5,6-2-6-5,4-1 6 5,6-1-5-5,-4 1 5 5,10 1-7-5,5 8 7 5,-2-5-6-5,0 8 5 6,4-4-5-7,1 11 6 7,-1-8-7-8,5 6 7 7,1-6-6-4,4 4 5 4,-6-5-4-5,6 5 4 4,1 0-4-5,5 3 4 8,-6-5-4-8,5 5 5 7,-2 2-6-7,3-5 6 6,-7 3-5-5,8 6 5 5,-3-5-6-6,-1-4 6 6,-1-5-6-4,1-5 7 3,-6-5-8-4,6-6 7 5,-1 0-6-4,9-2 5 3,-1-4-5-3,2-4 6 3,5-7-5-3,7-2 5 3,-4 0-6-4,4-2 6 4,-1 1-6-4,3 2 6 5,-3 6-5-5,-2 0 5 6,-4 13-6-6,-5-5 6 4,-5 0-5-3,-4 3 4 4,0-1-5-5,-2-4 7 5,2 2-7-6,1 2 6 6,6-2-6-5,0-5 6 5,-1-7-6-5,11 0 6 5,-1-3-7-5,9-1 7 5,-2 4-6-5,15-1 6 5,-3 5-6-4,3-7 6 3,-6 5-5-4,1-2 5 5,-8 6-6-6,-9-13 6 6,3 9-6-5,-3-1 5 5,-1 1-5-5,-10-4 6 6,1 4-5-6,-9-1 4 4,-9 1-4-3,-4-2 5 3,-8 2-6-4,-2-1 7 4,-6-1-6-4,-6 2 5 6,-4-1-6-7,-6 1 7 7,-2-2-7-6,-9-5 6 5,0 2-5-6,-4-6 5 6,7-2-6-4,-2-9 5 4,11-6-5-6,4-4 6 6,6 4-6-5,1-15 0 5,6 2-14-6,6-1-72 6,1 4 15-4</inkml:trace>
    </iact:actionData>
  </iact:action>
  <iact:action type="add" startTime="146181">
    <iact:property name="dataType"/>
    <iact:actionData xml:id="d16">
      <inkml:trace xmlns:inkml="http://www.w3.org/2003/InkML" xml:id="stk16" contextRef="#ctx0" brushRef="#br0">6425 18348 69 0,'-1'-7'36'11,"-13"-3"3"-7,-2-5-18 6,13 4-2-4,-12-9-5 3,3-3-6-3,4 1-3 2,-4-1 1-3,-5-10-2 6,12 1 3-6,-9-6-2 5,2-4 1-6,5-2-3 6,-4-1 2-5,-3 0-3 6,13 10 1-6,-3-8-1 6,-2 3 1-8,6 0-1 6,-5 4 1-3,5-6 1 4,-7 17 3-5,4-1 1 5,-6 6 4-6,9 3-1 7,-3-3 0-6,3 1-4 5,3 0-3-5,-1 1-2 4,-2-4 0-3,3-4-3 4,-6 4 3-6,8 6-2 6,-3 6 1-5,-1 0-1 6,-2 8 2-7,4 5 0 6,-6 6 3-5,4-4 0 5,3 6 2-5,2 4-1 5,1-3-1-5,6 0-3 5,1 1 0-6,6 3-2 6,4-2 1-5,-12-1-1 5,13 5 1-5,-7 4-1 6,-3-9 2-7,-8 10-3 6,13 4 2-5,-9-4-2 5,4 2 2-5,-8-3-1 6,5 4 1-7,-6-4-1 5,-4-7 2-3,-4-4 0 4,-6-2 3-5,-2-11-1 5,10-5 1-5,-10-8-2 5,-2-10-1-6,12-8-1 7,-11-2 0-7,-9-16-2 7,2-2 2-6,3-4-2 3,-9 6 3-3,4-9-2 5,5 9 1-5,-6-1-1 5,1 11 2-4,0-2-3 3,3 9 2-4,-4 1-2 5,6 12 3-5,0-3-3 5,2 11 1-5,-6 2 1 5,1 9 2-6,3 4-1 6,-1 4 3-5,1 9-2 5,5 10 0-5,-2 5-2 6,4-5 0-6,0 8-1 5,1 5 1-5,2 4-2 5,5-6 1-5,3 9-9 5,2 0-7-6,5-2-69 6,-3-7 13-5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62">
    <iact:property name="dataType"/>
    <iact:actionData xml:id="d0">
      <inkml:trace xmlns:inkml="http://www.w3.org/2003/InkML" xml:id="stk0" contextRef="#ctx0" brushRef="#br0">6590 9574 62 0,'-14'13'22'4,"8"0"11"7,4-8-21-6,-1-8 5 4,0 0-5-4,3-7 6 5,-7-5-7-5,7 5 14 6,-2-7-2-7,1 1 14 7,-1 7-7-8,5-4 4 8,-1-3-14-6,5-4 2 5,4-7-13-6,9-18 4 7,5-6-8-6,15-22 5 6,5-3-8-8,9-26 4 8,8-1-7-6,11-19 5 5,-2 9-6-6,17-12 5 6,-6 17-5-5,-6-6 5 6,-11 26-5-7,-6-8 5 7,-20 21-6-6,-1 9 4 5,-13 23-9-5,0 9-9 5,-14 26-22-5,-1 10-45 5,-10 13-4-6</inkml:trace>
    </iact:actionData>
  </iact:action>
  <iact:action type="add" startTime="6207">
    <iact:property name="dataType"/>
    <iact:actionData xml:id="d1">
      <inkml:trace xmlns:inkml="http://www.w3.org/2003/InkML" xml:id="stk1" contextRef="#ctx0" brushRef="#br0">6781 10653 67 0,'-4'0'27'5,"1"0"4"4,3 0-12-3,-3 0 3 3,-2-5 3-3,1 3 2 4,-2-1 3-6,-1 1-4 6,4-3-1-5,-1 0-6 5,3 3-2-5,2-6-6 5,1 0-1-6,3-4-7 6,0 1 1-4,0-8-3 4,2 1 6-5,6-10 0 6,0-4 5-8,9-11-3 8,9-3 3-5,16-27-5 2,3 0-1-3,23-22-4 5,-5 2 1-4,13-15-3 4,-16 7 2-6,3-10-3 7,-15 25 3-7,2-11-5 7,-12 18 1-7,7 2-24 5,-9 14-59-4,-6 0 9 5</inkml:trace>
    </iact:actionData>
  </iact:action>
  <iact:action type="add" startTime="21382">
    <iact:property name="dataType"/>
    <iact:actionData xml:id="d2">
      <inkml:trace xmlns:inkml="http://www.w3.org/2003/InkML" xml:id="stk2" contextRef="#ctx0" brushRef="#br0">20719 10351 111 0,'-5'-2'42'4,"3"4"6"6,2 4-30-5,5-7-1 5,-3-3-5-5,6 3-2 5,-1 6 1-5,-2-10 4 5,-3 10 4-5,-2-10 6 5,0 0 2-6,0-5 3 7,0 5-3-6,4 3-5 4,6 4-6-4,10-21-6 6,9-14-4-7,29-30-4 5,10-16 1-2,23-41-2 1,5 11 1-2,16-36-1 4,-18 19 0-5,12-18-1 5,-14 26 1-6,4-10-9 7,-16 35-14-6,-2-3-74 5,-32 13 12-5</inkml:trace>
    </iact:actionData>
  </iact:action>
  <iact:action type="add" startTime="28350">
    <iact:property name="dataType"/>
    <iact:actionData xml:id="d3">
      <inkml:trace xmlns:inkml="http://www.w3.org/2003/InkML" xml:id="stk3" contextRef="#ctx0" brushRef="#br0">21179 13124 37 0,'3'5'66'4,"-5"-9"-12"7,2 9-2-6,0-3-6 6,-3-2-17-6,-7-3-10 5,7 6-7-6,-10-6-6 6,9-1 2 18,-1 3-2-26,-1 7 2 2,2-4 2 6,-6-4 5-4,10 7 4 4,-1 2 2-6,1-2 0 7,3 7-1-6,-1-4-4 5,-4-2-3-5,0-6-5 5,-4-1-2-5,-3-6-4 5,6 4 3-7,1-4 1 8,2 14 3-7,5-2-1 7,-5-8 4-7,4 3-4 7,-1-7 0-7,-1-8-4 7,11 3 1-7,4-18-2 6,12-9 2-5,11-26-3 5,18-5 3-3,14-48-4 1,19 4 3-3,20-29-4 5,-1 5 2-5,19-26-9 6,-12 26-3-6,2-16-32 5,-18 25-74-5,-8-3 10 5</inkml:trace>
    </iact:actionData>
  </iact:action>
  <iact:action type="add" startTime="40291">
    <iact:property name="dataType"/>
    <iact:actionData xml:id="d4">
      <inkml:trace xmlns:inkml="http://www.w3.org/2003/InkML" xml:id="stk4" contextRef="#ctx0" brushRef="#br0">21124 13205 147 0,'-17'-3'33'10,"17"1"14"-5,0-1-46 5,-1-1 3-5,2-4-2 4,4 0 5-4,-5-1 2 5,-5 5 28 7,5-1-13-14,0-4 0 7,-5-6-2-4,4 14-7 4,2-3-4-6,4-6-5 7,-5 2-2-8,19 5-1 8,-6-16 5-7,5-10 1 6,14 2 4-4,14-21-1 3,-3-8 2-3,17-22-6 3,10 3 0-4,11-21-5 6,1-1 0-7,11-20-3 7,-14 15 2-6,14-11-3 5,-16 24 3-6,-6 4-3 6,-15 27 1-6,1 0-9 7,-24 15 1-6,4 5-17 5,-9 14-9-5,-7-2-60 5,-12 6 8-6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895">
    <iact:property name="dataType"/>
    <iact:actionData xml:id="d0">
      <inkml:trace xmlns:inkml="http://www.w3.org/2003/InkML" xml:id="stk0" contextRef="#ctx0" brushRef="#br0">5311 13412 10 0,'-3'-11'3'10,"3"-11"2"-5,2 1-4 5,3-1-1-5,3 1 0 5,-5 1 0-5,6 5 1 5,-8 5 2-5,-1 1 21 5,0 8 8-6,-3 1 7 7,-4 3 4-8,6 5 5 8,-3-6-15-6,3-4-5 6,2-3-8-7,4-10-4 7,14-6-7-8,6-11-5 8,6-14-1-6,17-16-1 6,9 1 0-8,11-20-1 8,-4-2 1-7,16-7-2 7,-8 4-1-7,2-10-65 7,-16 3 20-6</inkml:trace>
    </iact:actionData>
  </iact:action>
  <iact:action type="add" startTime="12081">
    <iact:property name="dataType"/>
    <iact:actionData xml:id="d1">
      <inkml:trace xmlns:inkml="http://www.w3.org/2003/InkML" xml:id="stk1" contextRef="#ctx0" brushRef="#br0">5660 13792 88 0,'-22'5'39'5,"-2"2"2"5,5-5-21-7,-2 4-4 8,9 4-4-6,-1 0-2 6,3-6-1-7,5-4-2 6,5 1 0-4,-3-6-2 3,8-1-1-4,1-9-2 6,7 10 0-6,2-4 2 4,9-4 3-4,2-17 3 4,7-1 5-3,6-32 0 3,2-4 0-3,4-29-4 3,8 8-3-3,2-25-4 5,0 5-1-7,13-23-4 6,-4 13-7-6,11-11-64 5,-7 11 17-3</inkml:trace>
    </iact:actionData>
  </iact:action>
  <iact:action type="add" startTime="14378">
    <iact:property name="dataType"/>
    <iact:actionData xml:id="d2">
      <inkml:trace xmlns:inkml="http://www.w3.org/2003/InkML" xml:id="stk2" contextRef="#ctx0" brushRef="#br0">7295 14128 94 0,'-10'5'32'5,"5"-2"10"4,2-3-26-3,10 0-1 4,-4-3 1-5,9-6-5 4,-2-4-1-4,6-4-2 5,-3-2 2-6,1-5-4 6,2-2 2-4,1-6-4 4,1 2 3-6,4-11-3 7,-2 4 1-6,5-6-2 5,-2-5 1-6,13-7-3 8,-1 7 3-9,18-13-7 6,5-1-4-3,11-9-54 4,-5 1 13-5</inkml:trace>
    </iact:actionData>
  </iact:action>
  <iact:action type="add" startTime="29802">
    <iact:property name="dataType"/>
    <iact:actionData xml:id="d3">
      <inkml:trace xmlns:inkml="http://www.w3.org/2003/InkML" xml:id="stk3" contextRef="#ctx0" brushRef="#br0">9274 15128 182 0,'25'120'41'3,"5"132"17"-3,1-8-52 3,-1-270-2 0,-26 21 2 8,-3-5-2-6,3-2 3 5,1 5-2-5,1-3 4 5,1-5-5-5,-2 9 7 5,5-3-6-5,1 8 8 4,-1-7-6-3,2 3 8 3,8 1-7-5,3-1 5 7,2-1-6-6,15 4 7 5,3 0-8-4,10-1 4 3,10 5-7-4,4-4 4 6,-3-1-8-7,11 6 5 6,-15-1-6-6,-4 1 6 6,-6 7-6-5,-2-2 5 4,-16-4-5-3,1 2 5 4,-11-4-5-5,-1-2 5 6,-9 0-6-7,-6-2 5 6,-6-3-4-5,0 4 6 5,-8-3-7-5,-2 3 6 4,-1-4-7-4,-8 1 3 5,-2-2-7-5,-2 1 3 5,-1-2-7-5,-7 2 5 5,1-2-4-5,-5 4 7 5,0-2-4-5,-6 2 8 5,4 3-4-5,-14 1 6 5,1 6-4-6,-13-4 4 7,6 7-3-7,-11-1 5 6,15-4-5-4,-2 1 8 4,14-4-5-5,3-4 5 4,9-4-5-3,3-9 4 4,11-5-7-5,3-8 4 4,-1-1-6-3,5-10 5 3,1 7-5-4,4 2 5 5,1 9-4-5,2 4 5 5,-5 5-5-5,5 6 8 6,-2 7-4-7,-3-1 6 6,2 5-5-5,6 5 5 5,-6 2-8-5,8 5 4 5,0 9-7-6,3 12 6 6,4 5-5-5,5 15 5 5,-6-3-5-5,3 10 6 5,-3-15-6-5,2 3 6 5,-4-15-7-5,4-5 7 5,4-5-7-5,-2-4 5 6,-4-13-7-7,-1-2 4 5,0-1-7-4,-3-11 5 6,-6 1-4-7,3-1 6 6,-6-4-4-4,-1-3 6 3,-4-2-5-4,5 2 0 5,-4 2-11-5,6-4-68 6,5 1 17-8</inkml:trace>
    </iact:actionData>
  </iact:action>
  <iact:action type="add" startTime="36460">
    <iact:property name="dataType"/>
    <iact:actionData xml:id="d4">
      <inkml:trace xmlns:inkml="http://www.w3.org/2003/InkML" xml:id="stk4" contextRef="#ctx0" brushRef="#br0">6475 18391 159 0,'-11'10'32'3,"2"-3"18"8,11-2-52-6,-4-2 6 6,4-5-4-7,-2-1 5 7,7-2-5-7,-9-5 7 6,-1 3-3-5,1-4 9 5,-8 2-4-6,-2-7 9 7,6 6-7-7,-4-3 7 7,1 1-10-7,-7-6 8 6,3 1-7-4,-11-9 5 3,1-3-7-3,-15-10 5 4,5-3-10-4,-10-13 6 2,6 7-8-4,-11-15 4 7,10 7-5-6,-5-9 5 4,4 9-7-4,-4-9 7 6,7 10-5-7,-3 5 5 7,10 7-6-6,-6 0 5 5,8 6-4-6,-1 3 5 6,5 4-6-4,3 3 6 2,-5-4-5-2,8 9 5 4,4-8-6-6,0 5 5 7,-4 2-6-6,20 3 6 5,-11-6-5-5,1 16 5 5,6-7-5-5,-1-1 5 4,-6 6-5-3,5 4 5 3,1-9-5-4,4 7 5 5,8 10-5-5,-6-6 5 5,3 2-6-5,-2 3 6 5,0-1-5-5,-2 2 5 5,2 8-5-5,4 6 5 5,4-6-5-5,4 17 5 5,-7-14-5-6,1-1 6 6,1 5-7-5,-1 5 7 5,3-11-7-5,4 7 6 5,4 2-5-5,-1-8 5 5,1-6-5-5,11 14 4 5,-2-10-4-5,6-6 5 4,-2 0-6-3,1 8 5 3,-2-10-4-4,-5-2 5 6,-5 2-6-7,4 2 6 6,-10-2-5-5,-6-2 4 6,-6 4-4-7,3-2 5 7,-14 0-5-6,-4 0 6 4,-2 1-6-5,-6 1 7 7,-3-1-4-7,-6 4 7 6,-3-11-5-5,-4-6 5 6,2-1-7-7,-12-14 4 7,9 4-7-7,-7-12 6 7,3 4-6-6,0 1 5 4,6 2-5-4,-1-9 5 5,1 12-6-5,7 4 7 5,0-3-7-5,-3 6 6 5,2 7-5-5,-1 2 5 5,7 4-6-5,-5 5 6 5,7 4-5-5,-4 4 5 5,4 0-6-5,-2 4 6 4,4 9-6-4,1 1 7 5,5 0-7-5,6 19 6 5,8-6-6-5,7 8 1 5,3 5-11-5,17 12-14 5,-4-17-70-5,1 14 12 5</inkml:trace>
    </iact:actionData>
  </iact:action>
  <iact:action type="add" startTime="49804">
    <iact:property name="dataType"/>
    <iact:actionData xml:id="d5">
      <inkml:trace xmlns:inkml="http://www.w3.org/2003/InkML" xml:id="stk5" contextRef="#ctx0" brushRef="#br0">666 14463 24 0,'-11'5'9'4,"1"0"-2"6,12 2-5-5,4-6-5 4,-1-4 2-4,7 3-4 6,-6-15 5-7,-2 3-4 6,4 11 6-5,-5-1-3 6,-4-10 5-7,-1 21 1 7,4 4 7-5,-2-3 1 2,0 15 4-2,11 18-4 2,-1 2-1-2,0 10-5 5,-1 3-2-7,0 13-4 6,-7-3 2-5,10 8-2 5,-1-1 4-5,1 11 2 5,0-18 5-5,-2 15 1 6,5-8 3-7,-4 1-3 6,-4-9-1-6,11 19-5 6,4-6 0-4,-14 1-4 4,2-8 1-6,7 7-4 6,-13-17 3-5,-8-9-3 6,4-12 3-7,-5-6-2 6,-7-14 2-5,0-7-3 6,9-2 2-8,3-9-4 8,-10-4 2-7,10-4-4 6,5-7 5-4,-3-11-5 4,-4 1 6-6,7-11-3 7,0-1 3-7,-5-5-3 7,0-1 3-7,2-14-3 7,-4-1 3-7,-3-11-2 6,-2-5 2-6,4-6-3 7,6 8 3-6,11-7-3 5,-9 0 3-5,15-1-4 5,-9 5 5-5,-4-11-5 5,-7 9 4-6,3 2-3 6,-5 11 3-5,2 2-3 5,4 23 3-5,-11 2-4 4,2 13 4-3,10 5-3 4,-7 5 3-5,-3 4-3 5,10 2 4-5,-8 3-4 5,8 2 2-4,-7 1-2 4,2 1 3-6,-5 4-4 6,2 1 4-6,-7 6-3 6,0 5 3-5,2 13-3 5,3 10 3-5,0 22-3 6,5 3 4-7,-2 31-4 6,-8-1 4-5,0 23-4 6,-1-9 3-7,-9 25-2 6,3-15 2-6,1 24-3 6,-3-22 3-5,1 9-3 5,0-21 4-4,5-9-4 4,3-29 3-5,0-20-3 4,5-28 1-4,16-15-2 6,-6-34 4-7,17-19-4 6,1-13 4-4,14-29-2 3,-16-11 3-5,7-17-3 7,1 9 2-7,1-19-4 7,-9 10 4-7,7-12-5 6,1 18 4-4,-10-6-7 4,-4 10 4-6,-8-7-4 6,-7 24 4-5,-8 6-3 6,-7 11 5-7,3 16-2 6,-1 18 4-5,-4 5-2 5,-1 8 2-5,1 2-1 5,-4 4 2-5,6 3-3 5,5 4 3-5,3-2-2 5,-4 2 2-5,12 8-3 5,-7-1 3-6,-3-3-4 5,8 7 1-3,7 6-3 4,-6 4 2-5,2 11-3 5,-4 7 4-5,1 19-3 5,-3 6 4-5,-4 20-3 6,-2 1 4-7,4 29-4 6,-3-6 5-6,-7 23-4 6,9-6 4-5,-1 16-3 5,3-14 4-5,-4 12-5 5,11-22 4-5,-7-4-4 5,-2-28 3-5,2-3-2 6,5-28 3-7,-11-18-2 6,6-17 6-6,-5-17-2 6,3-14 4-5,-3-23-3 6,0-7 2-7,-1-27-4 6,6-3 2-5,3-21-4 5,4-2 2-5,13-7-5 5,-2 11 4-4,7-8-5 3,-4 19 4-4,3 4-5 5,-4 19 4-5,6 1-4 5,-16 13 3-6,0 13-2 7,-5 2 4-6,-6 11-3 5,-6 16 4-5,4 10-4 5,-9 3 3-5,2 19-3 5,-1 4 2-5,7 12-2 4,-4 10 2-3,6 17-3 4,-4 0 4-4,6 21-4 3,-9-5 3-3,8 26-3 3,4-8 3-4,10 19-8 5,4-5-4-5,11 6-50 5,4-12 10-5</inkml:trace>
    </iact:actionData>
  </iact:action>
  <iact:action type="add" startTime="57617">
    <iact:property name="dataType"/>
    <iact:actionData xml:id="d6">
      <inkml:trace xmlns:inkml="http://www.w3.org/2003/InkML" xml:id="stk6" contextRef="#ctx0" brushRef="#br0">21843 8442 163 0,'-17'-3'50'3,"2"3"16"8,17 5-43-6,-2-5-5 5,-5-2-2-5,15 2-6 5,-13-5-3-5,6 0-5 5,4-5 2-5,-2-6 2 4,8-1 3-4,17-11-1 5,-5-4 6-5,21-26 2 6,11-8 2-7,22-25-4 8,4-7 2-9,37-14-6 8,-6 16-3-7,14-13-7 6,-18 11-1-4,8-7-25 2,-34 12-69-3,-7 4 12 6</inkml:trace>
    </iact:actionData>
  </iact:action>
  <iact:action type="add" startTime="59035">
    <iact:property name="dataType"/>
    <iact:actionData xml:id="d7">
      <inkml:trace xmlns:inkml="http://www.w3.org/2003/InkML" xml:id="stk7" contextRef="#ctx0" brushRef="#br0">22138 9308 129 0,'-8'2'71'10,"-2"0"-8"-5,10-4-19 4,3 0-37-3,4-1-2 3,0-5 4-3,9-5-3 3,1-2 3-4,9-14-3 5,11-2 1-6,18-17-4 7,3-2 2-6,18-26-3 5,-3-1 1-5,12-17-3 5,-12 9 1-4,3-11-7 3,-13 21-1-4,9-1-18 5,-17 19-11-6,1 4-38 7,-19 18-2-7</inkml:trace>
    </iact:actionData>
  </iact:action>
  <iact:action type="add" startTime="62939">
    <iact:property name="dataType"/>
    <iact:actionData xml:id="d8">
      <inkml:trace xmlns:inkml="http://www.w3.org/2003/InkML" xml:id="stk8" contextRef="#ctx0" brushRef="#br0">22462 9891 166 0,'-10'2'64'9,"2"3"1"-3,6-5-32 4,2-2-32-6,17-3 6 7,-1 2-6-6,1-11 6 4,8-1-2-4,-2-10 11 5,4 2-4-6,6-17 13 6,3 6-5-4,9-10 6 3,8 1-11-4,5-18 4 6,2 3-13-6,33-17 2 7,-13-6-8-9,28-9-15 7,-2 4-86-5,0-34 22 5</inkml:trace>
    </iact:actionData>
  </iact:action>
  <iact:action type="add" startTime="66193">
    <iact:property name="dataType"/>
    <iact:actionData xml:id="d9">
      <inkml:trace xmlns:inkml="http://www.w3.org/2003/InkML" xml:id="stk9" contextRef="#ctx0" brushRef="#br0">22351 10921 248 0,'-2'10'64'9,"-3"-20"20"-5,18-9-72 7,14-11-7-6,10-12-3 5,-6-4 2-5,14-7-3 6,-5 6 3-7,6-11-3 7,-8 7 3-6,17-14-4 5,-10 2 3-7,11-28-4 7,6 3 3-4,14-14-12 4,1 0-4-4,9-10-61 3,-13 28-11-5,7-3-23 7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5T17:41:06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552">
    <iact:property name="dataType"/>
    <iact:actionData xml:id="d0">
      <inkml:trace xmlns:inkml="http://www.w3.org/2003/InkML" xml:id="stk0" contextRef="#ctx0" brushRef="#br0">4090 13879 19 0,'-17'6'27'11,"2"-2"-3"-7,3-3 3 6,2 1-6-5,5 3 0 5,2-10-3-6,5-2-2 6,1 1-3-4,7-19-4 4,5-2-2-5,13-19-1 5,4-16-1-5,11-29-1 5,10 3 0-5,9-36-1 7,-4 6 0-10,3-21-2 8,0 16 1-5,9-18-2 5,-13 21 1-5,7-11-2 5,-2 25 2-6,1-2-5 8,-10 22-13-8,2 1-29 6,-10 30 1-5</inkml:trace>
    </iact:actionData>
  </iact:action>
  <iact:action type="add" startTime="19714">
    <iact:property name="dataType"/>
    <iact:actionData xml:id="d1">
      <inkml:trace xmlns:inkml="http://www.w3.org/2003/InkML" xml:id="stk1" contextRef="#ctx0" brushRef="#br0">4478 14305 66 0,'-5'0'19'5,"0"0"6"5,0-1-12-6,3-6 9 7,1-1 6-6,2-14 5 5,6-4 0-5,6-23-4 4,7-4-10-3,12-20-6 3,3 0-6-3,10-13-2 3,3 0-1-4,11-22-2 5,-4 20 0-5,17-25-1 6,-4 12 0-7,8-9-2 6,-6 19-7-5,1-9-56 5,-9 17 14-5</inkml:trace>
    </iact:actionData>
  </iact:action>
  <iact:action type="add" startTime="23793">
    <iact:property name="dataType"/>
    <iact:actionData xml:id="d2">
      <inkml:trace xmlns:inkml="http://www.w3.org/2003/InkML" xml:id="stk2" contextRef="#ctx0" brushRef="#br0">4629 15191 74 0,'-5'7'27'4,"5"-2"2"7,0-5-20-7,0-2-4 5,0 4-3-4,2-5-2 6,3-9 1-7,0 12-1 6,5 0 1-5,1-8-1 6,4-5 4-7,9 1 2 6,-1-18 3-4,10-10 0 4,2-3 1-6,18-5-3 6,0-5-2-6,2-7-2 8,3 9-1-9,12-1-1 8,-16 2 1-7,5-3-2 7,-3 9 1-6,0-6-2 4,-9 12 1-3,11 9-2 4,-10 9-2-6,7 4-38 6,-12 9 11-5</inkml:trace>
    </iact:actionData>
  </iact:action>
  <iact:action type="add" startTime="26962">
    <iact:property name="dataType"/>
    <iact:actionData xml:id="d3">
      <inkml:trace xmlns:inkml="http://www.w3.org/2003/InkML" xml:id="stk3" contextRef="#ctx0" brushRef="#br0">6198 15558 192 0,'-22'8'43'10,"2"-8"17"-5,7 4-52 4,8-3-7-3,0-2 4 4,5-4-5-6,2-3 4 6,1 1-6-5,0 2 6 6,-1-2-6-7,0 7 6 6,3 5-5-5,0 7 4 5,1-1-4-5,-1 13 4 5,5 6-4-5,0 1 4 5,-3-4-5-5,0 14 5 5,1-8-6-6,-6 9 6 6,-2-6-6-5,-2 11 6 6,-3-12-5-7,-2 8 5 7,2-5-5-7,0-1 5 6,2-4-6-5,1-2 7 6,-3-11-7-6,5-7 6 4,-1 2-4-5,-3-3 3 6,-1-5-4-5,5 3 6 6,-3-5-6-6,-4 1 6 4,6-1-5-3,-6 2 4 4,4-1-5-6,-2-2 5 7,5-1-5-7,-2-3 4 6,2-3-5-5,3-1 5 5,1-6-4-5,1-6 5 5,1 1-4-5,3-13 4 5,-1 1-5-5,-5-13 5 5,9 6-5-6,-5-6 5 7,3 8-5-6,-5-3 5 4,3 10-6-4,-6-13 6 5,-1 15-5-4,-1-12 5 4,4 7-6-5,-4-4 6 4,1 11-6-3,1-4 6 5,1 7-6-7,-3-1 3 5,5 4-5-4,-5 6 5 6,3 5-4-8,-4 4 4 7,-1 5-3-5,-3 12 5 5,0-6-5-5,-3 9 5 5,3-1-4-4,-3 7 5 4,1 1-6-6,4 6 5 6,-1 5-5-5,-1 4 5 6,2-8-4-7,1 8 4 6,-1-2-4-5,3-12 5 6,3-7-6-7,2-4-3 6,2-14-17-4,-2-6-41 3,0-7 1-4</inkml:trace>
    </iact:actionData>
  </iact:action>
  <iact:action type="add" startTime="28148">
    <iact:property name="dataType"/>
    <iact:actionData xml:id="d4">
      <inkml:trace xmlns:inkml="http://www.w3.org/2003/InkML" xml:id="stk4" contextRef="#ctx0" brushRef="#br0">6913 16710 52 0,'-3'5'9'3,"6"2"9"8,4-4-20-6,1 2 4 5,-4-4-4-5,6 4 4 5,-5 2-4-5,1 5 5 5,-2 4-6-5,4 11 6 4,-10-2-5-4,7 11 5 5,-1 6-5-5,-6 9 5 5,-5-1-4-5,7 13 7 6,-3 0-2-6,0 5 14 4,-1-10-2-4,3 0 7 5,2-11-7-5,-1-4 3 4,-1-15-14-3,2-6 3 3,9-11-9-4,2-12 5 5,-2-14-5-5,6-5 4 5,-2-8-5-4,-6-16 5 4,9 3-5-6,-6-14 4 6,6-5-5-5,-2-9 6 5,1 4-6-6,-4-8 5 6,-7 15-6-5,3-7 6 5,2 19-6-4,-8 1 7 4,-2 10-6-5,5 14 6 5,-10 12-4-6,-7 16 5 7,-1 14-5-6,-7 23 6 5,-2 12-7-6,-2 34 6 7,2 6-6-7,4 28 6 6,4-11-7-5,6 12 4 5,10-26-44-5,6-3 14 6</inkml:trace>
    </iact:actionData>
  </iact:action>
  <iact:action type="add" startTime="37503">
    <iact:property name="dataType"/>
    <iact:actionData xml:id="d5">
      <inkml:trace xmlns:inkml="http://www.w3.org/2003/InkML" xml:id="stk5" contextRef="#ctx0" brushRef="#br0">5607 16524 92 0,'-15'7'38'9,"3"1"8"-3,-4-1-22 4,4-6-2-5,1 1-3 4,1-4-5-4,0 6-4 7,5-8-3-9,-2 6-3 7,5-4 0-5,-3 2-3 5,-6-8 2-5,4 11-2 6,-6-8 3-8,-4 0 0 8,1 2 1-6,-4-2 1 6,0-3 2-8,-3-1 0 8,-1-4 2-5,-4-5 1 4,5 8 1-6,-5-2 0 5,6 2-2-4,-5-5-1 6,4 5-1-8,3-1 0 8,2-1 0-6,-2 2 0 5,4 9-1-5,1 1-1 5,6-4-2-5,-4-2-3 5,1 6 1-5,11-7-2 4,-1 7 2-4,-5-2-2 5,12 1 1-5,0 1-2 5,-5-5 3-5,0-4-4 5,5 1 3-5,7 3-2 5,-2-3 2-4,5 1-2 3,-2 6 2-3,9 1-3 4,-9 0 3-7,10 5-2 8,-3 3 2-6,10 5-1 5,-3-1 1-6,7 9-2 7,-5-1 2-6,7 8-2 5,-6-14 3-6,3 7-2 7,-3-7 1-6,5 1-1 4,-10-11 1-3,11 20-2 3,-7-13 3-4,2 4-3 5,-12-5 3-5,-6-6-2 5,0-6 2-5,-10-6-3 5,-8 3 3-5,7 1-2 6,-7-1 1-7,-13-5-1 6,6 14 2-5,-6-6-3 4,-7 0 3-4,0 6-2 5,-5-3 1-5,-6 3-2 5,-1-11 3-5,-1 5-3 5,0-1 3-5,1-4-3 5,6 6 2-5,-4-1-1 5,8-5 0-5,1 6-1 4,1 1 2-4,2-12-1 5,3 4 1-4,1-2-1 3,10-2 1-4,0-1-2 5,3 8 3-5,-1 3-3 5,2-3 2-5,-2 7-2 6,-8-4 2-7,9 2-2 6,1-1 2-5,-7 1-2 5,4-4 2-6,1 4-2 6,2 4 2-5,4-3-3 6,2 3 3-6,11 7-3 4,1-1 2-3,-1 9-2 4,4 2 3-6,4 1-2 6,-10-7 2-4,15 15-2 3,-3-12 2-4,-2-2-1 5,-9-9 1-6,6 5-2 7,-11-11 2-7,1 6-2 7,-9-17 2-6,4 12-2 5,-4-12 2-5,-4 1-1 5,-1 4 2-5,1-5-3 4,-3-1 3-4,-11-4-3 5,12 2 3-6,-9-9-3 7,2-3 2-6,-1-8-2 5,1 1 2-5,-7-16-2 5,7 10 3-5,2 5-4 5,-3 3 4-5,9 7-3 4,0 11 1-4,1-3-1 5,7 10 3-5,4 4-4 5,-5-3 3-5,-1 4-2 6,1 4 2-7,1 1-3 7,-1 1 2-6,10 6-1 5,0-2 2-6,5 1-3 6,-2-6 4-5,4-1-3 5,0-11 2-6,9-3-2 7,11-1 1-6,7-8-3 5,1 3-3-5,12-8-23 4,-7 3-61-4,-2-7 9 6</inkml:trace>
    </iact:actionData>
  </iact:action>
  <iact:action type="add" startTime="56507">
    <iact:property name="dataType"/>
    <iact:actionData xml:id="d6">
      <inkml:trace xmlns:inkml="http://www.w3.org/2003/InkML" xml:id="stk6" contextRef="#ctx0" brushRef="#br0">1985 17825 44 0,'-12'15'44'5,"-1"0"-6"5,-2-3-6-5,0 14-4 5,3-13-5-6,-3 7-4 7,4 0-2-6,-4 3-3 5,3-11-1-6,-1 5-6 6,4-4 1-5,0-10-5 5,7-1 2-5,-1-2-3 5,-1-5 2-5,-1-5-4 5,0 3 4-5,-5 2-4 5,2-5 3-5,-7 2-2 5,0-2 2-5,-8-5-1 5,1 5 2-6,-3-10-3 6,9 10 3-6,-7-8-3 8,1-3 2-7,-3-18-4 4,10 1 3-4,-3-13-3 5,5 1 3-5,-4-10-3 5,4 9 2-6,-16-11-2 7,6 3 4-7,-5-4-4 7,13 15 4-7,-5-7-4 7,-1 7 3-7,2-1-2 7,4 6 2-7,-6-13-3 7,4 4 3-7,6-1-3 7,-6 0 3-6,2-3-3 4,8 11 3-5,-4-15-3 7,6 14 4-6,-5-14-3 5,5 7 4-5,-3-7-1 4,-1-1 4-3,-1-11-3 5,5 13 2-7,-1-11-4 6,4 10 2-5,2 1-5 4,2 5 4-4,6 0-4 5,0 7 4-6,6-4-3 7,-3 8 2-6,2-2-3 5,2 2 3-5,0-14-3 5,2 4 3-5,1-7-4 5,4 1 4-5,-2-11-3 5,1 17 2-5,-2-5-2 5,0 13 3-6,3 0-4 6,-2 15 4-5,-7-3-3 6,2 13 3-7,2 7-2 7,-17-5 2-6,13 9-3 5,-6 8 3-6,-1 1-2 6,-6-2 2-5,12 12-3 4,-12-12 4-3,0 2-4 4,10 0 4-6,-8-1-4 6,8 1 3-4,-4 3-3 4,-1 0 3-5,2-4-3 5,3 9 2-6,-9-8-2 7,-1 0 2-6,10 5-3 4,-8 12 4-4,0-4-4 5,-4 5 3-6,9 10-2 7,-6-3 3-6,9 0-2 5,-1-5 2-5,-1 2-2 5,2-3 2-5,-2 0-3 5,-1-4 3-5,-4 5-3 5,7-6 2-5,0 6-3 5,0 2 4-6,0 0-4 6,0 1 3-5,2 2-3 5,-7 0 5-5,1-2-4 5,-1 2 4-5,2 5-4 5,-7-11 3-5,3 6-4 5,-1-5 4-6,-2 2-4 6,3 3 4-5,-1-5-4 5,-2-2 4-5,0-1-3 5,0-9 3-5,-2-2-3 5,2 8 3-5,3-6-3 5,1 4 3-5,-4-6-3 5,5 1 3-5,-5-9-4 5,-2-3 5-5,-1-11-3 4,3 9 3-4,-4-10-3 5,3-1 3-5,-4 7-4 6,1-1 4-7,-6-6-5 6,2-2 4-5,-3-12-4 5,1 4 5-5,-2-3-5 6,2-6 5-7,-2 7-5 5,2 2 5-4,-5-7-5 6,2 4 4-7,2-3-3 6,-4 4 3-5,5 1-3 6,-2 2 3-7,2 1-3 7,-3 4 3-7,3-1-3 7,-12 1 3-7,9 7-3 5,-4-5 3-4,2 4-3 5,-3-3 2-5,7 1-2 6,4-3 2-7,-3-4-3 7,5-2 4-7,5 6-4 6,5-1 3-5,-10-1-3 5,12 11 4-4,1 6-4 2,-3 1 4-2,-5 3-4 4,0 4 4-5,-3-1-4 5,-6 1 4-5,3 9-3 5,1-1 3-5,-2 10-3 5,2-1 3-5,-5 5-3 5,-6-4 3-5,4 12-4 4,0-7 5-4,-1 5-4 5,-5-10 3-5,8 1-4 5,5-9 5-5,-4-2-5 6,11 0 3-7,10-5-11 7,4 0-9-7,-4-4-67 6,-2-1 11-5</inkml:trace>
    </iact:actionData>
  </iact:action>
  <iact:action type="add" startTime="75481">
    <iact:property name="dataType"/>
    <iact:actionData xml:id="d7">
      <inkml:trace xmlns:inkml="http://www.w3.org/2003/InkML" xml:id="stk7" contextRef="#ctx0" brushRef="#br0">5712 15729 56 0,'-5'-8'13'10,"-5"3"6"-5,5-2-19 5,10 7 1-5,-10-1-1 5,10 1 1-6,0 1 3 7,-5-1 6-6,-2-1 8 5,-1-1 6-6,-4-1 6 6,-1-4 1-5,6 0-5 5,4 6-7-5,6-3-7 5,-1-6-7-5,14-1-3 4,4-9-1-4,5-12-1 6,0-3 2-6,16-6-2 6,-4-4 1-7,3-5-2 6,-4 4 1-6,2-7-3 7,-9 3 1-7,2 0-3 7,-13 2 2-7,7 2-3 7,-8 17 1-7,-6 3-2 6,-6 8 0-5,-1 16-8 6,-4 10-5-7,-12-6-28 6,7 18 2-5</inkml:trace>
    </iact:actionData>
  </iact:action>
  <iact:action type="add" startTime="79262">
    <iact:property name="dataType"/>
    <iact:actionData xml:id="d8">
      <inkml:trace xmlns:inkml="http://www.w3.org/2003/InkML" xml:id="stk8" contextRef="#ctx0" brushRef="#br0">6175 16182 131 0,'-10'0'32'4,"-5"2"11"6,8 1-36-5,7-3-8 5,5 3 4-5,10-3-7 4,3-8 5-4,9-3-6 5,-4-9 5-5,15-15-2 6,-11-15 5-8,14-8-3 9,1-2 6-8,4-19-4 6,-4 12 3-5,11-11-5 5,-10 13 3-4,2-6-5 3,3 21-1-5,-1 2-42 7,-4 18 11-7</inkml:trace>
    </iact:actionData>
  </iact:action>
  <iact:action type="add" startTime="86329">
    <iact:property name="dataType"/>
    <iact:actionData xml:id="d9">
      <inkml:trace xmlns:inkml="http://www.w3.org/2003/InkML" xml:id="stk9" contextRef="#ctx0" brushRef="#br0">4503 15145 68 0,'22'-63'17'5,"11"-18"3"6,2 11-16-7,14-5-26 6,-2 9 6-4</inkml:trace>
    </iact:actionData>
  </iact:action>
  <iact:action type="add" startTime="90145">
    <iact:property name="dataType"/>
    <iact:actionData xml:id="d10">
      <inkml:trace xmlns:inkml="http://www.w3.org/2003/InkML" xml:id="stk10" contextRef="#ctx0" brushRef="#br0">19436 8465 220 0,'-7'-10'52'5,"-3"0"21"4,17-4-70-5,28-23 6 7,16-18-9-6,30-34 5 5,9-14-5-5,35-40 5 5,-3 0-6-6,29-29 5 7,-6 21-12-5,18-22-23 3,-22 27-44-4,0-20-2 6</inkml:trace>
    </iact:actionData>
  </iact:action>
  <iact:action type="add" startTime="94600">
    <iact:property name="dataType"/>
    <iact:actionData xml:id="d11">
      <inkml:trace xmlns:inkml="http://www.w3.org/2003/InkML" xml:id="stk11" contextRef="#ctx0" brushRef="#br0">18074 13417 143 0,'-13'5'50'5,"-4"-6"15"4,8 1-39-4,2 0-1 4,4-5-4-3,1 0-5 3,4-5-5-4,4-2 4 5,3-3-1-5,4-3 2 6,2-4-1-7,6-7-2 7,9 0-5-7,0-14-2 6,13 5-2-5,2-13-3 5,-7 4-1 8,0-1-14-15,54-60-77 5,-9 10 19-3</inkml:trace>
    </iact:actionData>
  </iact:action>
  <iact:action type="add" startTime="96712">
    <iact:property name="dataType"/>
    <iact:actionData xml:id="d12">
      <inkml:trace xmlns:inkml="http://www.w3.org/2003/InkML" xml:id="stk12" contextRef="#ctx0" brushRef="#br0">18272 13776 161 0,'-18'-3'47'5,"14"6"13"5,4-10-46-6,7 6 1 7,11 1-1-6,-1-20-1 5,-7 0 2-4,6-5 7 4,-9-8 1-7,5-6-1 8,9 16-4-6,-1-12-4 5,3 4-7-7,14-2-6 8,-1-1 1-7,8-10-76 7,-3 2-15-6,-6-11-19 6</inkml:trace>
    </iact:actionData>
  </iact:action>
  <iact:action type="add" startTime="98032">
    <iact:property name="dataType"/>
    <iact:actionData xml:id="d13">
      <inkml:trace xmlns:inkml="http://www.w3.org/2003/InkML" xml:id="stk13" contextRef="#ctx0" brushRef="#br0">18582 14116 73 0,'14'-15'62'9,"2"-5"-4"-4,11-15-6 5,8-8-15-5,16-17-8 6,9-6-10-7,15-12-8 7,-7 3-5-6,10-9-7 5,-5 11-9-7,0 1-60 8,-15 16 14-7</inkml:trace>
    </iact:actionData>
  </iact:action>
  <iact:action type="add" startTime="99619">
    <iact:property name="dataType"/>
    <iact:actionData xml:id="d14">
      <inkml:trace xmlns:inkml="http://www.w3.org/2003/InkML" xml:id="stk14" contextRef="#ctx0" brushRef="#br0">18332 14727 199 0,'-14'0'52'6,"-2"-2"14"3,12-3-54-5,3-6-8 7,12 2 0-7,1-7-3 7,5-4 3-6,3-12-3 5,3 2 4-5,7-5-2 5,1 1 3-5,7-6-4 4,6 3 3-4,12-11-24 5,-3-7-54-5,0-9 12 5</inkml:trace>
    </iact:actionData>
  </iact:action>
  <iact:action type="add" startTime="102332">
    <iact:property name="dataType"/>
    <iact:actionData xml:id="d15">
      <inkml:trace xmlns:inkml="http://www.w3.org/2003/InkML" xml:id="stk15" contextRef="#ctx0" brushRef="#br0">20784 14976 264 0,'-22'21'67'5,"-3"-6"25"5,5-8-80-4,10 1 0 3,9-10-8-4,7-7 3 5,4-3-7-4,-1-5 5 4,4-1-5-6,0-5 5 6,-1 0-5-6,6-7 9 6,0-5-7-6,14-10 7 7,8 0-7-5,6-23 4 3,4 4-7-3,11-16 3 4,-9-3-12-5,9-10-21 5,-1 10-70-6,1-2 9 6</inkml:trace>
    </iact:actionData>
  </iact:action>
  <iact:action type="add" startTime="107904">
    <iact:property name="dataType"/>
    <iact:actionData xml:id="d16">
      <inkml:trace xmlns:inkml="http://www.w3.org/2003/InkML" xml:id="stk16" contextRef="#ctx0" brushRef="#br0">19905 14622 108 0,'-9'5'27'4,"0"-13"9"6,8 0-29-4,4 3-3 4,4-4 0-7,-4-7 0 8,2 9 2-6,0 2 11 5,-4 5 6-5,-2-3 11 4,2 3 5-4,-1 3 2 6,0-3-9-7,4-2-7 7,-1-3-11-6,0 9-6 4,9-4-5-4,-2 5-3 5,2 8 2-5,9 9-2 4,-1-6 1-3,2 12-1 5,1-1 1-8,2 6-1 10,-4 4 1-10,1 3-1 7,-5 1 1-5,1 9-1 5,-7-9 0-5,-1 6 0 4,-6-6 1-3,-3 1-1 3,-2-11 2-4,-3 2-1 5,1 1 0-5,5-3-1 6,3 1 1-7,3 1-1 6,2-10 1-4,2 7-2 3,3-5 2-4,-2 5-2 4,-2-5 2-4,3 5-2 5,1-9 2-5,-5 1-1 5,-4-11 1-4,3 3-1 3,-8-6 2-4,4-5-3 5,-3-4 4-5,-2-4 0 5,-7-10 2-5,7-9-1 5,-10-1 2-6,-6-14-2 6,6-3-1-4,3-3-2 3,-11-1 1-4,0-20-2 6,1 7 2-7,0-4-2 7,-1 2 1-7,0-4-1 6,1 17 1-5,1 2-2 5,-4 4 3-5,1 7 1 4,1 9 3-4,3 1-1 5,-5 5 1-4,9 3 0 3,-1 2-2-2,1-1-2 2,1 6-1-5,0-5 0 6,0 7 0-4,5-2-1 4,-2 10 1-5,4-5-1 3,3 11 1-2,0-11-2 4,1 9 2-6,-1-4-2 7,0 1 1-5,2 4 0 3,5 10 0-4,3 2 0 5,1 4 0-5,7 16-1 5,1-2 2-5,9 11-2 4,-3 4 2-4,8 13-2 5,-1 2 1-5,1 0-4 5,-7-9 2-5,6 12-4 5,-4-8 0-5,-6-10-1 5,-6-1 4-5,-2 1-3 5,-8-20 5-5,-9-8-1 4,3-9 3-4,-7-8-3 5,-1-7 4-5,0-6-3 5,4-4 1-5,-2-8-1 6,6-1 1-7,-2-12-1 6,-6-4 2-5,3-6-2 6,3 5 2-6,-5-15-2 5,-2-4 2-5,-1-8-2 4,-9-3 2-5,-6-8-2 6,2 13 1-5,0 2-1 6,5 17 2-7,8 8-2 6,3 11-2-4,5 10-26 4,7 15-66-5,-3 15 10 4</inkml:trace>
    </iact:actionData>
  </iact:action>
  <iact:action type="add" startTime="109822">
    <iact:property name="dataType"/>
    <iact:actionData xml:id="d17">
      <inkml:trace xmlns:inkml="http://www.w3.org/2003/InkML" xml:id="stk17" contextRef="#ctx0" brushRef="#br0">18318 15545 84 0,'-3'0'34'5,"-9"0"16"5,17-5-17-4,-10-7 6 4,15 2 0-6,-8-6-5 6,13-6-11-5,10-8-7 5,3-1-8-5,5-16-4 5,6-2-2-6,9-3-13 7,-5-3-62-7,-2-21 17 6</inkml:trace>
    </iact:actionData>
  </iact:action>
  <iact:action type="add" startTime="110979">
    <iact:property name="dataType"/>
    <iact:actionData xml:id="d18">
      <inkml:trace xmlns:inkml="http://www.w3.org/2003/InkML" xml:id="stk18" contextRef="#ctx0" brushRef="#br0">21345 16149 294 0,'-23'8'77'5,"9"-8"23"5,13-16-87-5,22-17-4 5,9-17-8-6,17-17 1 6,4-1-8-5,14-23-2 4,0 8-15-3,13-10 30 4,-4 10-106-5,4-5 39 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4521" y="2017902"/>
            <a:ext cx="1972310" cy="4538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3E7E5F"/>
                </a:solidFill>
                <a:latin typeface="Consolas"/>
                <a:cs typeface="Consola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©</a:t>
            </a:r>
            <a:r>
              <a:rPr spc="-75" dirty="0"/>
              <a:t> </a:t>
            </a:r>
            <a:r>
              <a:rPr dirty="0"/>
              <a:t>tj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spc="-5" dirty="0"/>
              <a:t>EE</a:t>
            </a:r>
            <a:r>
              <a:rPr spc="-60" dirty="0"/>
              <a:t> </a:t>
            </a:r>
            <a:r>
              <a:rPr dirty="0"/>
              <a:t>2510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703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  <p:sldLayoutId id="2147483676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11/relationships/inkAction" Target="../ink/inkAction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microsoft.com/office/2011/relationships/inkAction" Target="../ink/inkAction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microsoft.com/office/2011/relationships/inkAction" Target="../ink/inkAction7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microsoft.com/office/2011/relationships/inkAction" Target="../ink/inkAction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microsoft.com/office/2011/relationships/inkAction" Target="../ink/inkAction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microsoft.com/office/2011/relationships/inkAction" Target="../ink/inkAction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microsoft.com/office/2011/relationships/inkAction" Target="../ink/inkAction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microsoft.com/office/2011/relationships/inkAction" Target="../ink/inkAction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510279"/>
          </a:xfrm>
          <a:custGeom>
            <a:avLst/>
            <a:gdLst/>
            <a:ahLst/>
            <a:cxnLst/>
            <a:rect l="l" t="t" r="r" b="b"/>
            <a:pathLst>
              <a:path w="9144000" h="3510279">
                <a:moveTo>
                  <a:pt x="0" y="3509772"/>
                </a:moveTo>
                <a:lnTo>
                  <a:pt x="9144000" y="3509772"/>
                </a:lnTo>
                <a:lnTo>
                  <a:pt x="9144000" y="0"/>
                </a:lnTo>
                <a:lnTo>
                  <a:pt x="0" y="0"/>
                </a:lnTo>
                <a:lnTo>
                  <a:pt x="0" y="350977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3510279"/>
          </a:xfrm>
          <a:custGeom>
            <a:avLst/>
            <a:gdLst/>
            <a:ahLst/>
            <a:cxnLst/>
            <a:rect l="l" t="t" r="r" b="b"/>
            <a:pathLst>
              <a:path w="9144000" h="3510279">
                <a:moveTo>
                  <a:pt x="0" y="3509772"/>
                </a:moveTo>
                <a:lnTo>
                  <a:pt x="9144000" y="3509772"/>
                </a:lnTo>
                <a:lnTo>
                  <a:pt x="9144000" y="0"/>
                </a:lnTo>
                <a:lnTo>
                  <a:pt x="0" y="0"/>
                </a:lnTo>
                <a:lnTo>
                  <a:pt x="0" y="3509772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3491484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3822" y="2031872"/>
            <a:ext cx="32492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60" dirty="0"/>
              <a:t>Exceptions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2333625" y="3543046"/>
            <a:ext cx="44773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latin typeface="Calibri"/>
                <a:cs typeface="Calibri"/>
              </a:rPr>
              <a:t>Last </a:t>
            </a:r>
            <a:r>
              <a:rPr sz="4000" spc="-15" dirty="0">
                <a:latin typeface="Calibri"/>
                <a:cs typeface="Calibri"/>
              </a:rPr>
              <a:t>updated</a:t>
            </a:r>
            <a:r>
              <a:rPr sz="4000" spc="-40" dirty="0">
                <a:latin typeface="Calibri"/>
                <a:cs typeface="Calibri"/>
              </a:rPr>
              <a:t> </a:t>
            </a:r>
            <a:r>
              <a:rPr lang="en-US" sz="4000" spc="-5" dirty="0">
                <a:latin typeface="Calibri"/>
                <a:cs typeface="Calibri"/>
              </a:rPr>
              <a:t>4/15/20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7F719F-5B03-4071-AB50-4083F4609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0"/>
    </mc:Choice>
    <mc:Fallback>
      <p:transition spd="slow" advTm="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187323"/>
            <a:ext cx="3848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5172" y="1502663"/>
            <a:ext cx="2603500" cy="5217160"/>
          </a:xfrm>
          <a:custGeom>
            <a:avLst/>
            <a:gdLst/>
            <a:ahLst/>
            <a:cxnLst/>
            <a:rect l="l" t="t" r="r" b="b"/>
            <a:pathLst>
              <a:path w="2603500" h="5217159">
                <a:moveTo>
                  <a:pt x="0" y="5216652"/>
                </a:moveTo>
                <a:lnTo>
                  <a:pt x="2602991" y="5216652"/>
                </a:lnTo>
                <a:lnTo>
                  <a:pt x="2602991" y="0"/>
                </a:lnTo>
                <a:lnTo>
                  <a:pt x="0" y="0"/>
                </a:lnTo>
                <a:lnTo>
                  <a:pt x="0" y="5216652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4521" y="1529841"/>
            <a:ext cx="18014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02565" indent="-127635">
              <a:lnSpc>
                <a:spcPct val="100000"/>
              </a:lnSpc>
              <a:buChar char="*"/>
              <a:tabLst>
                <a:tab pos="20320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Rect1.h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265430" indent="-190500">
              <a:lnSpc>
                <a:spcPct val="100000"/>
              </a:lnSpc>
              <a:buChar char="*"/>
              <a:tabLst>
                <a:tab pos="265430" algn="l"/>
                <a:tab pos="266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4521" y="2078863"/>
            <a:ext cx="2245360" cy="455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>
              <a:lnSpc>
                <a:spcPct val="100000"/>
              </a:lnSpc>
              <a:spcBef>
                <a:spcPts val="100"/>
              </a:spcBef>
              <a:tabLst>
                <a:tab pos="519430" algn="l"/>
              </a:tabLst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	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#ifndef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RECT1_H_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#define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RECT1_H_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class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Rect1</a:t>
            </a:r>
            <a:r>
              <a:rPr sz="900" b="1" spc="2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{</a:t>
            </a:r>
            <a:endParaRPr sz="900">
              <a:latin typeface="Consolas"/>
              <a:cs typeface="Consolas"/>
            </a:endParaRPr>
          </a:p>
          <a:p>
            <a:pPr marR="1450340" algn="ctr">
              <a:lnSpc>
                <a:spcPct val="100000"/>
              </a:lnSpc>
            </a:pP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private</a:t>
            </a:r>
            <a:r>
              <a:rPr sz="900" b="1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265430" marR="108204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</a:t>
            </a:r>
            <a:r>
              <a:rPr sz="900" b="1" spc="-5" dirty="0">
                <a:latin typeface="Consolas"/>
                <a:cs typeface="Consolas"/>
              </a:rPr>
              <a:t>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R="1514475" algn="ctr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public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Exceptions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class</a:t>
            </a:r>
            <a:r>
              <a:rPr sz="900" b="1" spc="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NegativeDimension</a:t>
            </a:r>
            <a:r>
              <a:rPr sz="900" b="1" spc="-5" dirty="0">
                <a:latin typeface="Consolas"/>
                <a:cs typeface="Consolas"/>
              </a:rPr>
              <a:t>{</a:t>
            </a:r>
            <a:endParaRPr sz="900">
              <a:latin typeface="Consolas"/>
              <a:cs typeface="Consolas"/>
            </a:endParaRPr>
          </a:p>
          <a:p>
            <a:pPr marL="393700">
              <a:lnSpc>
                <a:spcPct val="100000"/>
              </a:lnSpc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// empty class for</a:t>
            </a:r>
            <a:r>
              <a:rPr sz="900" spc="9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exceptions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00">
              <a:latin typeface="Times New Roman"/>
              <a:cs typeface="Times New Roman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Constructor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spc="-5" dirty="0">
                <a:latin typeface="Consolas"/>
                <a:cs typeface="Consolas"/>
              </a:rPr>
              <a:t>Rect1();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Setters</a:t>
            </a:r>
            <a:endParaRPr sz="900">
              <a:latin typeface="Consolas"/>
              <a:cs typeface="Consolas"/>
            </a:endParaRPr>
          </a:p>
          <a:p>
            <a:pPr marL="265430" marR="38417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setWidth(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dirty="0">
                <a:latin typeface="Consolas"/>
                <a:cs typeface="Consolas"/>
              </a:rPr>
              <a:t>w);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setLength(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6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l);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getters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getWidth(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dirty="0">
                <a:latin typeface="Consolas"/>
                <a:cs typeface="Consolas"/>
              </a:rPr>
              <a:t>getLength(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654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calculations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calcArea(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};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#endif </a:t>
            </a:r>
            <a:r>
              <a:rPr sz="900" b="1" dirty="0">
                <a:solidFill>
                  <a:srgbClr val="3E7E5F"/>
                </a:solidFill>
                <a:latin typeface="Consolas"/>
                <a:cs typeface="Consolas"/>
              </a:rPr>
              <a:t>/* </a:t>
            </a:r>
            <a:r>
              <a:rPr sz="900" b="1" spc="-5" dirty="0">
                <a:solidFill>
                  <a:srgbClr val="3E7E5F"/>
                </a:solidFill>
                <a:latin typeface="Consolas"/>
                <a:cs typeface="Consolas"/>
              </a:rPr>
              <a:t>RECT1_H_</a:t>
            </a:r>
            <a:r>
              <a:rPr sz="900" b="1" spc="1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b="1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61788" y="1502663"/>
            <a:ext cx="2435860" cy="5217160"/>
          </a:xfrm>
          <a:custGeom>
            <a:avLst/>
            <a:gdLst/>
            <a:ahLst/>
            <a:cxnLst/>
            <a:rect l="l" t="t" r="r" b="b"/>
            <a:pathLst>
              <a:path w="2435859" h="5217159">
                <a:moveTo>
                  <a:pt x="0" y="5216652"/>
                </a:moveTo>
                <a:lnTo>
                  <a:pt x="2435352" y="5216652"/>
                </a:lnTo>
                <a:lnTo>
                  <a:pt x="2435352" y="0"/>
                </a:lnTo>
                <a:lnTo>
                  <a:pt x="0" y="0"/>
                </a:lnTo>
                <a:lnTo>
                  <a:pt x="0" y="5216652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61788" y="1529841"/>
            <a:ext cx="2435860" cy="5101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81940" indent="-128270">
              <a:lnSpc>
                <a:spcPct val="100000"/>
              </a:lnSpc>
              <a:buChar char="*"/>
              <a:tabLst>
                <a:tab pos="28257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Rect1.cpp</a:t>
            </a:r>
            <a:endParaRPr sz="900">
              <a:latin typeface="Consolas"/>
              <a:cs typeface="Consolas"/>
            </a:endParaRPr>
          </a:p>
          <a:p>
            <a:pPr marL="15367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344170" indent="-190500">
              <a:lnSpc>
                <a:spcPct val="100000"/>
              </a:lnSpc>
              <a:buChar char="*"/>
              <a:tabLst>
                <a:tab pos="344170" algn="l"/>
                <a:tab pos="34480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  <a:p>
            <a:pPr marL="598170" indent="-444500">
              <a:lnSpc>
                <a:spcPct val="100000"/>
              </a:lnSpc>
              <a:buChar char="*"/>
              <a:tabLst>
                <a:tab pos="598170" algn="l"/>
                <a:tab pos="59880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15367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  <a:p>
            <a:pPr marL="91440" marR="1194435">
              <a:lnSpc>
                <a:spcPct val="2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"Rect1.h"  </a:t>
            </a:r>
            <a:r>
              <a:rPr sz="900" b="1" spc="-5" dirty="0">
                <a:latin typeface="Consolas"/>
                <a:cs typeface="Consolas"/>
              </a:rPr>
              <a:t>Rect1::Rect1()</a:t>
            </a:r>
            <a:r>
              <a:rPr sz="900" b="1" spc="5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{</a:t>
            </a:r>
            <a:endParaRPr sz="900">
              <a:latin typeface="Consolas"/>
              <a:cs typeface="Consolas"/>
            </a:endParaRPr>
          </a:p>
          <a:p>
            <a:pPr marL="217804" marR="1257935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setWidth(0.0);  setLength(0.0);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17804" marR="36766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Rect1::setWidth(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dirty="0">
                <a:latin typeface="Consolas"/>
                <a:cs typeface="Consolas"/>
              </a:rPr>
              <a:t>w){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(w </a:t>
            </a:r>
            <a:r>
              <a:rPr sz="900" b="1" dirty="0">
                <a:latin typeface="Consolas"/>
                <a:cs typeface="Consolas"/>
              </a:rPr>
              <a:t>&gt;=</a:t>
            </a:r>
            <a:r>
              <a:rPr sz="900" b="1" spc="0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344170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width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15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w;</a:t>
            </a:r>
            <a:endParaRPr sz="900">
              <a:latin typeface="Consolas"/>
              <a:cs typeface="Consolas"/>
            </a:endParaRPr>
          </a:p>
          <a:p>
            <a:pPr marL="21780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else</a:t>
            </a:r>
            <a:endParaRPr sz="900">
              <a:latin typeface="Consolas"/>
              <a:cs typeface="Consolas"/>
            </a:endParaRPr>
          </a:p>
          <a:p>
            <a:pPr marL="217804" marR="431800" indent="12636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NegativeDimension</a:t>
            </a:r>
            <a:r>
              <a:rPr sz="900" b="1" spc="-5" dirty="0">
                <a:latin typeface="Consolas"/>
                <a:cs typeface="Consolas"/>
              </a:rPr>
              <a:t>();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217804" marR="30543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Rect1::setLength(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l){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(l </a:t>
            </a:r>
            <a:r>
              <a:rPr sz="900" b="1" dirty="0">
                <a:latin typeface="Consolas"/>
                <a:cs typeface="Consolas"/>
              </a:rPr>
              <a:t>&gt;=</a:t>
            </a:r>
            <a:r>
              <a:rPr sz="900" b="1" spc="0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344170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length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5" dirty="0">
                <a:latin typeface="Consolas"/>
                <a:cs typeface="Consolas"/>
              </a:rPr>
              <a:t> </a:t>
            </a:r>
            <a:r>
              <a:rPr sz="900" dirty="0">
                <a:latin typeface="Consolas"/>
                <a:cs typeface="Consolas"/>
              </a:rPr>
              <a:t>l;</a:t>
            </a:r>
            <a:endParaRPr sz="900">
              <a:latin typeface="Consolas"/>
              <a:cs typeface="Consolas"/>
            </a:endParaRPr>
          </a:p>
          <a:p>
            <a:pPr marL="21780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else</a:t>
            </a:r>
            <a:endParaRPr sz="900">
              <a:latin typeface="Consolas"/>
              <a:cs typeface="Consolas"/>
            </a:endParaRPr>
          </a:p>
          <a:p>
            <a:pPr marL="217804" marR="431800" indent="12636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NegativeDimension</a:t>
            </a:r>
            <a:r>
              <a:rPr sz="900" b="1" spc="-5" dirty="0">
                <a:latin typeface="Consolas"/>
                <a:cs typeface="Consolas"/>
              </a:rPr>
              <a:t>();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217804" marR="49720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Rect1::getWidth(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217804" marR="430530" indent="-12700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Rect1::getLength(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217804" marR="49720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Rect1::calcArea(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 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 </a:t>
            </a:r>
            <a:r>
              <a:rPr sz="900" b="1" dirty="0">
                <a:latin typeface="Consolas"/>
                <a:cs typeface="Consolas"/>
              </a:rPr>
              <a:t>*</a:t>
            </a:r>
            <a:r>
              <a:rPr sz="900" b="1" spc="50" dirty="0"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95933" y="3649217"/>
            <a:ext cx="2411095" cy="744220"/>
          </a:xfrm>
          <a:custGeom>
            <a:avLst/>
            <a:gdLst/>
            <a:ahLst/>
            <a:cxnLst/>
            <a:rect l="l" t="t" r="r" b="b"/>
            <a:pathLst>
              <a:path w="2411095" h="744220">
                <a:moveTo>
                  <a:pt x="0" y="371855"/>
                </a:moveTo>
                <a:lnTo>
                  <a:pt x="8110" y="328491"/>
                </a:lnTo>
                <a:lnTo>
                  <a:pt x="31839" y="286596"/>
                </a:lnTo>
                <a:lnTo>
                  <a:pt x="70282" y="246448"/>
                </a:lnTo>
                <a:lnTo>
                  <a:pt x="122533" y="208328"/>
                </a:lnTo>
                <a:lnTo>
                  <a:pt x="187688" y="172513"/>
                </a:lnTo>
                <a:lnTo>
                  <a:pt x="224822" y="155558"/>
                </a:lnTo>
                <a:lnTo>
                  <a:pt x="264842" y="139283"/>
                </a:lnTo>
                <a:lnTo>
                  <a:pt x="307636" y="123725"/>
                </a:lnTo>
                <a:lnTo>
                  <a:pt x="353091" y="108918"/>
                </a:lnTo>
                <a:lnTo>
                  <a:pt x="401093" y="94896"/>
                </a:lnTo>
                <a:lnTo>
                  <a:pt x="451530" y="81696"/>
                </a:lnTo>
                <a:lnTo>
                  <a:pt x="504288" y="69351"/>
                </a:lnTo>
                <a:lnTo>
                  <a:pt x="559254" y="57896"/>
                </a:lnTo>
                <a:lnTo>
                  <a:pt x="616315" y="47366"/>
                </a:lnTo>
                <a:lnTo>
                  <a:pt x="675358" y="37797"/>
                </a:lnTo>
                <a:lnTo>
                  <a:pt x="736270" y="29223"/>
                </a:lnTo>
                <a:lnTo>
                  <a:pt x="798938" y="21679"/>
                </a:lnTo>
                <a:lnTo>
                  <a:pt x="863248" y="15200"/>
                </a:lnTo>
                <a:lnTo>
                  <a:pt x="929089" y="9821"/>
                </a:lnTo>
                <a:lnTo>
                  <a:pt x="996345" y="5576"/>
                </a:lnTo>
                <a:lnTo>
                  <a:pt x="1064905" y="2501"/>
                </a:lnTo>
                <a:lnTo>
                  <a:pt x="1134656" y="631"/>
                </a:lnTo>
                <a:lnTo>
                  <a:pt x="1205484" y="0"/>
                </a:lnTo>
                <a:lnTo>
                  <a:pt x="1276311" y="631"/>
                </a:lnTo>
                <a:lnTo>
                  <a:pt x="1346062" y="2501"/>
                </a:lnTo>
                <a:lnTo>
                  <a:pt x="1414622" y="5576"/>
                </a:lnTo>
                <a:lnTo>
                  <a:pt x="1481878" y="9821"/>
                </a:lnTo>
                <a:lnTo>
                  <a:pt x="1547719" y="15200"/>
                </a:lnTo>
                <a:lnTo>
                  <a:pt x="1612029" y="21679"/>
                </a:lnTo>
                <a:lnTo>
                  <a:pt x="1674697" y="29223"/>
                </a:lnTo>
                <a:lnTo>
                  <a:pt x="1735609" y="37797"/>
                </a:lnTo>
                <a:lnTo>
                  <a:pt x="1794652" y="47366"/>
                </a:lnTo>
                <a:lnTo>
                  <a:pt x="1851713" y="57896"/>
                </a:lnTo>
                <a:lnTo>
                  <a:pt x="1906679" y="69351"/>
                </a:lnTo>
                <a:lnTo>
                  <a:pt x="1959437" y="81696"/>
                </a:lnTo>
                <a:lnTo>
                  <a:pt x="2009874" y="94896"/>
                </a:lnTo>
                <a:lnTo>
                  <a:pt x="2057876" y="108918"/>
                </a:lnTo>
                <a:lnTo>
                  <a:pt x="2103331" y="123725"/>
                </a:lnTo>
                <a:lnTo>
                  <a:pt x="2146125" y="139283"/>
                </a:lnTo>
                <a:lnTo>
                  <a:pt x="2186145" y="155558"/>
                </a:lnTo>
                <a:lnTo>
                  <a:pt x="2223279" y="172513"/>
                </a:lnTo>
                <a:lnTo>
                  <a:pt x="2257413" y="190115"/>
                </a:lnTo>
                <a:lnTo>
                  <a:pt x="2316229" y="227117"/>
                </a:lnTo>
                <a:lnTo>
                  <a:pt x="2361689" y="266286"/>
                </a:lnTo>
                <a:lnTo>
                  <a:pt x="2392888" y="307343"/>
                </a:lnTo>
                <a:lnTo>
                  <a:pt x="2408921" y="350007"/>
                </a:lnTo>
                <a:lnTo>
                  <a:pt x="2410967" y="371855"/>
                </a:lnTo>
                <a:lnTo>
                  <a:pt x="2408921" y="393704"/>
                </a:lnTo>
                <a:lnTo>
                  <a:pt x="2392888" y="436368"/>
                </a:lnTo>
                <a:lnTo>
                  <a:pt x="2361689" y="477425"/>
                </a:lnTo>
                <a:lnTo>
                  <a:pt x="2316229" y="516594"/>
                </a:lnTo>
                <a:lnTo>
                  <a:pt x="2257413" y="553596"/>
                </a:lnTo>
                <a:lnTo>
                  <a:pt x="2223279" y="571198"/>
                </a:lnTo>
                <a:lnTo>
                  <a:pt x="2186145" y="588153"/>
                </a:lnTo>
                <a:lnTo>
                  <a:pt x="2146125" y="604428"/>
                </a:lnTo>
                <a:lnTo>
                  <a:pt x="2103331" y="619986"/>
                </a:lnTo>
                <a:lnTo>
                  <a:pt x="2057876" y="634793"/>
                </a:lnTo>
                <a:lnTo>
                  <a:pt x="2009874" y="648815"/>
                </a:lnTo>
                <a:lnTo>
                  <a:pt x="1959437" y="662015"/>
                </a:lnTo>
                <a:lnTo>
                  <a:pt x="1906679" y="674360"/>
                </a:lnTo>
                <a:lnTo>
                  <a:pt x="1851713" y="685815"/>
                </a:lnTo>
                <a:lnTo>
                  <a:pt x="1794652" y="696345"/>
                </a:lnTo>
                <a:lnTo>
                  <a:pt x="1735609" y="705914"/>
                </a:lnTo>
                <a:lnTo>
                  <a:pt x="1674697" y="714488"/>
                </a:lnTo>
                <a:lnTo>
                  <a:pt x="1612029" y="722032"/>
                </a:lnTo>
                <a:lnTo>
                  <a:pt x="1547719" y="728511"/>
                </a:lnTo>
                <a:lnTo>
                  <a:pt x="1481878" y="733890"/>
                </a:lnTo>
                <a:lnTo>
                  <a:pt x="1414622" y="738135"/>
                </a:lnTo>
                <a:lnTo>
                  <a:pt x="1346062" y="741210"/>
                </a:lnTo>
                <a:lnTo>
                  <a:pt x="1276311" y="743080"/>
                </a:lnTo>
                <a:lnTo>
                  <a:pt x="1205484" y="743711"/>
                </a:lnTo>
                <a:lnTo>
                  <a:pt x="1134656" y="743080"/>
                </a:lnTo>
                <a:lnTo>
                  <a:pt x="1064905" y="741210"/>
                </a:lnTo>
                <a:lnTo>
                  <a:pt x="996345" y="738135"/>
                </a:lnTo>
                <a:lnTo>
                  <a:pt x="929089" y="733890"/>
                </a:lnTo>
                <a:lnTo>
                  <a:pt x="863248" y="728511"/>
                </a:lnTo>
                <a:lnTo>
                  <a:pt x="798938" y="722032"/>
                </a:lnTo>
                <a:lnTo>
                  <a:pt x="736270" y="714488"/>
                </a:lnTo>
                <a:lnTo>
                  <a:pt x="675358" y="705914"/>
                </a:lnTo>
                <a:lnTo>
                  <a:pt x="616315" y="696345"/>
                </a:lnTo>
                <a:lnTo>
                  <a:pt x="559254" y="685815"/>
                </a:lnTo>
                <a:lnTo>
                  <a:pt x="504288" y="674360"/>
                </a:lnTo>
                <a:lnTo>
                  <a:pt x="451530" y="662015"/>
                </a:lnTo>
                <a:lnTo>
                  <a:pt x="401093" y="648815"/>
                </a:lnTo>
                <a:lnTo>
                  <a:pt x="353091" y="634793"/>
                </a:lnTo>
                <a:lnTo>
                  <a:pt x="307636" y="619986"/>
                </a:lnTo>
                <a:lnTo>
                  <a:pt x="264842" y="604428"/>
                </a:lnTo>
                <a:lnTo>
                  <a:pt x="224822" y="588153"/>
                </a:lnTo>
                <a:lnTo>
                  <a:pt x="187688" y="571198"/>
                </a:lnTo>
                <a:lnTo>
                  <a:pt x="153554" y="553596"/>
                </a:lnTo>
                <a:lnTo>
                  <a:pt x="94738" y="516594"/>
                </a:lnTo>
                <a:lnTo>
                  <a:pt x="49278" y="477425"/>
                </a:lnTo>
                <a:lnTo>
                  <a:pt x="18079" y="436368"/>
                </a:lnTo>
                <a:lnTo>
                  <a:pt x="2046" y="393704"/>
                </a:lnTo>
                <a:lnTo>
                  <a:pt x="0" y="371855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2550" y="4940046"/>
            <a:ext cx="708660" cy="248920"/>
          </a:xfrm>
          <a:custGeom>
            <a:avLst/>
            <a:gdLst/>
            <a:ahLst/>
            <a:cxnLst/>
            <a:rect l="l" t="t" r="r" b="b"/>
            <a:pathLst>
              <a:path w="708660" h="248920">
                <a:moveTo>
                  <a:pt x="0" y="124205"/>
                </a:moveTo>
                <a:lnTo>
                  <a:pt x="22165" y="80873"/>
                </a:lnTo>
                <a:lnTo>
                  <a:pt x="83328" y="44188"/>
                </a:lnTo>
                <a:lnTo>
                  <a:pt x="126033" y="29217"/>
                </a:lnTo>
                <a:lnTo>
                  <a:pt x="175485" y="16961"/>
                </a:lnTo>
                <a:lnTo>
                  <a:pt x="230686" y="7772"/>
                </a:lnTo>
                <a:lnTo>
                  <a:pt x="290634" y="2001"/>
                </a:lnTo>
                <a:lnTo>
                  <a:pt x="354329" y="0"/>
                </a:lnTo>
                <a:lnTo>
                  <a:pt x="418025" y="2001"/>
                </a:lnTo>
                <a:lnTo>
                  <a:pt x="477973" y="7772"/>
                </a:lnTo>
                <a:lnTo>
                  <a:pt x="533174" y="16961"/>
                </a:lnTo>
                <a:lnTo>
                  <a:pt x="582626" y="29217"/>
                </a:lnTo>
                <a:lnTo>
                  <a:pt x="625331" y="44188"/>
                </a:lnTo>
                <a:lnTo>
                  <a:pt x="660287" y="61524"/>
                </a:lnTo>
                <a:lnTo>
                  <a:pt x="702951" y="101884"/>
                </a:lnTo>
                <a:lnTo>
                  <a:pt x="708660" y="124205"/>
                </a:lnTo>
                <a:lnTo>
                  <a:pt x="702951" y="146527"/>
                </a:lnTo>
                <a:lnTo>
                  <a:pt x="660287" y="186887"/>
                </a:lnTo>
                <a:lnTo>
                  <a:pt x="625331" y="204223"/>
                </a:lnTo>
                <a:lnTo>
                  <a:pt x="582626" y="219194"/>
                </a:lnTo>
                <a:lnTo>
                  <a:pt x="533174" y="231450"/>
                </a:lnTo>
                <a:lnTo>
                  <a:pt x="477973" y="240639"/>
                </a:lnTo>
                <a:lnTo>
                  <a:pt x="418025" y="246410"/>
                </a:lnTo>
                <a:lnTo>
                  <a:pt x="354329" y="248411"/>
                </a:lnTo>
                <a:lnTo>
                  <a:pt x="290634" y="246410"/>
                </a:lnTo>
                <a:lnTo>
                  <a:pt x="230686" y="240639"/>
                </a:lnTo>
                <a:lnTo>
                  <a:pt x="175485" y="231450"/>
                </a:lnTo>
                <a:lnTo>
                  <a:pt x="126033" y="219194"/>
                </a:lnTo>
                <a:lnTo>
                  <a:pt x="83328" y="204223"/>
                </a:lnTo>
                <a:lnTo>
                  <a:pt x="48372" y="186887"/>
                </a:lnTo>
                <a:lnTo>
                  <a:pt x="5708" y="146527"/>
                </a:lnTo>
                <a:lnTo>
                  <a:pt x="0" y="124205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62550" y="3987546"/>
            <a:ext cx="708660" cy="248920"/>
          </a:xfrm>
          <a:custGeom>
            <a:avLst/>
            <a:gdLst/>
            <a:ahLst/>
            <a:cxnLst/>
            <a:rect l="l" t="t" r="r" b="b"/>
            <a:pathLst>
              <a:path w="708660" h="248920">
                <a:moveTo>
                  <a:pt x="0" y="124205"/>
                </a:moveTo>
                <a:lnTo>
                  <a:pt x="22165" y="80873"/>
                </a:lnTo>
                <a:lnTo>
                  <a:pt x="83328" y="44188"/>
                </a:lnTo>
                <a:lnTo>
                  <a:pt x="126033" y="29217"/>
                </a:lnTo>
                <a:lnTo>
                  <a:pt x="175485" y="16961"/>
                </a:lnTo>
                <a:lnTo>
                  <a:pt x="230686" y="7772"/>
                </a:lnTo>
                <a:lnTo>
                  <a:pt x="290634" y="2001"/>
                </a:lnTo>
                <a:lnTo>
                  <a:pt x="354329" y="0"/>
                </a:lnTo>
                <a:lnTo>
                  <a:pt x="418025" y="2001"/>
                </a:lnTo>
                <a:lnTo>
                  <a:pt x="477973" y="7772"/>
                </a:lnTo>
                <a:lnTo>
                  <a:pt x="533174" y="16961"/>
                </a:lnTo>
                <a:lnTo>
                  <a:pt x="582626" y="29217"/>
                </a:lnTo>
                <a:lnTo>
                  <a:pt x="625331" y="44188"/>
                </a:lnTo>
                <a:lnTo>
                  <a:pt x="660287" y="61524"/>
                </a:lnTo>
                <a:lnTo>
                  <a:pt x="702951" y="101884"/>
                </a:lnTo>
                <a:lnTo>
                  <a:pt x="708660" y="124205"/>
                </a:lnTo>
                <a:lnTo>
                  <a:pt x="702951" y="146527"/>
                </a:lnTo>
                <a:lnTo>
                  <a:pt x="660287" y="186887"/>
                </a:lnTo>
                <a:lnTo>
                  <a:pt x="625331" y="204223"/>
                </a:lnTo>
                <a:lnTo>
                  <a:pt x="582626" y="219194"/>
                </a:lnTo>
                <a:lnTo>
                  <a:pt x="533174" y="231450"/>
                </a:lnTo>
                <a:lnTo>
                  <a:pt x="477973" y="240639"/>
                </a:lnTo>
                <a:lnTo>
                  <a:pt x="418025" y="246410"/>
                </a:lnTo>
                <a:lnTo>
                  <a:pt x="354329" y="248411"/>
                </a:lnTo>
                <a:lnTo>
                  <a:pt x="290634" y="246410"/>
                </a:lnTo>
                <a:lnTo>
                  <a:pt x="230686" y="240639"/>
                </a:lnTo>
                <a:lnTo>
                  <a:pt x="175485" y="231450"/>
                </a:lnTo>
                <a:lnTo>
                  <a:pt x="126033" y="219194"/>
                </a:lnTo>
                <a:lnTo>
                  <a:pt x="83328" y="204223"/>
                </a:lnTo>
                <a:lnTo>
                  <a:pt x="48372" y="186887"/>
                </a:lnTo>
                <a:lnTo>
                  <a:pt x="5708" y="146527"/>
                </a:lnTo>
                <a:lnTo>
                  <a:pt x="0" y="124205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6F048-C982-4579-8115-B23DEA0AF9B4}"/>
              </a:ext>
            </a:extLst>
          </p:cNvPr>
          <p:cNvSpPr txBox="1"/>
          <p:nvPr/>
        </p:nvSpPr>
        <p:spPr>
          <a:xfrm>
            <a:off x="2499328" y="2706717"/>
            <a:ext cx="26624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Empty class but a default</a:t>
            </a:r>
          </a:p>
          <a:p>
            <a:r>
              <a:rPr lang="en-US" sz="1400" dirty="0"/>
              <a:t>constructor is automatically made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DF1C05-DFB0-4115-A675-CB53E1A14B5E}"/>
              </a:ext>
            </a:extLst>
          </p:cNvPr>
          <p:cNvCxnSpPr/>
          <p:nvPr/>
        </p:nvCxnSpPr>
        <p:spPr>
          <a:xfrm flipH="1">
            <a:off x="3188043" y="3311948"/>
            <a:ext cx="410629" cy="362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658A1F-F035-4320-BF34-460DC0E9CFF4}"/>
              </a:ext>
            </a:extLst>
          </p:cNvPr>
          <p:cNvSpPr txBox="1"/>
          <p:nvPr/>
        </p:nvSpPr>
        <p:spPr>
          <a:xfrm>
            <a:off x="6586595" y="2275830"/>
            <a:ext cx="244849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calling the default constructor</a:t>
            </a:r>
          </a:p>
          <a:p>
            <a:r>
              <a:rPr lang="en-US" sz="1400" dirty="0"/>
              <a:t>causes a reference to an object</a:t>
            </a:r>
          </a:p>
          <a:p>
            <a:r>
              <a:rPr lang="en-US" sz="1400" dirty="0"/>
              <a:t>of type </a:t>
            </a:r>
            <a:r>
              <a:rPr lang="en-US" sz="1400" dirty="0" err="1"/>
              <a:t>NegativeDimension</a:t>
            </a:r>
            <a:r>
              <a:rPr lang="en-US" sz="1400" dirty="0"/>
              <a:t> to</a:t>
            </a:r>
          </a:p>
          <a:p>
            <a:r>
              <a:rPr lang="en-US" sz="1400" dirty="0"/>
              <a:t>be returned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8B261F-5DCC-45CB-958F-2AB3E68130AF}"/>
              </a:ext>
            </a:extLst>
          </p:cNvPr>
          <p:cNvCxnSpPr/>
          <p:nvPr/>
        </p:nvCxnSpPr>
        <p:spPr>
          <a:xfrm flipH="1">
            <a:off x="7154562" y="3311948"/>
            <a:ext cx="443086" cy="675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4005F6-17D9-4ED4-8F7B-2F75D5AD091F}"/>
              </a:ext>
            </a:extLst>
          </p:cNvPr>
          <p:cNvCxnSpPr/>
          <p:nvPr/>
        </p:nvCxnSpPr>
        <p:spPr>
          <a:xfrm flipH="1">
            <a:off x="7154562" y="3311948"/>
            <a:ext cx="443086" cy="1628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662C860-B5E1-4525-B232-28FD512EE7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0040" y="2964960"/>
              <a:ext cx="7122960" cy="2282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662C860-B5E1-4525-B232-28FD512EE7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0680" y="2955600"/>
                <a:ext cx="7141680" cy="230076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444AE58-32EC-49DB-885A-456C20F97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74"/>
    </mc:Choice>
    <mc:Fallback>
      <p:transition spd="slow" advTm="12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8400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3848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7763" y="1639823"/>
            <a:ext cx="5064760" cy="5078095"/>
          </a:xfrm>
          <a:custGeom>
            <a:avLst/>
            <a:gdLst/>
            <a:ahLst/>
            <a:cxnLst/>
            <a:rect l="l" t="t" r="r" b="b"/>
            <a:pathLst>
              <a:path w="5064760" h="5078095">
                <a:moveTo>
                  <a:pt x="0" y="5077968"/>
                </a:moveTo>
                <a:lnTo>
                  <a:pt x="5064252" y="5077968"/>
                </a:lnTo>
                <a:lnTo>
                  <a:pt x="5064252" y="0"/>
                </a:lnTo>
                <a:lnTo>
                  <a:pt x="0" y="0"/>
                </a:lnTo>
                <a:lnTo>
                  <a:pt x="0" y="5077968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6199" y="1667002"/>
            <a:ext cx="18014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02565" indent="-127635">
              <a:lnSpc>
                <a:spcPct val="100000"/>
              </a:lnSpc>
              <a:buChar char="*"/>
              <a:tabLst>
                <a:tab pos="20320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rect1_test.cpp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265430" indent="-190500">
              <a:lnSpc>
                <a:spcPct val="100000"/>
              </a:lnSpc>
              <a:buChar char="*"/>
              <a:tabLst>
                <a:tab pos="265430" algn="l"/>
                <a:tab pos="266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  <a:p>
            <a:pPr marL="519430" indent="-444500">
              <a:lnSpc>
                <a:spcPct val="100000"/>
              </a:lnSpc>
              <a:buChar char="*"/>
              <a:tabLst>
                <a:tab pos="519430" algn="l"/>
                <a:tab pos="520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2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"Rect1.h"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199" y="2901822"/>
            <a:ext cx="1294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900" b="1" spc="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std;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6199" y="3313303"/>
            <a:ext cx="10407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main(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width;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length;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691" y="3862196"/>
            <a:ext cx="1356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rectangle  </a:t>
            </a:r>
            <a:r>
              <a:rPr sz="900" spc="-5" dirty="0">
                <a:solidFill>
                  <a:srgbClr val="005031"/>
                </a:solidFill>
                <a:latin typeface="Consolas"/>
                <a:cs typeface="Consolas"/>
              </a:rPr>
              <a:t>Rect1</a:t>
            </a:r>
            <a:r>
              <a:rPr sz="90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myRect;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2691" y="4273677"/>
            <a:ext cx="850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get</a:t>
            </a:r>
            <a:r>
              <a:rPr sz="900" spc="-2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values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691" y="4410836"/>
            <a:ext cx="472503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900" b="1" spc="-5" dirty="0">
                <a:latin typeface="Consolas"/>
                <a:cs typeface="Consolas"/>
              </a:rPr>
              <a:t>(1){</a:t>
            </a:r>
            <a:endParaRPr sz="900">
              <a:latin typeface="Consolas"/>
              <a:cs typeface="Consolas"/>
            </a:endParaRPr>
          </a:p>
          <a:p>
            <a:pPr marL="139065" marR="140208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cout 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"Enter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the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rectangles width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and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length: </a:t>
            </a:r>
            <a:r>
              <a:rPr sz="900" spc="5" dirty="0">
                <a:solidFill>
                  <a:srgbClr val="2A00FF"/>
                </a:solidFill>
                <a:latin typeface="Consolas"/>
                <a:cs typeface="Consolas"/>
              </a:rPr>
              <a:t>"</a:t>
            </a:r>
            <a:r>
              <a:rPr sz="900" spc="5" dirty="0">
                <a:latin typeface="Consolas"/>
                <a:cs typeface="Consolas"/>
              </a:rPr>
              <a:t>;  </a:t>
            </a:r>
            <a:r>
              <a:rPr sz="900" dirty="0">
                <a:latin typeface="Consolas"/>
                <a:cs typeface="Consolas"/>
              </a:rPr>
              <a:t>cin &gt;&gt; </a:t>
            </a:r>
            <a:r>
              <a:rPr sz="900" spc="-5" dirty="0">
                <a:latin typeface="Consolas"/>
                <a:cs typeface="Consolas"/>
              </a:rPr>
              <a:t>width </a:t>
            </a:r>
            <a:r>
              <a:rPr sz="900" dirty="0">
                <a:latin typeface="Consolas"/>
                <a:cs typeface="Consolas"/>
              </a:rPr>
              <a:t>&gt;&gt;</a:t>
            </a:r>
            <a:r>
              <a:rPr sz="900" spc="15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length;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//Attempt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to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update my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rectangle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900" b="1" spc="-5" dirty="0">
                <a:latin typeface="Consolas"/>
                <a:cs typeface="Consolas"/>
              </a:rPr>
              <a:t>{</a:t>
            </a:r>
            <a:endParaRPr sz="900">
              <a:latin typeface="Consolas"/>
              <a:cs typeface="Consolas"/>
            </a:endParaRPr>
          </a:p>
          <a:p>
            <a:pPr marL="266700" marR="2863215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myRect.setWidth(width);  myRect.setLength(length);</a:t>
            </a:r>
            <a:endParaRPr sz="900">
              <a:latin typeface="Consolas"/>
              <a:cs typeface="Consolas"/>
            </a:endParaRPr>
          </a:p>
          <a:p>
            <a:pPr marL="26670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cout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"The area of the rectangle is: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latin typeface="Consolas"/>
                <a:cs typeface="Consolas"/>
              </a:rPr>
              <a:t>myRect.calcArea() </a:t>
            </a:r>
            <a:r>
              <a:rPr sz="900" dirty="0">
                <a:latin typeface="Consolas"/>
                <a:cs typeface="Consolas"/>
              </a:rPr>
              <a:t>&lt;&lt;</a:t>
            </a:r>
            <a:r>
              <a:rPr sz="900" spc="360" dirty="0">
                <a:latin typeface="Consolas"/>
                <a:cs typeface="Consolas"/>
              </a:rPr>
              <a:t> </a:t>
            </a:r>
            <a:r>
              <a:rPr sz="900" b="1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900" b="1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Rect1</a:t>
            </a:r>
            <a:r>
              <a:rPr sz="900" b="1" spc="-5" dirty="0">
                <a:latin typeface="Consolas"/>
                <a:cs typeface="Consolas"/>
              </a:rPr>
              <a:t>::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NegativeDimension</a:t>
            </a:r>
            <a:r>
              <a:rPr sz="900" b="1" spc="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&amp;){</a:t>
            </a:r>
            <a:endParaRPr sz="900">
              <a:latin typeface="Consolas"/>
              <a:cs typeface="Consolas"/>
            </a:endParaRPr>
          </a:p>
          <a:p>
            <a:pPr marL="26670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cout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"ERROR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negative value for width or length" </a:t>
            </a:r>
            <a:r>
              <a:rPr sz="900" dirty="0">
                <a:latin typeface="Consolas"/>
                <a:cs typeface="Consolas"/>
              </a:rPr>
              <a:t>&lt;&lt;</a:t>
            </a:r>
            <a:r>
              <a:rPr sz="900" spc="240" dirty="0">
                <a:latin typeface="Consolas"/>
                <a:cs typeface="Consolas"/>
              </a:rPr>
              <a:t> </a:t>
            </a:r>
            <a:r>
              <a:rPr sz="900" b="1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900" b="1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199" y="6194247"/>
            <a:ext cx="59690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-3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0;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77384" y="2964179"/>
            <a:ext cx="3337560" cy="1477010"/>
          </a:xfrm>
          <a:custGeom>
            <a:avLst/>
            <a:gdLst/>
            <a:ahLst/>
            <a:cxnLst/>
            <a:rect l="l" t="t" r="r" b="b"/>
            <a:pathLst>
              <a:path w="3337559" h="1477010">
                <a:moveTo>
                  <a:pt x="0" y="1476756"/>
                </a:moveTo>
                <a:lnTo>
                  <a:pt x="3337560" y="1476756"/>
                </a:lnTo>
                <a:lnTo>
                  <a:pt x="3337560" y="0"/>
                </a:lnTo>
                <a:lnTo>
                  <a:pt x="0" y="0"/>
                </a:lnTo>
                <a:lnTo>
                  <a:pt x="0" y="1476756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57394" y="2991357"/>
            <a:ext cx="29610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</a:t>
            </a:r>
            <a:r>
              <a:rPr sz="1000" spc="5" dirty="0">
                <a:solidFill>
                  <a:srgbClr val="00C77C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57394" y="3143757"/>
            <a:ext cx="2191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-1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6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7394" y="3296158"/>
            <a:ext cx="30295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-2</a:t>
            </a:r>
            <a:r>
              <a:rPr sz="1000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4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7394" y="3448939"/>
            <a:ext cx="2955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ERROR - negative value for width or</a:t>
            </a:r>
            <a:r>
              <a:rPr sz="1000" spc="-3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length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7394" y="3601339"/>
            <a:ext cx="30295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</a:t>
            </a:r>
            <a:r>
              <a:rPr sz="1000" spc="10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10" dirty="0">
                <a:solidFill>
                  <a:srgbClr val="00AF50"/>
                </a:solidFill>
                <a:latin typeface="Consolas"/>
                <a:cs typeface="Consolas"/>
              </a:rPr>
              <a:t>-4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7394" y="3753739"/>
            <a:ext cx="29559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ERROR - negative value for width or</a:t>
            </a:r>
            <a:r>
              <a:rPr sz="1000" spc="-3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length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57394" y="3906139"/>
            <a:ext cx="29610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</a:t>
            </a:r>
            <a:r>
              <a:rPr sz="1000" spc="5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4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57394" y="4058539"/>
            <a:ext cx="2191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-1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8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57394" y="4209415"/>
            <a:ext cx="2680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</a:t>
            </a:r>
            <a:r>
              <a:rPr sz="1000" spc="-1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length: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0173" y="5110734"/>
            <a:ext cx="405765" cy="180340"/>
          </a:xfrm>
          <a:custGeom>
            <a:avLst/>
            <a:gdLst/>
            <a:ahLst/>
            <a:cxnLst/>
            <a:rect l="l" t="t" r="r" b="b"/>
            <a:pathLst>
              <a:path w="405765" h="180339">
                <a:moveTo>
                  <a:pt x="0" y="89916"/>
                </a:moveTo>
                <a:lnTo>
                  <a:pt x="39109" y="36813"/>
                </a:lnTo>
                <a:lnTo>
                  <a:pt x="82987" y="17349"/>
                </a:lnTo>
                <a:lnTo>
                  <a:pt x="138627" y="4584"/>
                </a:lnTo>
                <a:lnTo>
                  <a:pt x="202692" y="0"/>
                </a:lnTo>
                <a:lnTo>
                  <a:pt x="266756" y="4584"/>
                </a:lnTo>
                <a:lnTo>
                  <a:pt x="322396" y="17349"/>
                </a:lnTo>
                <a:lnTo>
                  <a:pt x="366274" y="36813"/>
                </a:lnTo>
                <a:lnTo>
                  <a:pt x="395050" y="61496"/>
                </a:lnTo>
                <a:lnTo>
                  <a:pt x="405384" y="89916"/>
                </a:lnTo>
                <a:lnTo>
                  <a:pt x="395050" y="118335"/>
                </a:lnTo>
                <a:lnTo>
                  <a:pt x="366274" y="143018"/>
                </a:lnTo>
                <a:lnTo>
                  <a:pt x="322396" y="162482"/>
                </a:lnTo>
                <a:lnTo>
                  <a:pt x="266756" y="175247"/>
                </a:lnTo>
                <a:lnTo>
                  <a:pt x="202692" y="179832"/>
                </a:lnTo>
                <a:lnTo>
                  <a:pt x="138627" y="175247"/>
                </a:lnTo>
                <a:lnTo>
                  <a:pt x="82987" y="162482"/>
                </a:lnTo>
                <a:lnTo>
                  <a:pt x="39109" y="143018"/>
                </a:lnTo>
                <a:lnTo>
                  <a:pt x="10333" y="118335"/>
                </a:lnTo>
                <a:lnTo>
                  <a:pt x="0" y="8991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0173" y="5802629"/>
            <a:ext cx="498475" cy="180340"/>
          </a:xfrm>
          <a:custGeom>
            <a:avLst/>
            <a:gdLst/>
            <a:ahLst/>
            <a:cxnLst/>
            <a:rect l="l" t="t" r="r" b="b"/>
            <a:pathLst>
              <a:path w="498475" h="180339">
                <a:moveTo>
                  <a:pt x="0" y="89916"/>
                </a:moveTo>
                <a:lnTo>
                  <a:pt x="34019" y="44534"/>
                </a:lnTo>
                <a:lnTo>
                  <a:pt x="72980" y="26336"/>
                </a:lnTo>
                <a:lnTo>
                  <a:pt x="123410" y="12276"/>
                </a:lnTo>
                <a:lnTo>
                  <a:pt x="182932" y="3212"/>
                </a:lnTo>
                <a:lnTo>
                  <a:pt x="249173" y="0"/>
                </a:lnTo>
                <a:lnTo>
                  <a:pt x="315415" y="3212"/>
                </a:lnTo>
                <a:lnTo>
                  <a:pt x="374937" y="12276"/>
                </a:lnTo>
                <a:lnTo>
                  <a:pt x="425367" y="26336"/>
                </a:lnTo>
                <a:lnTo>
                  <a:pt x="464328" y="44534"/>
                </a:lnTo>
                <a:lnTo>
                  <a:pt x="498348" y="89916"/>
                </a:lnTo>
                <a:lnTo>
                  <a:pt x="489447" y="113818"/>
                </a:lnTo>
                <a:lnTo>
                  <a:pt x="425367" y="153495"/>
                </a:lnTo>
                <a:lnTo>
                  <a:pt x="374937" y="167555"/>
                </a:lnTo>
                <a:lnTo>
                  <a:pt x="315415" y="176619"/>
                </a:lnTo>
                <a:lnTo>
                  <a:pt x="249173" y="179832"/>
                </a:lnTo>
                <a:lnTo>
                  <a:pt x="182932" y="176619"/>
                </a:lnTo>
                <a:lnTo>
                  <a:pt x="123410" y="167555"/>
                </a:lnTo>
                <a:lnTo>
                  <a:pt x="72980" y="153495"/>
                </a:lnTo>
                <a:lnTo>
                  <a:pt x="34019" y="135297"/>
                </a:lnTo>
                <a:lnTo>
                  <a:pt x="0" y="8991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69086" y="5711190"/>
            <a:ext cx="1803400" cy="364490"/>
          </a:xfrm>
          <a:custGeom>
            <a:avLst/>
            <a:gdLst/>
            <a:ahLst/>
            <a:cxnLst/>
            <a:rect l="l" t="t" r="r" b="b"/>
            <a:pathLst>
              <a:path w="1803400" h="364489">
                <a:moveTo>
                  <a:pt x="0" y="182118"/>
                </a:moveTo>
                <a:lnTo>
                  <a:pt x="26199" y="138351"/>
                </a:lnTo>
                <a:lnTo>
                  <a:pt x="70842" y="111228"/>
                </a:lnTo>
                <a:lnTo>
                  <a:pt x="135060" y="86184"/>
                </a:lnTo>
                <a:lnTo>
                  <a:pt x="173931" y="74560"/>
                </a:lnTo>
                <a:lnTo>
                  <a:pt x="216999" y="63596"/>
                </a:lnTo>
                <a:lnTo>
                  <a:pt x="264032" y="53340"/>
                </a:lnTo>
                <a:lnTo>
                  <a:pt x="314800" y="43838"/>
                </a:lnTo>
                <a:lnTo>
                  <a:pt x="369070" y="35137"/>
                </a:lnTo>
                <a:lnTo>
                  <a:pt x="426609" y="27284"/>
                </a:lnTo>
                <a:lnTo>
                  <a:pt x="487186" y="20327"/>
                </a:lnTo>
                <a:lnTo>
                  <a:pt x="550568" y="14311"/>
                </a:lnTo>
                <a:lnTo>
                  <a:pt x="616525" y="9284"/>
                </a:lnTo>
                <a:lnTo>
                  <a:pt x="684822" y="5292"/>
                </a:lnTo>
                <a:lnTo>
                  <a:pt x="755230" y="2383"/>
                </a:lnTo>
                <a:lnTo>
                  <a:pt x="827515" y="603"/>
                </a:lnTo>
                <a:lnTo>
                  <a:pt x="901445" y="0"/>
                </a:lnTo>
                <a:lnTo>
                  <a:pt x="975376" y="603"/>
                </a:lnTo>
                <a:lnTo>
                  <a:pt x="1047661" y="2383"/>
                </a:lnTo>
                <a:lnTo>
                  <a:pt x="1118069" y="5292"/>
                </a:lnTo>
                <a:lnTo>
                  <a:pt x="1186366" y="9284"/>
                </a:lnTo>
                <a:lnTo>
                  <a:pt x="1252323" y="14311"/>
                </a:lnTo>
                <a:lnTo>
                  <a:pt x="1315705" y="20327"/>
                </a:lnTo>
                <a:lnTo>
                  <a:pt x="1376282" y="27284"/>
                </a:lnTo>
                <a:lnTo>
                  <a:pt x="1433821" y="35137"/>
                </a:lnTo>
                <a:lnTo>
                  <a:pt x="1488091" y="43838"/>
                </a:lnTo>
                <a:lnTo>
                  <a:pt x="1538858" y="53340"/>
                </a:lnTo>
                <a:lnTo>
                  <a:pt x="1585892" y="63596"/>
                </a:lnTo>
                <a:lnTo>
                  <a:pt x="1628960" y="74560"/>
                </a:lnTo>
                <a:lnTo>
                  <a:pt x="1667831" y="86184"/>
                </a:lnTo>
                <a:lnTo>
                  <a:pt x="1732049" y="111228"/>
                </a:lnTo>
                <a:lnTo>
                  <a:pt x="1776692" y="138351"/>
                </a:lnTo>
                <a:lnTo>
                  <a:pt x="1802891" y="182118"/>
                </a:lnTo>
                <a:lnTo>
                  <a:pt x="1799903" y="197054"/>
                </a:lnTo>
                <a:lnTo>
                  <a:pt x="1756934" y="239682"/>
                </a:lnTo>
                <a:lnTo>
                  <a:pt x="1702271" y="265813"/>
                </a:lnTo>
                <a:lnTo>
                  <a:pt x="1628960" y="289675"/>
                </a:lnTo>
                <a:lnTo>
                  <a:pt x="1585892" y="300639"/>
                </a:lnTo>
                <a:lnTo>
                  <a:pt x="1538858" y="310896"/>
                </a:lnTo>
                <a:lnTo>
                  <a:pt x="1488091" y="320397"/>
                </a:lnTo>
                <a:lnTo>
                  <a:pt x="1433821" y="329098"/>
                </a:lnTo>
                <a:lnTo>
                  <a:pt x="1376282" y="336951"/>
                </a:lnTo>
                <a:lnTo>
                  <a:pt x="1315705" y="343908"/>
                </a:lnTo>
                <a:lnTo>
                  <a:pt x="1252323" y="349924"/>
                </a:lnTo>
                <a:lnTo>
                  <a:pt x="1186366" y="354951"/>
                </a:lnTo>
                <a:lnTo>
                  <a:pt x="1118069" y="358943"/>
                </a:lnTo>
                <a:lnTo>
                  <a:pt x="1047661" y="361852"/>
                </a:lnTo>
                <a:lnTo>
                  <a:pt x="975376" y="363632"/>
                </a:lnTo>
                <a:lnTo>
                  <a:pt x="901445" y="364236"/>
                </a:lnTo>
                <a:lnTo>
                  <a:pt x="827515" y="363632"/>
                </a:lnTo>
                <a:lnTo>
                  <a:pt x="755230" y="361852"/>
                </a:lnTo>
                <a:lnTo>
                  <a:pt x="684822" y="358943"/>
                </a:lnTo>
                <a:lnTo>
                  <a:pt x="616525" y="354951"/>
                </a:lnTo>
                <a:lnTo>
                  <a:pt x="550568" y="349924"/>
                </a:lnTo>
                <a:lnTo>
                  <a:pt x="487186" y="343908"/>
                </a:lnTo>
                <a:lnTo>
                  <a:pt x="426609" y="336951"/>
                </a:lnTo>
                <a:lnTo>
                  <a:pt x="369070" y="329098"/>
                </a:lnTo>
                <a:lnTo>
                  <a:pt x="314800" y="320397"/>
                </a:lnTo>
                <a:lnTo>
                  <a:pt x="264033" y="310896"/>
                </a:lnTo>
                <a:lnTo>
                  <a:pt x="216999" y="300639"/>
                </a:lnTo>
                <a:lnTo>
                  <a:pt x="173931" y="289675"/>
                </a:lnTo>
                <a:lnTo>
                  <a:pt x="135060" y="278051"/>
                </a:lnTo>
                <a:lnTo>
                  <a:pt x="70842" y="253007"/>
                </a:lnTo>
                <a:lnTo>
                  <a:pt x="26199" y="225884"/>
                </a:lnTo>
                <a:lnTo>
                  <a:pt x="0" y="182118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086859" y="6333845"/>
            <a:ext cx="3296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note: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need </a:t>
            </a:r>
            <a:r>
              <a:rPr sz="1800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fully qualified</a:t>
            </a:r>
            <a:r>
              <a:rPr sz="1800" spc="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name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18844" y="5872010"/>
            <a:ext cx="2574290" cy="626745"/>
          </a:xfrm>
          <a:custGeom>
            <a:avLst/>
            <a:gdLst/>
            <a:ahLst/>
            <a:cxnLst/>
            <a:rect l="l" t="t" r="r" b="b"/>
            <a:pathLst>
              <a:path w="2574290" h="626745">
                <a:moveTo>
                  <a:pt x="75608" y="30914"/>
                </a:moveTo>
                <a:lnTo>
                  <a:pt x="72729" y="43282"/>
                </a:lnTo>
                <a:lnTo>
                  <a:pt x="2570860" y="626503"/>
                </a:lnTo>
                <a:lnTo>
                  <a:pt x="2573782" y="614133"/>
                </a:lnTo>
                <a:lnTo>
                  <a:pt x="75608" y="30914"/>
                </a:lnTo>
                <a:close/>
              </a:path>
              <a:path w="2574290" h="626745">
                <a:moveTo>
                  <a:pt x="82803" y="0"/>
                </a:moveTo>
                <a:lnTo>
                  <a:pt x="0" y="19773"/>
                </a:lnTo>
                <a:lnTo>
                  <a:pt x="65531" y="74206"/>
                </a:lnTo>
                <a:lnTo>
                  <a:pt x="72729" y="43282"/>
                </a:lnTo>
                <a:lnTo>
                  <a:pt x="60325" y="40386"/>
                </a:lnTo>
                <a:lnTo>
                  <a:pt x="63246" y="28028"/>
                </a:lnTo>
                <a:lnTo>
                  <a:pt x="76280" y="28028"/>
                </a:lnTo>
                <a:lnTo>
                  <a:pt x="82803" y="0"/>
                </a:lnTo>
                <a:close/>
              </a:path>
              <a:path w="2574290" h="626745">
                <a:moveTo>
                  <a:pt x="63246" y="28028"/>
                </a:moveTo>
                <a:lnTo>
                  <a:pt x="60325" y="40386"/>
                </a:lnTo>
                <a:lnTo>
                  <a:pt x="72729" y="43282"/>
                </a:lnTo>
                <a:lnTo>
                  <a:pt x="75608" y="30914"/>
                </a:lnTo>
                <a:lnTo>
                  <a:pt x="63246" y="28028"/>
                </a:lnTo>
                <a:close/>
              </a:path>
              <a:path w="2574290" h="626745">
                <a:moveTo>
                  <a:pt x="76280" y="28028"/>
                </a:moveTo>
                <a:lnTo>
                  <a:pt x="63246" y="28028"/>
                </a:lnTo>
                <a:lnTo>
                  <a:pt x="75608" y="30914"/>
                </a:lnTo>
                <a:lnTo>
                  <a:pt x="76280" y="28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F122DF5-97FD-4C5A-9547-3BD6ABC99B3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3840" y="2511720"/>
              <a:ext cx="6778800" cy="4093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F122DF5-97FD-4C5A-9547-3BD6ABC99B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480" y="2502360"/>
                <a:ext cx="6797520" cy="4112640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A627D0EA-4A4A-437D-8D0F-49AEED717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21"/>
    </mc:Choice>
    <mc:Fallback>
      <p:transition spd="slow" advTm="156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9851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5823585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20" dirty="0">
                <a:latin typeface="Calibri"/>
                <a:cs typeface="Calibri"/>
              </a:rPr>
              <a:t>have </a:t>
            </a:r>
            <a:r>
              <a:rPr sz="2400" dirty="0">
                <a:latin typeface="Calibri"/>
                <a:cs typeface="Calibri"/>
              </a:rPr>
              <a:t>multiple </a:t>
            </a:r>
            <a:r>
              <a:rPr sz="2400" spc="-15" dirty="0">
                <a:latin typeface="Calibri"/>
                <a:cs typeface="Calibri"/>
              </a:rPr>
              <a:t>exception </a:t>
            </a:r>
            <a:r>
              <a:rPr sz="2400" dirty="0">
                <a:latin typeface="Calibri"/>
                <a:cs typeface="Calibri"/>
              </a:rPr>
              <a:t>types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(classes)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8AC39FA-9138-45AA-8688-8130F425E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"/>
    </mc:Choice>
    <mc:Fallback>
      <p:transition spd="slow" advTm="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49B627-2250-472C-B4B8-4FDAFB801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560"/>
          <a:stretch/>
        </p:blipFill>
        <p:spPr>
          <a:xfrm>
            <a:off x="5322697" y="1120647"/>
            <a:ext cx="2826131" cy="552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pc="-5" dirty="0"/>
              <a:t>EE</a:t>
            </a:r>
            <a:r>
              <a:rPr spc="-60" dirty="0"/>
              <a:t> </a:t>
            </a:r>
            <a:r>
              <a:rPr dirty="0"/>
              <a:t>2510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/>
              <a:t>©</a:t>
            </a:r>
            <a:r>
              <a:rPr spc="-75" dirty="0"/>
              <a:t> </a:t>
            </a:r>
            <a:r>
              <a:rPr dirty="0"/>
              <a:t>tj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07542" y="1187323"/>
            <a:ext cx="3848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5172" y="1502663"/>
            <a:ext cx="2764028" cy="5140960"/>
          </a:xfrm>
          <a:custGeom>
            <a:avLst/>
            <a:gdLst/>
            <a:ahLst/>
            <a:cxnLst/>
            <a:rect l="l" t="t" r="r" b="b"/>
            <a:pathLst>
              <a:path w="2603500" h="5140959">
                <a:moveTo>
                  <a:pt x="0" y="5140452"/>
                </a:moveTo>
                <a:lnTo>
                  <a:pt x="2602991" y="5140452"/>
                </a:lnTo>
                <a:lnTo>
                  <a:pt x="2602991" y="0"/>
                </a:lnTo>
                <a:lnTo>
                  <a:pt x="0" y="0"/>
                </a:lnTo>
                <a:lnTo>
                  <a:pt x="0" y="5140452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4521" y="1529841"/>
            <a:ext cx="2684679" cy="4950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800" dirty="0">
              <a:latin typeface="Consolas"/>
              <a:cs typeface="Consolas"/>
            </a:endParaRPr>
          </a:p>
          <a:p>
            <a:pPr marL="179705" indent="-111125">
              <a:lnSpc>
                <a:spcPct val="100000"/>
              </a:lnSpc>
              <a:buChar char="*"/>
              <a:tabLst>
                <a:tab pos="180340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Rect2.h</a:t>
            </a:r>
            <a:endParaRPr sz="800" dirty="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800" dirty="0">
              <a:latin typeface="Consolas"/>
              <a:cs typeface="Consolas"/>
            </a:endParaRPr>
          </a:p>
          <a:p>
            <a:pPr marL="234950" indent="-166370">
              <a:lnSpc>
                <a:spcPct val="100000"/>
              </a:lnSpc>
              <a:buChar char="*"/>
              <a:tabLst>
                <a:tab pos="235585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Created on: Apr 25,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lang="en-US" sz="800" spc="-5" dirty="0">
              <a:solidFill>
                <a:srgbClr val="3E7E5F"/>
              </a:solidFill>
              <a:latin typeface="Consolas"/>
              <a:cs typeface="Consolas"/>
            </a:endParaRPr>
          </a:p>
          <a:p>
            <a:pPr>
              <a:spcBef>
                <a:spcPts val="105"/>
              </a:spcBef>
              <a:tabLst>
                <a:tab pos="457200" algn="l"/>
              </a:tabLst>
            </a:pPr>
            <a:r>
              <a:rPr lang="en-US" sz="800" dirty="0"/>
              <a:t>*	</a:t>
            </a:r>
            <a:r>
              <a:rPr lang="en-US" sz="800" spc="-5" dirty="0"/>
              <a:t>Author:</a:t>
            </a:r>
            <a:r>
              <a:rPr lang="en-US" sz="800" spc="-20" dirty="0"/>
              <a:t> </a:t>
            </a:r>
            <a:r>
              <a:rPr lang="en-US" sz="800" spc="-5" dirty="0"/>
              <a:t>johnsontimoj</a:t>
            </a:r>
          </a:p>
          <a:p>
            <a:r>
              <a:rPr lang="en-US" sz="800" spc="-15" dirty="0"/>
              <a:t>*/</a:t>
            </a:r>
          </a:p>
          <a:p>
            <a:pPr>
              <a:spcBef>
                <a:spcPts val="5"/>
              </a:spcBef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#</a:t>
            </a:r>
            <a:r>
              <a:rPr lang="en-US" sz="800" b="1" spc="-5" dirty="0" err="1">
                <a:solidFill>
                  <a:srgbClr val="7E0054"/>
                </a:solidFill>
                <a:latin typeface="Consolas"/>
                <a:cs typeface="Consolas"/>
              </a:rPr>
              <a:t>ifndef</a:t>
            </a:r>
            <a:r>
              <a:rPr lang="en-US" sz="800" b="1" spc="-8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RECT2_H_</a:t>
            </a:r>
          </a:p>
          <a:p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#define</a:t>
            </a:r>
            <a:r>
              <a:rPr lang="en-US" sz="800" b="1" spc="-8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RECT2_H_</a:t>
            </a:r>
          </a:p>
          <a:p>
            <a:pPr>
              <a:spcBef>
                <a:spcPts val="35"/>
              </a:spcBef>
            </a:pPr>
            <a:endParaRPr lang="en-US" sz="800" b="1" spc="-5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12065" marR="1227455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class </a:t>
            </a:r>
            <a:r>
              <a:rPr lang="en-US" sz="800" b="1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lang="en-US" sz="800" b="1" spc="-8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Consolas"/>
                <a:cs typeface="Consolas"/>
              </a:rPr>
              <a:t>{  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private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: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lang="en-US" sz="800" b="1" spc="-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>
                <a:solidFill>
                  <a:srgbClr val="0000C0"/>
                </a:solidFill>
                <a:latin typeface="Consolas"/>
                <a:cs typeface="Consolas"/>
              </a:rPr>
              <a:t>width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lang="en-US" sz="800" b="1" spc="-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;</a:t>
            </a:r>
          </a:p>
          <a:p>
            <a:pPr>
              <a:spcBef>
                <a:spcPts val="40"/>
              </a:spcBef>
            </a:pPr>
            <a:endParaRPr lang="en-US" sz="800" b="1" spc="-5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R="1325880" algn="ctr"/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public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: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dirty="0"/>
              <a:t>//</a:t>
            </a:r>
            <a:r>
              <a:rPr lang="en-US" sz="800" spc="-10" dirty="0"/>
              <a:t> </a:t>
            </a:r>
            <a:r>
              <a:rPr lang="en-US" sz="800" spc="-5" dirty="0"/>
              <a:t>Exceptions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class</a:t>
            </a:r>
            <a:r>
              <a:rPr lang="en-US" sz="800" b="1" spc="-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 err="1">
                <a:solidFill>
                  <a:srgbClr val="005031"/>
                </a:solidFill>
                <a:latin typeface="Consolas"/>
                <a:cs typeface="Consolas"/>
              </a:rPr>
              <a:t>NegativeWidth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{</a:t>
            </a:r>
          </a:p>
          <a:p>
            <a:pPr marL="117475" indent="0">
              <a:lnSpc>
                <a:spcPct val="100000"/>
              </a:lnSpc>
              <a:buNone/>
            </a:pPr>
            <a:r>
              <a:rPr lang="en-US" sz="800" dirty="0"/>
              <a:t>// </a:t>
            </a:r>
            <a:r>
              <a:rPr lang="en-US" sz="800" spc="-10" dirty="0"/>
              <a:t>empty </a:t>
            </a:r>
            <a:r>
              <a:rPr lang="en-US" sz="800" spc="-5" dirty="0"/>
              <a:t>class for</a:t>
            </a:r>
            <a:r>
              <a:rPr lang="en-US" sz="800" spc="-45" dirty="0"/>
              <a:t> </a:t>
            </a:r>
            <a:r>
              <a:rPr lang="en-US" sz="800" spc="-5" dirty="0"/>
              <a:t>exceptions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dirty="0">
                <a:solidFill>
                  <a:srgbClr val="000000"/>
                </a:solidFill>
              </a:rPr>
              <a:t>};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class</a:t>
            </a:r>
            <a:r>
              <a:rPr lang="en-US" sz="800" b="1" spc="-2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 err="1">
                <a:solidFill>
                  <a:srgbClr val="005031"/>
                </a:solidFill>
                <a:latin typeface="Consolas"/>
                <a:cs typeface="Consolas"/>
              </a:rPr>
              <a:t>NegativeLength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{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dirty="0"/>
              <a:t>// </a:t>
            </a:r>
            <a:r>
              <a:rPr lang="en-US" sz="800" spc="-10" dirty="0"/>
              <a:t>empty </a:t>
            </a:r>
            <a:r>
              <a:rPr lang="en-US" sz="800" spc="-5" dirty="0"/>
              <a:t>class for</a:t>
            </a:r>
            <a:r>
              <a:rPr lang="en-US" sz="800" spc="-40" dirty="0"/>
              <a:t> </a:t>
            </a:r>
            <a:r>
              <a:rPr lang="en-US" sz="800" spc="-5" dirty="0"/>
              <a:t>exceptions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dirty="0">
                <a:solidFill>
                  <a:srgbClr val="000000"/>
                </a:solidFill>
              </a:rPr>
              <a:t>};</a:t>
            </a:r>
          </a:p>
          <a:p>
            <a:pPr>
              <a:spcBef>
                <a:spcPts val="40"/>
              </a:spcBef>
            </a:pPr>
            <a:endParaRPr lang="en-US" sz="800" dirty="0">
              <a:solidFill>
                <a:srgbClr val="000000"/>
              </a:solidFill>
            </a:endParaRPr>
          </a:p>
          <a:p>
            <a:pPr marL="635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800" dirty="0"/>
              <a:t>//</a:t>
            </a:r>
            <a:r>
              <a:rPr lang="en-US" sz="800" spc="-10" dirty="0"/>
              <a:t> </a:t>
            </a:r>
            <a:r>
              <a:rPr lang="en-US" sz="800" spc="-5" dirty="0"/>
              <a:t>Constructor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10" dirty="0">
                <a:solidFill>
                  <a:srgbClr val="000000"/>
                </a:solidFill>
                <a:latin typeface="Consolas"/>
                <a:cs typeface="Consolas"/>
              </a:rPr>
              <a:t>Rect2();</a:t>
            </a:r>
          </a:p>
          <a:p>
            <a:pPr>
              <a:spcBef>
                <a:spcPts val="35"/>
              </a:spcBef>
            </a:pPr>
            <a:endParaRPr lang="en-US" sz="800" b="1" spc="-10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635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800" dirty="0"/>
              <a:t>//</a:t>
            </a:r>
            <a:r>
              <a:rPr lang="en-US" sz="800" spc="-10" dirty="0"/>
              <a:t> </a:t>
            </a:r>
            <a:r>
              <a:rPr lang="en-US" sz="800" spc="-5" dirty="0"/>
              <a:t>Setters</a:t>
            </a:r>
          </a:p>
          <a:p>
            <a:pPr marL="6350" marR="338455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lang="en-US" sz="800" b="1" spc="-5" dirty="0" err="1">
                <a:solidFill>
                  <a:srgbClr val="000000"/>
                </a:solidFill>
                <a:latin typeface="Consolas"/>
                <a:cs typeface="Consolas"/>
              </a:rPr>
              <a:t>setWidth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w);  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lang="en-US" sz="800" b="1" spc="-5" dirty="0" err="1">
                <a:solidFill>
                  <a:srgbClr val="000000"/>
                </a:solidFill>
                <a:latin typeface="Consolas"/>
                <a:cs typeface="Consolas"/>
              </a:rPr>
              <a:t>setLength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lang="en-US" sz="800" b="1" spc="-6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l);</a:t>
            </a:r>
          </a:p>
          <a:p>
            <a:pPr>
              <a:spcBef>
                <a:spcPts val="35"/>
              </a:spcBef>
            </a:pPr>
            <a:endParaRPr lang="en-US" sz="800" b="1" spc="-5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6350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800" dirty="0"/>
              <a:t>//</a:t>
            </a:r>
            <a:r>
              <a:rPr lang="en-US" sz="800" spc="-10" dirty="0"/>
              <a:t> </a:t>
            </a:r>
            <a:r>
              <a:rPr lang="en-US" sz="800" spc="-5" dirty="0"/>
              <a:t>getters</a:t>
            </a:r>
          </a:p>
          <a:p>
            <a:pPr marL="6350" marR="451484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lang="en-US" sz="800" b="1" spc="-5" dirty="0" err="1">
                <a:solidFill>
                  <a:srgbClr val="000000"/>
                </a:solidFill>
                <a:latin typeface="Consolas"/>
                <a:cs typeface="Consolas"/>
              </a:rPr>
              <a:t>getWidth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);  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lang="en-US" sz="800" b="1" spc="-8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 err="1">
                <a:solidFill>
                  <a:srgbClr val="000000"/>
                </a:solidFill>
                <a:latin typeface="Consolas"/>
                <a:cs typeface="Consolas"/>
              </a:rPr>
              <a:t>getLength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);</a:t>
            </a:r>
          </a:p>
          <a:p>
            <a:pPr>
              <a:spcBef>
                <a:spcPts val="40"/>
              </a:spcBef>
            </a:pPr>
            <a:endParaRPr lang="en-US" sz="800" b="1" spc="-5" dirty="0">
              <a:solidFill>
                <a:srgbClr val="000000"/>
              </a:solidFill>
              <a:latin typeface="Consolas"/>
              <a:cs typeface="Consolas"/>
            </a:endParaRPr>
          </a:p>
          <a:p>
            <a:pPr marL="6350" indent="0">
              <a:lnSpc>
                <a:spcPct val="100000"/>
              </a:lnSpc>
              <a:buNone/>
            </a:pPr>
            <a:r>
              <a:rPr lang="en-US" sz="800" dirty="0"/>
              <a:t>//</a:t>
            </a:r>
            <a:r>
              <a:rPr lang="en-US" sz="800" spc="-10" dirty="0"/>
              <a:t> </a:t>
            </a:r>
            <a:r>
              <a:rPr lang="en-US" sz="800" spc="-5" dirty="0"/>
              <a:t>calculations</a:t>
            </a:r>
          </a:p>
          <a:p>
            <a:pPr marL="6350" indent="0">
              <a:lnSpc>
                <a:spcPct val="100000"/>
              </a:lnSpc>
              <a:buNone/>
            </a:pP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lang="en-US" sz="800" b="1" spc="-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lang="en-US" sz="800" b="1" spc="-5" dirty="0" err="1">
                <a:solidFill>
                  <a:srgbClr val="000000"/>
                </a:solidFill>
                <a:latin typeface="Consolas"/>
                <a:cs typeface="Consolas"/>
              </a:rPr>
              <a:t>calcArea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(</a:t>
            </a:r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lang="en-US" sz="800" b="1" spc="-5" dirty="0">
                <a:solidFill>
                  <a:srgbClr val="000000"/>
                </a:solidFill>
                <a:latin typeface="Consolas"/>
                <a:cs typeface="Consolas"/>
              </a:rPr>
              <a:t>);</a:t>
            </a:r>
          </a:p>
          <a:p>
            <a:pPr>
              <a:spcBef>
                <a:spcPts val="40"/>
              </a:spcBef>
            </a:pPr>
            <a:endParaRPr lang="en-US" sz="800" b="1" spc="-5" dirty="0">
              <a:solidFill>
                <a:srgbClr val="000000"/>
              </a:solidFill>
              <a:latin typeface="Consolas"/>
              <a:cs typeface="Consolas"/>
            </a:endParaRPr>
          </a:p>
          <a:p>
            <a:r>
              <a:rPr lang="en-US" sz="800" dirty="0">
                <a:solidFill>
                  <a:srgbClr val="000000"/>
                </a:solidFill>
              </a:rPr>
              <a:t>};</a:t>
            </a:r>
          </a:p>
          <a:p>
            <a:pPr>
              <a:spcBef>
                <a:spcPts val="40"/>
              </a:spcBef>
            </a:pP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b="1" spc="-5" dirty="0">
                <a:solidFill>
                  <a:srgbClr val="7E0054"/>
                </a:solidFill>
                <a:latin typeface="Consolas"/>
                <a:cs typeface="Consolas"/>
              </a:rPr>
              <a:t>#endif </a:t>
            </a:r>
            <a:r>
              <a:rPr lang="en-US" sz="800" b="1" spc="-10" dirty="0">
                <a:latin typeface="Consolas"/>
                <a:cs typeface="Consolas"/>
              </a:rPr>
              <a:t>/* </a:t>
            </a:r>
            <a:r>
              <a:rPr lang="en-US" sz="800" b="1" spc="-5" dirty="0">
                <a:latin typeface="Consolas"/>
                <a:cs typeface="Consolas"/>
              </a:rPr>
              <a:t>RECT2_H_</a:t>
            </a:r>
            <a:r>
              <a:rPr lang="en-US" sz="800" b="1" spc="-20" dirty="0">
                <a:latin typeface="Consolas"/>
                <a:cs typeface="Consolas"/>
              </a:rPr>
              <a:t> </a:t>
            </a:r>
            <a:r>
              <a:rPr lang="en-US" sz="800" b="1" dirty="0">
                <a:latin typeface="Consolas"/>
                <a:cs typeface="Consolas"/>
              </a:rPr>
              <a:t>*/</a:t>
            </a:r>
          </a:p>
          <a:p>
            <a:pPr marL="234950" indent="-166370">
              <a:lnSpc>
                <a:spcPct val="100000"/>
              </a:lnSpc>
              <a:buChar char="*"/>
              <a:tabLst>
                <a:tab pos="235585" algn="l"/>
              </a:tabLst>
            </a:pPr>
            <a:endParaRPr sz="800" dirty="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84902" y="1314450"/>
            <a:ext cx="1377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0395" y="3256598"/>
            <a:ext cx="1961514" cy="1007744"/>
          </a:xfrm>
          <a:custGeom>
            <a:avLst/>
            <a:gdLst/>
            <a:ahLst/>
            <a:cxnLst/>
            <a:rect l="l" t="t" r="r" b="b"/>
            <a:pathLst>
              <a:path w="1961514" h="1007745">
                <a:moveTo>
                  <a:pt x="0" y="503682"/>
                </a:moveTo>
                <a:lnTo>
                  <a:pt x="7640" y="440510"/>
                </a:lnTo>
                <a:lnTo>
                  <a:pt x="29949" y="379677"/>
                </a:lnTo>
                <a:lnTo>
                  <a:pt x="66007" y="321656"/>
                </a:lnTo>
                <a:lnTo>
                  <a:pt x="114897" y="266918"/>
                </a:lnTo>
                <a:lnTo>
                  <a:pt x="143866" y="240929"/>
                </a:lnTo>
                <a:lnTo>
                  <a:pt x="175698" y="215937"/>
                </a:lnTo>
                <a:lnTo>
                  <a:pt x="210279" y="192003"/>
                </a:lnTo>
                <a:lnTo>
                  <a:pt x="247493" y="169185"/>
                </a:lnTo>
                <a:lnTo>
                  <a:pt x="287226" y="147542"/>
                </a:lnTo>
                <a:lnTo>
                  <a:pt x="329362" y="127133"/>
                </a:lnTo>
                <a:lnTo>
                  <a:pt x="373788" y="108018"/>
                </a:lnTo>
                <a:lnTo>
                  <a:pt x="420388" y="90255"/>
                </a:lnTo>
                <a:lnTo>
                  <a:pt x="469047" y="73904"/>
                </a:lnTo>
                <a:lnTo>
                  <a:pt x="519650" y="59023"/>
                </a:lnTo>
                <a:lnTo>
                  <a:pt x="572083" y="45671"/>
                </a:lnTo>
                <a:lnTo>
                  <a:pt x="626230" y="33909"/>
                </a:lnTo>
                <a:lnTo>
                  <a:pt x="681978" y="23794"/>
                </a:lnTo>
                <a:lnTo>
                  <a:pt x="739210" y="15385"/>
                </a:lnTo>
                <a:lnTo>
                  <a:pt x="797813" y="8743"/>
                </a:lnTo>
                <a:lnTo>
                  <a:pt x="857671" y="3925"/>
                </a:lnTo>
                <a:lnTo>
                  <a:pt x="918669" y="991"/>
                </a:lnTo>
                <a:lnTo>
                  <a:pt x="980694" y="0"/>
                </a:lnTo>
                <a:lnTo>
                  <a:pt x="1042718" y="991"/>
                </a:lnTo>
                <a:lnTo>
                  <a:pt x="1103716" y="3925"/>
                </a:lnTo>
                <a:lnTo>
                  <a:pt x="1163574" y="8743"/>
                </a:lnTo>
                <a:lnTo>
                  <a:pt x="1222177" y="15385"/>
                </a:lnTo>
                <a:lnTo>
                  <a:pt x="1279409" y="23794"/>
                </a:lnTo>
                <a:lnTo>
                  <a:pt x="1335157" y="33909"/>
                </a:lnTo>
                <a:lnTo>
                  <a:pt x="1389304" y="45671"/>
                </a:lnTo>
                <a:lnTo>
                  <a:pt x="1441737" y="59023"/>
                </a:lnTo>
                <a:lnTo>
                  <a:pt x="1492340" y="73904"/>
                </a:lnTo>
                <a:lnTo>
                  <a:pt x="1540999" y="90255"/>
                </a:lnTo>
                <a:lnTo>
                  <a:pt x="1587599" y="108018"/>
                </a:lnTo>
                <a:lnTo>
                  <a:pt x="1632025" y="127133"/>
                </a:lnTo>
                <a:lnTo>
                  <a:pt x="1674161" y="147542"/>
                </a:lnTo>
                <a:lnTo>
                  <a:pt x="1713894" y="169185"/>
                </a:lnTo>
                <a:lnTo>
                  <a:pt x="1751108" y="192003"/>
                </a:lnTo>
                <a:lnTo>
                  <a:pt x="1785689" y="215937"/>
                </a:lnTo>
                <a:lnTo>
                  <a:pt x="1817521" y="240929"/>
                </a:lnTo>
                <a:lnTo>
                  <a:pt x="1846490" y="266918"/>
                </a:lnTo>
                <a:lnTo>
                  <a:pt x="1895380" y="321656"/>
                </a:lnTo>
                <a:lnTo>
                  <a:pt x="1931438" y="379677"/>
                </a:lnTo>
                <a:lnTo>
                  <a:pt x="1953747" y="440510"/>
                </a:lnTo>
                <a:lnTo>
                  <a:pt x="1961388" y="503682"/>
                </a:lnTo>
                <a:lnTo>
                  <a:pt x="1959458" y="535530"/>
                </a:lnTo>
                <a:lnTo>
                  <a:pt x="1944369" y="597592"/>
                </a:lnTo>
                <a:lnTo>
                  <a:pt x="1915070" y="657078"/>
                </a:lnTo>
                <a:lnTo>
                  <a:pt x="1872481" y="713516"/>
                </a:lnTo>
                <a:lnTo>
                  <a:pt x="1817521" y="766434"/>
                </a:lnTo>
                <a:lnTo>
                  <a:pt x="1785689" y="791426"/>
                </a:lnTo>
                <a:lnTo>
                  <a:pt x="1751108" y="815360"/>
                </a:lnTo>
                <a:lnTo>
                  <a:pt x="1713894" y="838178"/>
                </a:lnTo>
                <a:lnTo>
                  <a:pt x="1674161" y="859821"/>
                </a:lnTo>
                <a:lnTo>
                  <a:pt x="1632025" y="880230"/>
                </a:lnTo>
                <a:lnTo>
                  <a:pt x="1587599" y="899345"/>
                </a:lnTo>
                <a:lnTo>
                  <a:pt x="1540999" y="917108"/>
                </a:lnTo>
                <a:lnTo>
                  <a:pt x="1492340" y="933459"/>
                </a:lnTo>
                <a:lnTo>
                  <a:pt x="1441737" y="948340"/>
                </a:lnTo>
                <a:lnTo>
                  <a:pt x="1389304" y="961692"/>
                </a:lnTo>
                <a:lnTo>
                  <a:pt x="1335157" y="973454"/>
                </a:lnTo>
                <a:lnTo>
                  <a:pt x="1279409" y="983569"/>
                </a:lnTo>
                <a:lnTo>
                  <a:pt x="1222177" y="991978"/>
                </a:lnTo>
                <a:lnTo>
                  <a:pt x="1163574" y="998620"/>
                </a:lnTo>
                <a:lnTo>
                  <a:pt x="1103716" y="1003438"/>
                </a:lnTo>
                <a:lnTo>
                  <a:pt x="1042718" y="1006372"/>
                </a:lnTo>
                <a:lnTo>
                  <a:pt x="980694" y="1007364"/>
                </a:lnTo>
                <a:lnTo>
                  <a:pt x="918669" y="1006372"/>
                </a:lnTo>
                <a:lnTo>
                  <a:pt x="857671" y="1003438"/>
                </a:lnTo>
                <a:lnTo>
                  <a:pt x="797813" y="998620"/>
                </a:lnTo>
                <a:lnTo>
                  <a:pt x="739210" y="991978"/>
                </a:lnTo>
                <a:lnTo>
                  <a:pt x="681978" y="983569"/>
                </a:lnTo>
                <a:lnTo>
                  <a:pt x="626230" y="973454"/>
                </a:lnTo>
                <a:lnTo>
                  <a:pt x="572083" y="961692"/>
                </a:lnTo>
                <a:lnTo>
                  <a:pt x="519650" y="948340"/>
                </a:lnTo>
                <a:lnTo>
                  <a:pt x="469047" y="933459"/>
                </a:lnTo>
                <a:lnTo>
                  <a:pt x="420388" y="917108"/>
                </a:lnTo>
                <a:lnTo>
                  <a:pt x="373788" y="899345"/>
                </a:lnTo>
                <a:lnTo>
                  <a:pt x="329362" y="880230"/>
                </a:lnTo>
                <a:lnTo>
                  <a:pt x="287226" y="859821"/>
                </a:lnTo>
                <a:lnTo>
                  <a:pt x="247493" y="838178"/>
                </a:lnTo>
                <a:lnTo>
                  <a:pt x="210279" y="815360"/>
                </a:lnTo>
                <a:lnTo>
                  <a:pt x="175698" y="791426"/>
                </a:lnTo>
                <a:lnTo>
                  <a:pt x="143866" y="766434"/>
                </a:lnTo>
                <a:lnTo>
                  <a:pt x="114897" y="740445"/>
                </a:lnTo>
                <a:lnTo>
                  <a:pt x="66007" y="685707"/>
                </a:lnTo>
                <a:lnTo>
                  <a:pt x="29949" y="627686"/>
                </a:lnTo>
                <a:lnTo>
                  <a:pt x="7640" y="566853"/>
                </a:lnTo>
                <a:lnTo>
                  <a:pt x="0" y="503682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8121" y="4800825"/>
            <a:ext cx="1778635" cy="248920"/>
          </a:xfrm>
          <a:custGeom>
            <a:avLst/>
            <a:gdLst/>
            <a:ahLst/>
            <a:cxnLst/>
            <a:rect l="l" t="t" r="r" b="b"/>
            <a:pathLst>
              <a:path w="1778634" h="248920">
                <a:moveTo>
                  <a:pt x="0" y="124206"/>
                </a:moveTo>
                <a:lnTo>
                  <a:pt x="28576" y="92857"/>
                </a:lnTo>
                <a:lnTo>
                  <a:pt x="77155" y="73532"/>
                </a:lnTo>
                <a:lnTo>
                  <a:pt x="146864" y="55815"/>
                </a:lnTo>
                <a:lnTo>
                  <a:pt x="188975" y="47653"/>
                </a:lnTo>
                <a:lnTo>
                  <a:pt x="235567" y="40005"/>
                </a:lnTo>
                <a:lnTo>
                  <a:pt x="286374" y="32908"/>
                </a:lnTo>
                <a:lnTo>
                  <a:pt x="341129" y="26399"/>
                </a:lnTo>
                <a:lnTo>
                  <a:pt x="399565" y="20517"/>
                </a:lnTo>
                <a:lnTo>
                  <a:pt x="461415" y="15297"/>
                </a:lnTo>
                <a:lnTo>
                  <a:pt x="526411" y="10778"/>
                </a:lnTo>
                <a:lnTo>
                  <a:pt x="594288" y="6998"/>
                </a:lnTo>
                <a:lnTo>
                  <a:pt x="664777" y="3992"/>
                </a:lnTo>
                <a:lnTo>
                  <a:pt x="737613" y="1799"/>
                </a:lnTo>
                <a:lnTo>
                  <a:pt x="812527" y="456"/>
                </a:lnTo>
                <a:lnTo>
                  <a:pt x="889254" y="0"/>
                </a:lnTo>
                <a:lnTo>
                  <a:pt x="965980" y="456"/>
                </a:lnTo>
                <a:lnTo>
                  <a:pt x="1040894" y="1799"/>
                </a:lnTo>
                <a:lnTo>
                  <a:pt x="1113730" y="3992"/>
                </a:lnTo>
                <a:lnTo>
                  <a:pt x="1184219" y="6998"/>
                </a:lnTo>
                <a:lnTo>
                  <a:pt x="1252096" y="10778"/>
                </a:lnTo>
                <a:lnTo>
                  <a:pt x="1317092" y="15297"/>
                </a:lnTo>
                <a:lnTo>
                  <a:pt x="1378942" y="20517"/>
                </a:lnTo>
                <a:lnTo>
                  <a:pt x="1437378" y="26399"/>
                </a:lnTo>
                <a:lnTo>
                  <a:pt x="1492133" y="32908"/>
                </a:lnTo>
                <a:lnTo>
                  <a:pt x="1542940" y="40005"/>
                </a:lnTo>
                <a:lnTo>
                  <a:pt x="1589532" y="47653"/>
                </a:lnTo>
                <a:lnTo>
                  <a:pt x="1631643" y="55815"/>
                </a:lnTo>
                <a:lnTo>
                  <a:pt x="1669005" y="64454"/>
                </a:lnTo>
                <a:lnTo>
                  <a:pt x="1728416" y="83012"/>
                </a:lnTo>
                <a:lnTo>
                  <a:pt x="1765629" y="103029"/>
                </a:lnTo>
                <a:lnTo>
                  <a:pt x="1778507" y="124206"/>
                </a:lnTo>
                <a:lnTo>
                  <a:pt x="1775243" y="134920"/>
                </a:lnTo>
                <a:lnTo>
                  <a:pt x="1728416" y="165399"/>
                </a:lnTo>
                <a:lnTo>
                  <a:pt x="1669005" y="183957"/>
                </a:lnTo>
                <a:lnTo>
                  <a:pt x="1631643" y="192596"/>
                </a:lnTo>
                <a:lnTo>
                  <a:pt x="1589532" y="200758"/>
                </a:lnTo>
                <a:lnTo>
                  <a:pt x="1542940" y="208406"/>
                </a:lnTo>
                <a:lnTo>
                  <a:pt x="1492133" y="215503"/>
                </a:lnTo>
                <a:lnTo>
                  <a:pt x="1437378" y="222012"/>
                </a:lnTo>
                <a:lnTo>
                  <a:pt x="1378942" y="227894"/>
                </a:lnTo>
                <a:lnTo>
                  <a:pt x="1317092" y="233114"/>
                </a:lnTo>
                <a:lnTo>
                  <a:pt x="1252096" y="237633"/>
                </a:lnTo>
                <a:lnTo>
                  <a:pt x="1184219" y="241413"/>
                </a:lnTo>
                <a:lnTo>
                  <a:pt x="1113730" y="244419"/>
                </a:lnTo>
                <a:lnTo>
                  <a:pt x="1040894" y="246612"/>
                </a:lnTo>
                <a:lnTo>
                  <a:pt x="965980" y="247955"/>
                </a:lnTo>
                <a:lnTo>
                  <a:pt x="889254" y="248412"/>
                </a:lnTo>
                <a:lnTo>
                  <a:pt x="812527" y="247955"/>
                </a:lnTo>
                <a:lnTo>
                  <a:pt x="737613" y="246612"/>
                </a:lnTo>
                <a:lnTo>
                  <a:pt x="664777" y="244419"/>
                </a:lnTo>
                <a:lnTo>
                  <a:pt x="594288" y="241413"/>
                </a:lnTo>
                <a:lnTo>
                  <a:pt x="526411" y="237633"/>
                </a:lnTo>
                <a:lnTo>
                  <a:pt x="461415" y="233114"/>
                </a:lnTo>
                <a:lnTo>
                  <a:pt x="399565" y="227894"/>
                </a:lnTo>
                <a:lnTo>
                  <a:pt x="341129" y="222012"/>
                </a:lnTo>
                <a:lnTo>
                  <a:pt x="286374" y="215503"/>
                </a:lnTo>
                <a:lnTo>
                  <a:pt x="235567" y="208406"/>
                </a:lnTo>
                <a:lnTo>
                  <a:pt x="188975" y="200758"/>
                </a:lnTo>
                <a:lnTo>
                  <a:pt x="146864" y="192596"/>
                </a:lnTo>
                <a:lnTo>
                  <a:pt x="109502" y="183957"/>
                </a:lnTo>
                <a:lnTo>
                  <a:pt x="50091" y="165399"/>
                </a:lnTo>
                <a:lnTo>
                  <a:pt x="12878" y="145382"/>
                </a:lnTo>
                <a:lnTo>
                  <a:pt x="0" y="12420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8121" y="3760470"/>
            <a:ext cx="1539240" cy="248920"/>
          </a:xfrm>
          <a:custGeom>
            <a:avLst/>
            <a:gdLst/>
            <a:ahLst/>
            <a:cxnLst/>
            <a:rect l="l" t="t" r="r" b="b"/>
            <a:pathLst>
              <a:path w="1539240" h="248920">
                <a:moveTo>
                  <a:pt x="0" y="124205"/>
                </a:moveTo>
                <a:lnTo>
                  <a:pt x="30738" y="89343"/>
                </a:lnTo>
                <a:lnTo>
                  <a:pt x="82698" y="68141"/>
                </a:lnTo>
                <a:lnTo>
                  <a:pt x="156822" y="49057"/>
                </a:lnTo>
                <a:lnTo>
                  <a:pt x="201390" y="40440"/>
                </a:lnTo>
                <a:lnTo>
                  <a:pt x="250531" y="32508"/>
                </a:lnTo>
                <a:lnTo>
                  <a:pt x="303923" y="25315"/>
                </a:lnTo>
                <a:lnTo>
                  <a:pt x="361244" y="18911"/>
                </a:lnTo>
                <a:lnTo>
                  <a:pt x="422172" y="13350"/>
                </a:lnTo>
                <a:lnTo>
                  <a:pt x="486383" y="8683"/>
                </a:lnTo>
                <a:lnTo>
                  <a:pt x="553556" y="4962"/>
                </a:lnTo>
                <a:lnTo>
                  <a:pt x="623368" y="2240"/>
                </a:lnTo>
                <a:lnTo>
                  <a:pt x="695497" y="568"/>
                </a:lnTo>
                <a:lnTo>
                  <a:pt x="769620" y="0"/>
                </a:lnTo>
                <a:lnTo>
                  <a:pt x="843742" y="568"/>
                </a:lnTo>
                <a:lnTo>
                  <a:pt x="915871" y="2240"/>
                </a:lnTo>
                <a:lnTo>
                  <a:pt x="985683" y="4962"/>
                </a:lnTo>
                <a:lnTo>
                  <a:pt x="1052856" y="8683"/>
                </a:lnTo>
                <a:lnTo>
                  <a:pt x="1117067" y="13350"/>
                </a:lnTo>
                <a:lnTo>
                  <a:pt x="1177995" y="18911"/>
                </a:lnTo>
                <a:lnTo>
                  <a:pt x="1235316" y="25315"/>
                </a:lnTo>
                <a:lnTo>
                  <a:pt x="1288708" y="32508"/>
                </a:lnTo>
                <a:lnTo>
                  <a:pt x="1337849" y="40440"/>
                </a:lnTo>
                <a:lnTo>
                  <a:pt x="1382417" y="49057"/>
                </a:lnTo>
                <a:lnTo>
                  <a:pt x="1422088" y="58308"/>
                </a:lnTo>
                <a:lnTo>
                  <a:pt x="1485453" y="78503"/>
                </a:lnTo>
                <a:lnTo>
                  <a:pt x="1525363" y="100608"/>
                </a:lnTo>
                <a:lnTo>
                  <a:pt x="1539240" y="124205"/>
                </a:lnTo>
                <a:lnTo>
                  <a:pt x="1535717" y="136165"/>
                </a:lnTo>
                <a:lnTo>
                  <a:pt x="1485453" y="169908"/>
                </a:lnTo>
                <a:lnTo>
                  <a:pt x="1422088" y="190103"/>
                </a:lnTo>
                <a:lnTo>
                  <a:pt x="1382417" y="199354"/>
                </a:lnTo>
                <a:lnTo>
                  <a:pt x="1337849" y="207971"/>
                </a:lnTo>
                <a:lnTo>
                  <a:pt x="1288708" y="215903"/>
                </a:lnTo>
                <a:lnTo>
                  <a:pt x="1235316" y="223096"/>
                </a:lnTo>
                <a:lnTo>
                  <a:pt x="1177995" y="229500"/>
                </a:lnTo>
                <a:lnTo>
                  <a:pt x="1117067" y="235061"/>
                </a:lnTo>
                <a:lnTo>
                  <a:pt x="1052856" y="239728"/>
                </a:lnTo>
                <a:lnTo>
                  <a:pt x="985683" y="243449"/>
                </a:lnTo>
                <a:lnTo>
                  <a:pt x="915871" y="246171"/>
                </a:lnTo>
                <a:lnTo>
                  <a:pt x="843742" y="247843"/>
                </a:lnTo>
                <a:lnTo>
                  <a:pt x="769620" y="248411"/>
                </a:lnTo>
                <a:lnTo>
                  <a:pt x="695497" y="247843"/>
                </a:lnTo>
                <a:lnTo>
                  <a:pt x="623368" y="246171"/>
                </a:lnTo>
                <a:lnTo>
                  <a:pt x="553556" y="243449"/>
                </a:lnTo>
                <a:lnTo>
                  <a:pt x="486383" y="239728"/>
                </a:lnTo>
                <a:lnTo>
                  <a:pt x="422172" y="235061"/>
                </a:lnTo>
                <a:lnTo>
                  <a:pt x="361244" y="229500"/>
                </a:lnTo>
                <a:lnTo>
                  <a:pt x="303923" y="223096"/>
                </a:lnTo>
                <a:lnTo>
                  <a:pt x="250531" y="215903"/>
                </a:lnTo>
                <a:lnTo>
                  <a:pt x="201390" y="207971"/>
                </a:lnTo>
                <a:lnTo>
                  <a:pt x="156822" y="199354"/>
                </a:lnTo>
                <a:lnTo>
                  <a:pt x="117151" y="190103"/>
                </a:lnTo>
                <a:lnTo>
                  <a:pt x="53786" y="169908"/>
                </a:lnTo>
                <a:lnTo>
                  <a:pt x="13876" y="147803"/>
                </a:lnTo>
                <a:lnTo>
                  <a:pt x="0" y="124205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97516D6-0FD4-4461-B629-1C4A67821C1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0" y="2881440"/>
              <a:ext cx="5643360" cy="1872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97516D6-0FD4-4461-B629-1C4A67821C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8640" y="2872080"/>
                <a:ext cx="5662080" cy="18914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9A7DD42-9F4A-42CA-8F5E-DE1B82A1D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9"/>
    </mc:Choice>
    <mc:Fallback>
      <p:transition spd="slow" advTm="4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57426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3848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260" y="1639823"/>
            <a:ext cx="5064760" cy="4893945"/>
          </a:xfrm>
          <a:custGeom>
            <a:avLst/>
            <a:gdLst/>
            <a:ahLst/>
            <a:cxnLst/>
            <a:rect l="l" t="t" r="r" b="b"/>
            <a:pathLst>
              <a:path w="5064760" h="4893945">
                <a:moveTo>
                  <a:pt x="0" y="4893564"/>
                </a:moveTo>
                <a:lnTo>
                  <a:pt x="5064252" y="4893564"/>
                </a:lnTo>
                <a:lnTo>
                  <a:pt x="5064252" y="0"/>
                </a:lnTo>
                <a:lnTo>
                  <a:pt x="0" y="0"/>
                </a:lnTo>
                <a:lnTo>
                  <a:pt x="0" y="4893564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4000" y="1667001"/>
            <a:ext cx="158305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800">
              <a:latin typeface="Consolas"/>
              <a:cs typeface="Consolas"/>
            </a:endParaRPr>
          </a:p>
          <a:p>
            <a:pPr marL="179705" indent="-111125">
              <a:lnSpc>
                <a:spcPct val="100000"/>
              </a:lnSpc>
              <a:buChar char="*"/>
              <a:tabLst>
                <a:tab pos="180340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rect2_test.cpp</a:t>
            </a:r>
            <a:endParaRPr sz="80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800">
              <a:latin typeface="Consolas"/>
              <a:cs typeface="Consolas"/>
            </a:endParaRPr>
          </a:p>
          <a:p>
            <a:pPr marL="234950" indent="-166370">
              <a:lnSpc>
                <a:spcPct val="100000"/>
              </a:lnSpc>
              <a:buChar char="*"/>
              <a:tabLst>
                <a:tab pos="235585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Created on: Apr 25,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800">
              <a:latin typeface="Consolas"/>
              <a:cs typeface="Consolas"/>
            </a:endParaRPr>
          </a:p>
          <a:p>
            <a:pPr marL="457200" indent="-388620">
              <a:lnSpc>
                <a:spcPct val="100000"/>
              </a:lnSpc>
              <a:buChar char="*"/>
              <a:tabLst>
                <a:tab pos="457200" algn="l"/>
                <a:tab pos="457834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80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spc="-15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2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"Rect2.h"</a:t>
            </a:r>
            <a:endParaRPr sz="8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45021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800" b="1" spc="-7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std;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000" y="3130423"/>
            <a:ext cx="915669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marR="5080" indent="-111760" algn="just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800" b="1" spc="-5" dirty="0">
                <a:latin typeface="Consolas"/>
                <a:cs typeface="Consolas"/>
              </a:rPr>
              <a:t>main(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800" b="1" spc="-5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800" b="1" spc="-5" dirty="0">
                <a:latin typeface="Consolas"/>
                <a:cs typeface="Consolas"/>
              </a:rPr>
              <a:t>width;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800" b="1" spc="-8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5252" y="3618102"/>
            <a:ext cx="1194435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 </a:t>
            </a: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a</a:t>
            </a:r>
            <a:r>
              <a:rPr sz="800" spc="-7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rectangle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spc="-2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myRect;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5252" y="3984116"/>
            <a:ext cx="29165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get</a:t>
            </a:r>
            <a:r>
              <a:rPr sz="800" spc="-2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values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800" b="1" spc="-5" dirty="0">
                <a:latin typeface="Consolas"/>
                <a:cs typeface="Consolas"/>
              </a:rPr>
              <a:t>(1){</a:t>
            </a:r>
            <a:endParaRPr sz="800">
              <a:latin typeface="Consolas"/>
              <a:cs typeface="Consolas"/>
            </a:endParaRPr>
          </a:p>
          <a:p>
            <a:pPr marL="123825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"Enter the rectangles width and length: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dirty="0">
                <a:latin typeface="Consolas"/>
                <a:cs typeface="Consolas"/>
              </a:rPr>
              <a:t>&gt;&gt; </a:t>
            </a:r>
            <a:r>
              <a:rPr sz="800" spc="-5" dirty="0">
                <a:latin typeface="Consolas"/>
                <a:cs typeface="Consolas"/>
              </a:rPr>
              <a:t>width </a:t>
            </a:r>
            <a:r>
              <a:rPr sz="800" dirty="0">
                <a:latin typeface="Consolas"/>
                <a:cs typeface="Consolas"/>
              </a:rPr>
              <a:t>&gt;&gt;</a:t>
            </a:r>
            <a:r>
              <a:rPr sz="800" spc="-5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6504" y="4593716"/>
            <a:ext cx="402844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//Attempt to update </a:t>
            </a: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my</a:t>
            </a:r>
            <a:r>
              <a:rPr sz="800" spc="-4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rectangle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800" b="1" spc="-5" dirty="0">
                <a:latin typeface="Consolas"/>
                <a:cs typeface="Consolas"/>
              </a:rPr>
              <a:t>{</a:t>
            </a:r>
            <a:endParaRPr sz="800">
              <a:latin typeface="Consolas"/>
              <a:cs typeface="Consolas"/>
            </a:endParaRPr>
          </a:p>
          <a:p>
            <a:pPr marL="123825" marR="250571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myRect.setWidth(width);  </a:t>
            </a:r>
            <a:r>
              <a:rPr sz="800" dirty="0">
                <a:latin typeface="Consolas"/>
                <a:cs typeface="Consolas"/>
              </a:rPr>
              <a:t>m</a:t>
            </a:r>
            <a:r>
              <a:rPr sz="800" spc="-10" dirty="0">
                <a:latin typeface="Consolas"/>
                <a:cs typeface="Consolas"/>
              </a:rPr>
              <a:t>y</a:t>
            </a:r>
            <a:r>
              <a:rPr sz="800" dirty="0">
                <a:latin typeface="Consolas"/>
                <a:cs typeface="Consolas"/>
              </a:rPr>
              <a:t>R</a:t>
            </a:r>
            <a:r>
              <a:rPr sz="800" spc="-10" dirty="0">
                <a:latin typeface="Consolas"/>
                <a:cs typeface="Consolas"/>
              </a:rPr>
              <a:t>e</a:t>
            </a:r>
            <a:r>
              <a:rPr sz="800" spc="-15" dirty="0">
                <a:latin typeface="Consolas"/>
                <a:cs typeface="Consolas"/>
              </a:rPr>
              <a:t>c</a:t>
            </a:r>
            <a:r>
              <a:rPr sz="800" dirty="0">
                <a:latin typeface="Consolas"/>
                <a:cs typeface="Consolas"/>
              </a:rPr>
              <a:t>t</a:t>
            </a:r>
            <a:r>
              <a:rPr sz="800" spc="-15" dirty="0">
                <a:latin typeface="Consolas"/>
                <a:cs typeface="Consolas"/>
              </a:rPr>
              <a:t>.</a:t>
            </a:r>
            <a:r>
              <a:rPr sz="800" dirty="0">
                <a:latin typeface="Consolas"/>
                <a:cs typeface="Consolas"/>
              </a:rPr>
              <a:t>s</a:t>
            </a:r>
            <a:r>
              <a:rPr sz="800" spc="-10" dirty="0">
                <a:latin typeface="Consolas"/>
                <a:cs typeface="Consolas"/>
              </a:rPr>
              <a:t>e</a:t>
            </a:r>
            <a:r>
              <a:rPr sz="800" dirty="0">
                <a:latin typeface="Consolas"/>
                <a:cs typeface="Consolas"/>
              </a:rPr>
              <a:t>t</a:t>
            </a:r>
            <a:r>
              <a:rPr sz="800" spc="-10" dirty="0">
                <a:latin typeface="Consolas"/>
                <a:cs typeface="Consolas"/>
              </a:rPr>
              <a:t>L</a:t>
            </a:r>
            <a:r>
              <a:rPr sz="800" dirty="0">
                <a:latin typeface="Consolas"/>
                <a:cs typeface="Consolas"/>
              </a:rPr>
              <a:t>e</a:t>
            </a:r>
            <a:r>
              <a:rPr sz="800" spc="-10" dirty="0">
                <a:latin typeface="Consolas"/>
                <a:cs typeface="Consolas"/>
              </a:rPr>
              <a:t>n</a:t>
            </a:r>
            <a:r>
              <a:rPr sz="800" dirty="0">
                <a:latin typeface="Consolas"/>
                <a:cs typeface="Consolas"/>
              </a:rPr>
              <a:t>g</a:t>
            </a:r>
            <a:r>
              <a:rPr sz="800" spc="-10" dirty="0">
                <a:latin typeface="Consolas"/>
                <a:cs typeface="Consolas"/>
              </a:rPr>
              <a:t>t</a:t>
            </a:r>
            <a:r>
              <a:rPr sz="800" dirty="0">
                <a:latin typeface="Consolas"/>
                <a:cs typeface="Consolas"/>
              </a:rPr>
              <a:t>h</a:t>
            </a:r>
            <a:r>
              <a:rPr sz="800" spc="-15" dirty="0">
                <a:latin typeface="Consolas"/>
                <a:cs typeface="Consolas"/>
              </a:rPr>
              <a:t>(l</a:t>
            </a:r>
            <a:r>
              <a:rPr sz="800" dirty="0">
                <a:latin typeface="Consolas"/>
                <a:cs typeface="Consolas"/>
              </a:rPr>
              <a:t>e</a:t>
            </a:r>
            <a:r>
              <a:rPr sz="800" spc="-10" dirty="0">
                <a:latin typeface="Consolas"/>
                <a:cs typeface="Consolas"/>
              </a:rPr>
              <a:t>n</a:t>
            </a:r>
            <a:r>
              <a:rPr sz="800" dirty="0">
                <a:latin typeface="Consolas"/>
                <a:cs typeface="Consolas"/>
              </a:rPr>
              <a:t>g</a:t>
            </a:r>
            <a:r>
              <a:rPr sz="800" spc="-10" dirty="0">
                <a:latin typeface="Consolas"/>
                <a:cs typeface="Consolas"/>
              </a:rPr>
              <a:t>t</a:t>
            </a:r>
            <a:r>
              <a:rPr sz="800" dirty="0">
                <a:latin typeface="Consolas"/>
                <a:cs typeface="Consolas"/>
              </a:rPr>
              <a:t>h</a:t>
            </a:r>
            <a:r>
              <a:rPr sz="800" spc="-10" dirty="0">
                <a:latin typeface="Consolas"/>
                <a:cs typeface="Consolas"/>
              </a:rPr>
              <a:t>)</a:t>
            </a:r>
            <a:r>
              <a:rPr sz="800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"The area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of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the rectangle is: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latin typeface="Consolas"/>
                <a:cs typeface="Consolas"/>
              </a:rPr>
              <a:t>myRect.calcArea() &lt;&lt;</a:t>
            </a:r>
            <a:r>
              <a:rPr sz="800" spc="-7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NegativeWidth</a:t>
            </a:r>
            <a:r>
              <a:rPr sz="800" b="1" spc="-1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&amp;){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"ERROR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negative value for width" </a:t>
            </a:r>
            <a:r>
              <a:rPr sz="800" dirty="0">
                <a:latin typeface="Consolas"/>
                <a:cs typeface="Consolas"/>
              </a:rPr>
              <a:t>&lt;&lt;</a:t>
            </a:r>
            <a:r>
              <a:rPr sz="800" spc="-7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NegativeLength</a:t>
            </a:r>
            <a:r>
              <a:rPr sz="800" b="1" spc="-1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&amp;){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"ERROR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negative value for length" </a:t>
            </a:r>
            <a:r>
              <a:rPr sz="800" spc="-5" dirty="0">
                <a:latin typeface="Consolas"/>
                <a:cs typeface="Consolas"/>
              </a:rPr>
              <a:t>&lt;&lt;</a:t>
            </a:r>
            <a:r>
              <a:rPr sz="800" spc="-6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000" y="6057087"/>
            <a:ext cx="5257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800" b="1" spc="-6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15" dirty="0">
                <a:latin typeface="Consolas"/>
                <a:cs typeface="Consolas"/>
              </a:rPr>
              <a:t>0;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77384" y="2964179"/>
            <a:ext cx="3337560" cy="1477010"/>
          </a:xfrm>
          <a:custGeom>
            <a:avLst/>
            <a:gdLst/>
            <a:ahLst/>
            <a:cxnLst/>
            <a:rect l="l" t="t" r="r" b="b"/>
            <a:pathLst>
              <a:path w="3337559" h="1477010">
                <a:moveTo>
                  <a:pt x="0" y="1476756"/>
                </a:moveTo>
                <a:lnTo>
                  <a:pt x="3337560" y="1476756"/>
                </a:lnTo>
                <a:lnTo>
                  <a:pt x="3337560" y="0"/>
                </a:lnTo>
                <a:lnTo>
                  <a:pt x="0" y="0"/>
                </a:lnTo>
                <a:lnTo>
                  <a:pt x="0" y="1476756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57394" y="2991357"/>
            <a:ext cx="29610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</a:t>
            </a:r>
            <a:r>
              <a:rPr sz="1000" spc="5" dirty="0">
                <a:solidFill>
                  <a:srgbClr val="00C77C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7394" y="3143757"/>
            <a:ext cx="2191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-1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6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57394" y="3296158"/>
            <a:ext cx="30295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-2</a:t>
            </a:r>
            <a:r>
              <a:rPr sz="1000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7394" y="3448939"/>
            <a:ext cx="2258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ERROR - negative value for</a:t>
            </a:r>
            <a:r>
              <a:rPr sz="1000" spc="-5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width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7394" y="3601339"/>
            <a:ext cx="30295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</a:t>
            </a:r>
            <a:r>
              <a:rPr sz="1000" spc="10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10" dirty="0">
                <a:solidFill>
                  <a:srgbClr val="00AF50"/>
                </a:solidFill>
                <a:latin typeface="Consolas"/>
                <a:cs typeface="Consolas"/>
              </a:rPr>
              <a:t>-3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57394" y="3753739"/>
            <a:ext cx="23279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ERROR - negative value for</a:t>
            </a:r>
            <a:r>
              <a:rPr sz="1000" spc="-4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length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7394" y="3906139"/>
            <a:ext cx="29610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</a:t>
            </a:r>
            <a:r>
              <a:rPr sz="1000" spc="5" dirty="0">
                <a:solidFill>
                  <a:srgbClr val="00AF50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57394" y="4058539"/>
            <a:ext cx="2191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-1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6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57394" y="4209415"/>
            <a:ext cx="2680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and</a:t>
            </a:r>
            <a:r>
              <a:rPr sz="1000" spc="-1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length: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8525" y="4684014"/>
            <a:ext cx="405765" cy="180340"/>
          </a:xfrm>
          <a:custGeom>
            <a:avLst/>
            <a:gdLst/>
            <a:ahLst/>
            <a:cxnLst/>
            <a:rect l="l" t="t" r="r" b="b"/>
            <a:pathLst>
              <a:path w="405765" h="180339">
                <a:moveTo>
                  <a:pt x="0" y="89916"/>
                </a:moveTo>
                <a:lnTo>
                  <a:pt x="39109" y="36813"/>
                </a:lnTo>
                <a:lnTo>
                  <a:pt x="82987" y="17349"/>
                </a:lnTo>
                <a:lnTo>
                  <a:pt x="138627" y="4584"/>
                </a:lnTo>
                <a:lnTo>
                  <a:pt x="202692" y="0"/>
                </a:lnTo>
                <a:lnTo>
                  <a:pt x="266756" y="4584"/>
                </a:lnTo>
                <a:lnTo>
                  <a:pt x="322396" y="17349"/>
                </a:lnTo>
                <a:lnTo>
                  <a:pt x="366274" y="36813"/>
                </a:lnTo>
                <a:lnTo>
                  <a:pt x="395050" y="61496"/>
                </a:lnTo>
                <a:lnTo>
                  <a:pt x="405384" y="89916"/>
                </a:lnTo>
                <a:lnTo>
                  <a:pt x="395050" y="118335"/>
                </a:lnTo>
                <a:lnTo>
                  <a:pt x="366274" y="143018"/>
                </a:lnTo>
                <a:lnTo>
                  <a:pt x="322396" y="162482"/>
                </a:lnTo>
                <a:lnTo>
                  <a:pt x="266756" y="175247"/>
                </a:lnTo>
                <a:lnTo>
                  <a:pt x="202692" y="179831"/>
                </a:lnTo>
                <a:lnTo>
                  <a:pt x="138627" y="175247"/>
                </a:lnTo>
                <a:lnTo>
                  <a:pt x="82987" y="162482"/>
                </a:lnTo>
                <a:lnTo>
                  <a:pt x="39109" y="143018"/>
                </a:lnTo>
                <a:lnTo>
                  <a:pt x="10333" y="118335"/>
                </a:lnTo>
                <a:lnTo>
                  <a:pt x="0" y="8991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9277" y="5292090"/>
            <a:ext cx="500380" cy="180340"/>
          </a:xfrm>
          <a:custGeom>
            <a:avLst/>
            <a:gdLst/>
            <a:ahLst/>
            <a:cxnLst/>
            <a:rect l="l" t="t" r="r" b="b"/>
            <a:pathLst>
              <a:path w="500380" h="180339">
                <a:moveTo>
                  <a:pt x="0" y="89916"/>
                </a:moveTo>
                <a:lnTo>
                  <a:pt x="34123" y="44534"/>
                </a:lnTo>
                <a:lnTo>
                  <a:pt x="73204" y="26336"/>
                </a:lnTo>
                <a:lnTo>
                  <a:pt x="123788" y="12276"/>
                </a:lnTo>
                <a:lnTo>
                  <a:pt x="183492" y="3212"/>
                </a:lnTo>
                <a:lnTo>
                  <a:pt x="249936" y="0"/>
                </a:lnTo>
                <a:lnTo>
                  <a:pt x="316379" y="3212"/>
                </a:lnTo>
                <a:lnTo>
                  <a:pt x="376083" y="12276"/>
                </a:lnTo>
                <a:lnTo>
                  <a:pt x="426667" y="26336"/>
                </a:lnTo>
                <a:lnTo>
                  <a:pt x="465748" y="44534"/>
                </a:lnTo>
                <a:lnTo>
                  <a:pt x="499872" y="89916"/>
                </a:lnTo>
                <a:lnTo>
                  <a:pt x="490944" y="113818"/>
                </a:lnTo>
                <a:lnTo>
                  <a:pt x="426667" y="153495"/>
                </a:lnTo>
                <a:lnTo>
                  <a:pt x="376083" y="167555"/>
                </a:lnTo>
                <a:lnTo>
                  <a:pt x="316379" y="176619"/>
                </a:lnTo>
                <a:lnTo>
                  <a:pt x="249936" y="179832"/>
                </a:lnTo>
                <a:lnTo>
                  <a:pt x="183492" y="176619"/>
                </a:lnTo>
                <a:lnTo>
                  <a:pt x="123788" y="167555"/>
                </a:lnTo>
                <a:lnTo>
                  <a:pt x="73204" y="153495"/>
                </a:lnTo>
                <a:lnTo>
                  <a:pt x="34123" y="135297"/>
                </a:lnTo>
                <a:lnTo>
                  <a:pt x="0" y="8991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3909" y="5575553"/>
            <a:ext cx="1803400" cy="364490"/>
          </a:xfrm>
          <a:custGeom>
            <a:avLst/>
            <a:gdLst/>
            <a:ahLst/>
            <a:cxnLst/>
            <a:rect l="l" t="t" r="r" b="b"/>
            <a:pathLst>
              <a:path w="1803400" h="364489">
                <a:moveTo>
                  <a:pt x="0" y="182118"/>
                </a:moveTo>
                <a:lnTo>
                  <a:pt x="26198" y="138351"/>
                </a:lnTo>
                <a:lnTo>
                  <a:pt x="70840" y="111228"/>
                </a:lnTo>
                <a:lnTo>
                  <a:pt x="135057" y="86184"/>
                </a:lnTo>
                <a:lnTo>
                  <a:pt x="173927" y="74560"/>
                </a:lnTo>
                <a:lnTo>
                  <a:pt x="216994" y="63596"/>
                </a:lnTo>
                <a:lnTo>
                  <a:pt x="264028" y="53340"/>
                </a:lnTo>
                <a:lnTo>
                  <a:pt x="314795" y="43838"/>
                </a:lnTo>
                <a:lnTo>
                  <a:pt x="369064" y="35137"/>
                </a:lnTo>
                <a:lnTo>
                  <a:pt x="426603" y="27284"/>
                </a:lnTo>
                <a:lnTo>
                  <a:pt x="487180" y="20327"/>
                </a:lnTo>
                <a:lnTo>
                  <a:pt x="550563" y="14311"/>
                </a:lnTo>
                <a:lnTo>
                  <a:pt x="616520" y="9284"/>
                </a:lnTo>
                <a:lnTo>
                  <a:pt x="684818" y="5292"/>
                </a:lnTo>
                <a:lnTo>
                  <a:pt x="755227" y="2383"/>
                </a:lnTo>
                <a:lnTo>
                  <a:pt x="827513" y="603"/>
                </a:lnTo>
                <a:lnTo>
                  <a:pt x="901446" y="0"/>
                </a:lnTo>
                <a:lnTo>
                  <a:pt x="975376" y="603"/>
                </a:lnTo>
                <a:lnTo>
                  <a:pt x="1047661" y="2383"/>
                </a:lnTo>
                <a:lnTo>
                  <a:pt x="1118069" y="5292"/>
                </a:lnTo>
                <a:lnTo>
                  <a:pt x="1186366" y="9284"/>
                </a:lnTo>
                <a:lnTo>
                  <a:pt x="1252323" y="14311"/>
                </a:lnTo>
                <a:lnTo>
                  <a:pt x="1315705" y="20327"/>
                </a:lnTo>
                <a:lnTo>
                  <a:pt x="1376282" y="27284"/>
                </a:lnTo>
                <a:lnTo>
                  <a:pt x="1433821" y="35137"/>
                </a:lnTo>
                <a:lnTo>
                  <a:pt x="1488091" y="43838"/>
                </a:lnTo>
                <a:lnTo>
                  <a:pt x="1538859" y="53340"/>
                </a:lnTo>
                <a:lnTo>
                  <a:pt x="1585892" y="63596"/>
                </a:lnTo>
                <a:lnTo>
                  <a:pt x="1628960" y="74560"/>
                </a:lnTo>
                <a:lnTo>
                  <a:pt x="1667831" y="86184"/>
                </a:lnTo>
                <a:lnTo>
                  <a:pt x="1732049" y="111228"/>
                </a:lnTo>
                <a:lnTo>
                  <a:pt x="1776692" y="138351"/>
                </a:lnTo>
                <a:lnTo>
                  <a:pt x="1802891" y="182118"/>
                </a:lnTo>
                <a:lnTo>
                  <a:pt x="1799903" y="197054"/>
                </a:lnTo>
                <a:lnTo>
                  <a:pt x="1756934" y="239682"/>
                </a:lnTo>
                <a:lnTo>
                  <a:pt x="1702271" y="265813"/>
                </a:lnTo>
                <a:lnTo>
                  <a:pt x="1628960" y="289675"/>
                </a:lnTo>
                <a:lnTo>
                  <a:pt x="1585892" y="300639"/>
                </a:lnTo>
                <a:lnTo>
                  <a:pt x="1538858" y="310896"/>
                </a:lnTo>
                <a:lnTo>
                  <a:pt x="1488091" y="320397"/>
                </a:lnTo>
                <a:lnTo>
                  <a:pt x="1433821" y="329098"/>
                </a:lnTo>
                <a:lnTo>
                  <a:pt x="1376282" y="336951"/>
                </a:lnTo>
                <a:lnTo>
                  <a:pt x="1315705" y="343908"/>
                </a:lnTo>
                <a:lnTo>
                  <a:pt x="1252323" y="349924"/>
                </a:lnTo>
                <a:lnTo>
                  <a:pt x="1186366" y="354951"/>
                </a:lnTo>
                <a:lnTo>
                  <a:pt x="1118069" y="358943"/>
                </a:lnTo>
                <a:lnTo>
                  <a:pt x="1047661" y="361852"/>
                </a:lnTo>
                <a:lnTo>
                  <a:pt x="975376" y="363632"/>
                </a:lnTo>
                <a:lnTo>
                  <a:pt x="901446" y="364236"/>
                </a:lnTo>
                <a:lnTo>
                  <a:pt x="827513" y="363632"/>
                </a:lnTo>
                <a:lnTo>
                  <a:pt x="755227" y="361852"/>
                </a:lnTo>
                <a:lnTo>
                  <a:pt x="684818" y="358943"/>
                </a:lnTo>
                <a:lnTo>
                  <a:pt x="616520" y="354951"/>
                </a:lnTo>
                <a:lnTo>
                  <a:pt x="550563" y="349924"/>
                </a:lnTo>
                <a:lnTo>
                  <a:pt x="487180" y="343908"/>
                </a:lnTo>
                <a:lnTo>
                  <a:pt x="426603" y="336951"/>
                </a:lnTo>
                <a:lnTo>
                  <a:pt x="369064" y="329098"/>
                </a:lnTo>
                <a:lnTo>
                  <a:pt x="314795" y="320397"/>
                </a:lnTo>
                <a:lnTo>
                  <a:pt x="264028" y="310896"/>
                </a:lnTo>
                <a:lnTo>
                  <a:pt x="216994" y="300639"/>
                </a:lnTo>
                <a:lnTo>
                  <a:pt x="173927" y="289675"/>
                </a:lnTo>
                <a:lnTo>
                  <a:pt x="135057" y="278051"/>
                </a:lnTo>
                <a:lnTo>
                  <a:pt x="70840" y="253007"/>
                </a:lnTo>
                <a:lnTo>
                  <a:pt x="26198" y="225884"/>
                </a:lnTo>
                <a:lnTo>
                  <a:pt x="0" y="182118"/>
                </a:lnTo>
                <a:close/>
              </a:path>
            </a:pathLst>
          </a:custGeom>
          <a:ln w="2895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86859" y="6333845"/>
            <a:ext cx="3296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note: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need </a:t>
            </a:r>
            <a:r>
              <a:rPr sz="1800" dirty="0">
                <a:solidFill>
                  <a:srgbClr val="006FC0"/>
                </a:solidFill>
                <a:latin typeface="Calibri"/>
                <a:cs typeface="Calibri"/>
              </a:rPr>
              <a:t>the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fully qualified</a:t>
            </a:r>
            <a:r>
              <a:rPr sz="1800" spc="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6FC0"/>
                </a:solidFill>
                <a:latin typeface="Calibri"/>
                <a:cs typeface="Calibri"/>
              </a:rPr>
              <a:t>name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8844" y="5872010"/>
            <a:ext cx="2574290" cy="626745"/>
          </a:xfrm>
          <a:custGeom>
            <a:avLst/>
            <a:gdLst/>
            <a:ahLst/>
            <a:cxnLst/>
            <a:rect l="l" t="t" r="r" b="b"/>
            <a:pathLst>
              <a:path w="2574290" h="626745">
                <a:moveTo>
                  <a:pt x="75608" y="30914"/>
                </a:moveTo>
                <a:lnTo>
                  <a:pt x="72729" y="43282"/>
                </a:lnTo>
                <a:lnTo>
                  <a:pt x="2570860" y="626503"/>
                </a:lnTo>
                <a:lnTo>
                  <a:pt x="2573782" y="614133"/>
                </a:lnTo>
                <a:lnTo>
                  <a:pt x="75608" y="30914"/>
                </a:lnTo>
                <a:close/>
              </a:path>
              <a:path w="2574290" h="626745">
                <a:moveTo>
                  <a:pt x="82803" y="0"/>
                </a:moveTo>
                <a:lnTo>
                  <a:pt x="0" y="19773"/>
                </a:lnTo>
                <a:lnTo>
                  <a:pt x="65531" y="74206"/>
                </a:lnTo>
                <a:lnTo>
                  <a:pt x="72729" y="43282"/>
                </a:lnTo>
                <a:lnTo>
                  <a:pt x="60325" y="40386"/>
                </a:lnTo>
                <a:lnTo>
                  <a:pt x="63246" y="28028"/>
                </a:lnTo>
                <a:lnTo>
                  <a:pt x="76280" y="28028"/>
                </a:lnTo>
                <a:lnTo>
                  <a:pt x="82803" y="0"/>
                </a:lnTo>
                <a:close/>
              </a:path>
              <a:path w="2574290" h="626745">
                <a:moveTo>
                  <a:pt x="63246" y="28028"/>
                </a:moveTo>
                <a:lnTo>
                  <a:pt x="60325" y="40386"/>
                </a:lnTo>
                <a:lnTo>
                  <a:pt x="72729" y="43282"/>
                </a:lnTo>
                <a:lnTo>
                  <a:pt x="75608" y="30914"/>
                </a:lnTo>
                <a:lnTo>
                  <a:pt x="63246" y="28028"/>
                </a:lnTo>
                <a:close/>
              </a:path>
              <a:path w="2574290" h="626745">
                <a:moveTo>
                  <a:pt x="76280" y="28028"/>
                </a:moveTo>
                <a:lnTo>
                  <a:pt x="63246" y="28028"/>
                </a:lnTo>
                <a:lnTo>
                  <a:pt x="75608" y="30914"/>
                </a:lnTo>
                <a:lnTo>
                  <a:pt x="76280" y="28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0802" y="5671565"/>
            <a:ext cx="500380" cy="180340"/>
          </a:xfrm>
          <a:custGeom>
            <a:avLst/>
            <a:gdLst/>
            <a:ahLst/>
            <a:cxnLst/>
            <a:rect l="l" t="t" r="r" b="b"/>
            <a:pathLst>
              <a:path w="500380" h="180339">
                <a:moveTo>
                  <a:pt x="0" y="89916"/>
                </a:moveTo>
                <a:lnTo>
                  <a:pt x="34123" y="44534"/>
                </a:lnTo>
                <a:lnTo>
                  <a:pt x="73204" y="26336"/>
                </a:lnTo>
                <a:lnTo>
                  <a:pt x="123788" y="12276"/>
                </a:lnTo>
                <a:lnTo>
                  <a:pt x="183492" y="3212"/>
                </a:lnTo>
                <a:lnTo>
                  <a:pt x="249935" y="0"/>
                </a:lnTo>
                <a:lnTo>
                  <a:pt x="316379" y="3212"/>
                </a:lnTo>
                <a:lnTo>
                  <a:pt x="376083" y="12276"/>
                </a:lnTo>
                <a:lnTo>
                  <a:pt x="426667" y="26336"/>
                </a:lnTo>
                <a:lnTo>
                  <a:pt x="465748" y="44534"/>
                </a:lnTo>
                <a:lnTo>
                  <a:pt x="499872" y="89916"/>
                </a:lnTo>
                <a:lnTo>
                  <a:pt x="490944" y="113818"/>
                </a:lnTo>
                <a:lnTo>
                  <a:pt x="426667" y="153495"/>
                </a:lnTo>
                <a:lnTo>
                  <a:pt x="376083" y="167555"/>
                </a:lnTo>
                <a:lnTo>
                  <a:pt x="316379" y="176619"/>
                </a:lnTo>
                <a:lnTo>
                  <a:pt x="249935" y="179832"/>
                </a:lnTo>
                <a:lnTo>
                  <a:pt x="183492" y="176619"/>
                </a:lnTo>
                <a:lnTo>
                  <a:pt x="123788" y="167555"/>
                </a:lnTo>
                <a:lnTo>
                  <a:pt x="73204" y="153495"/>
                </a:lnTo>
                <a:lnTo>
                  <a:pt x="34123" y="135297"/>
                </a:lnTo>
                <a:lnTo>
                  <a:pt x="0" y="8991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3909" y="5196078"/>
            <a:ext cx="1803400" cy="365760"/>
          </a:xfrm>
          <a:custGeom>
            <a:avLst/>
            <a:gdLst/>
            <a:ahLst/>
            <a:cxnLst/>
            <a:rect l="l" t="t" r="r" b="b"/>
            <a:pathLst>
              <a:path w="1803400" h="365760">
                <a:moveTo>
                  <a:pt x="0" y="182880"/>
                </a:moveTo>
                <a:lnTo>
                  <a:pt x="26198" y="138943"/>
                </a:lnTo>
                <a:lnTo>
                  <a:pt x="70840" y="111710"/>
                </a:lnTo>
                <a:lnTo>
                  <a:pt x="135057" y="86562"/>
                </a:lnTo>
                <a:lnTo>
                  <a:pt x="173927" y="74889"/>
                </a:lnTo>
                <a:lnTo>
                  <a:pt x="216994" y="63878"/>
                </a:lnTo>
                <a:lnTo>
                  <a:pt x="264028" y="53578"/>
                </a:lnTo>
                <a:lnTo>
                  <a:pt x="314795" y="44034"/>
                </a:lnTo>
                <a:lnTo>
                  <a:pt x="369064" y="35295"/>
                </a:lnTo>
                <a:lnTo>
                  <a:pt x="426603" y="27408"/>
                </a:lnTo>
                <a:lnTo>
                  <a:pt x="487180" y="20419"/>
                </a:lnTo>
                <a:lnTo>
                  <a:pt x="550563" y="14376"/>
                </a:lnTo>
                <a:lnTo>
                  <a:pt x="616520" y="9326"/>
                </a:lnTo>
                <a:lnTo>
                  <a:pt x="684818" y="5317"/>
                </a:lnTo>
                <a:lnTo>
                  <a:pt x="755227" y="2394"/>
                </a:lnTo>
                <a:lnTo>
                  <a:pt x="827513" y="606"/>
                </a:lnTo>
                <a:lnTo>
                  <a:pt x="901446" y="0"/>
                </a:lnTo>
                <a:lnTo>
                  <a:pt x="975376" y="606"/>
                </a:lnTo>
                <a:lnTo>
                  <a:pt x="1047661" y="2394"/>
                </a:lnTo>
                <a:lnTo>
                  <a:pt x="1118069" y="5317"/>
                </a:lnTo>
                <a:lnTo>
                  <a:pt x="1186366" y="9326"/>
                </a:lnTo>
                <a:lnTo>
                  <a:pt x="1252323" y="14376"/>
                </a:lnTo>
                <a:lnTo>
                  <a:pt x="1315705" y="20419"/>
                </a:lnTo>
                <a:lnTo>
                  <a:pt x="1376282" y="27408"/>
                </a:lnTo>
                <a:lnTo>
                  <a:pt x="1433821" y="35295"/>
                </a:lnTo>
                <a:lnTo>
                  <a:pt x="1488091" y="44034"/>
                </a:lnTo>
                <a:lnTo>
                  <a:pt x="1538859" y="53578"/>
                </a:lnTo>
                <a:lnTo>
                  <a:pt x="1585892" y="63878"/>
                </a:lnTo>
                <a:lnTo>
                  <a:pt x="1628960" y="74889"/>
                </a:lnTo>
                <a:lnTo>
                  <a:pt x="1667831" y="86562"/>
                </a:lnTo>
                <a:lnTo>
                  <a:pt x="1732049" y="111710"/>
                </a:lnTo>
                <a:lnTo>
                  <a:pt x="1776692" y="138943"/>
                </a:lnTo>
                <a:lnTo>
                  <a:pt x="1802891" y="182880"/>
                </a:lnTo>
                <a:lnTo>
                  <a:pt x="1799903" y="197874"/>
                </a:lnTo>
                <a:lnTo>
                  <a:pt x="1756934" y="240670"/>
                </a:lnTo>
                <a:lnTo>
                  <a:pt x="1702271" y="266907"/>
                </a:lnTo>
                <a:lnTo>
                  <a:pt x="1628960" y="290870"/>
                </a:lnTo>
                <a:lnTo>
                  <a:pt x="1585892" y="301881"/>
                </a:lnTo>
                <a:lnTo>
                  <a:pt x="1538858" y="312181"/>
                </a:lnTo>
                <a:lnTo>
                  <a:pt x="1488091" y="321725"/>
                </a:lnTo>
                <a:lnTo>
                  <a:pt x="1433821" y="330464"/>
                </a:lnTo>
                <a:lnTo>
                  <a:pt x="1376282" y="338351"/>
                </a:lnTo>
                <a:lnTo>
                  <a:pt x="1315705" y="345340"/>
                </a:lnTo>
                <a:lnTo>
                  <a:pt x="1252323" y="351383"/>
                </a:lnTo>
                <a:lnTo>
                  <a:pt x="1186366" y="356433"/>
                </a:lnTo>
                <a:lnTo>
                  <a:pt x="1118069" y="360442"/>
                </a:lnTo>
                <a:lnTo>
                  <a:pt x="1047661" y="363365"/>
                </a:lnTo>
                <a:lnTo>
                  <a:pt x="975376" y="365153"/>
                </a:lnTo>
                <a:lnTo>
                  <a:pt x="901446" y="365760"/>
                </a:lnTo>
                <a:lnTo>
                  <a:pt x="827513" y="365153"/>
                </a:lnTo>
                <a:lnTo>
                  <a:pt x="755227" y="363365"/>
                </a:lnTo>
                <a:lnTo>
                  <a:pt x="684818" y="360442"/>
                </a:lnTo>
                <a:lnTo>
                  <a:pt x="616520" y="356433"/>
                </a:lnTo>
                <a:lnTo>
                  <a:pt x="550563" y="351383"/>
                </a:lnTo>
                <a:lnTo>
                  <a:pt x="487180" y="345340"/>
                </a:lnTo>
                <a:lnTo>
                  <a:pt x="426603" y="338351"/>
                </a:lnTo>
                <a:lnTo>
                  <a:pt x="369064" y="330464"/>
                </a:lnTo>
                <a:lnTo>
                  <a:pt x="314795" y="321725"/>
                </a:lnTo>
                <a:lnTo>
                  <a:pt x="264028" y="312181"/>
                </a:lnTo>
                <a:lnTo>
                  <a:pt x="216994" y="301881"/>
                </a:lnTo>
                <a:lnTo>
                  <a:pt x="173927" y="290870"/>
                </a:lnTo>
                <a:lnTo>
                  <a:pt x="135057" y="279197"/>
                </a:lnTo>
                <a:lnTo>
                  <a:pt x="70840" y="254049"/>
                </a:lnTo>
                <a:lnTo>
                  <a:pt x="26198" y="226816"/>
                </a:lnTo>
                <a:lnTo>
                  <a:pt x="0" y="182880"/>
                </a:lnTo>
                <a:close/>
              </a:path>
            </a:pathLst>
          </a:custGeom>
          <a:ln w="2895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55191" y="5461127"/>
            <a:ext cx="2854960" cy="1044575"/>
          </a:xfrm>
          <a:custGeom>
            <a:avLst/>
            <a:gdLst/>
            <a:ahLst/>
            <a:cxnLst/>
            <a:rect l="l" t="t" r="r" b="b"/>
            <a:pathLst>
              <a:path w="2854960" h="1044575">
                <a:moveTo>
                  <a:pt x="73818" y="29954"/>
                </a:moveTo>
                <a:lnTo>
                  <a:pt x="69517" y="41894"/>
                </a:lnTo>
                <a:lnTo>
                  <a:pt x="2850515" y="1044359"/>
                </a:lnTo>
                <a:lnTo>
                  <a:pt x="2854833" y="1032421"/>
                </a:lnTo>
                <a:lnTo>
                  <a:pt x="73818" y="29954"/>
                </a:lnTo>
                <a:close/>
              </a:path>
              <a:path w="2854960" h="1044575">
                <a:moveTo>
                  <a:pt x="84607" y="0"/>
                </a:moveTo>
                <a:lnTo>
                  <a:pt x="0" y="10033"/>
                </a:lnTo>
                <a:lnTo>
                  <a:pt x="58762" y="71755"/>
                </a:lnTo>
                <a:lnTo>
                  <a:pt x="69517" y="41894"/>
                </a:lnTo>
                <a:lnTo>
                  <a:pt x="57581" y="37592"/>
                </a:lnTo>
                <a:lnTo>
                  <a:pt x="61887" y="25654"/>
                </a:lnTo>
                <a:lnTo>
                  <a:pt x="75367" y="25654"/>
                </a:lnTo>
                <a:lnTo>
                  <a:pt x="84607" y="0"/>
                </a:lnTo>
                <a:close/>
              </a:path>
              <a:path w="2854960" h="1044575">
                <a:moveTo>
                  <a:pt x="61887" y="25654"/>
                </a:moveTo>
                <a:lnTo>
                  <a:pt x="57581" y="37592"/>
                </a:lnTo>
                <a:lnTo>
                  <a:pt x="69517" y="41894"/>
                </a:lnTo>
                <a:lnTo>
                  <a:pt x="73818" y="29954"/>
                </a:lnTo>
                <a:lnTo>
                  <a:pt x="61887" y="25654"/>
                </a:lnTo>
                <a:close/>
              </a:path>
              <a:path w="2854960" h="1044575">
                <a:moveTo>
                  <a:pt x="75367" y="25654"/>
                </a:moveTo>
                <a:lnTo>
                  <a:pt x="61887" y="25654"/>
                </a:lnTo>
                <a:lnTo>
                  <a:pt x="73818" y="29954"/>
                </a:lnTo>
                <a:lnTo>
                  <a:pt x="75367" y="256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2446085-73BA-4350-BBFB-93EC38C4FF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2200" y="2633040"/>
              <a:ext cx="8172360" cy="3997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2446085-73BA-4350-BBFB-93EC38C4FF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840" y="2623680"/>
                <a:ext cx="8191080" cy="401580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25B33E98-5A9E-4C8F-A689-473947EC3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96"/>
    </mc:Choice>
    <mc:Fallback>
      <p:transition spd="slow" advTm="71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9851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5661025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15" dirty="0">
                <a:latin typeface="Calibri"/>
                <a:cs typeface="Calibri"/>
              </a:rPr>
              <a:t>attempt to recover from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exception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4131" y="2075688"/>
            <a:ext cx="3816350" cy="4646930"/>
          </a:xfrm>
          <a:custGeom>
            <a:avLst/>
            <a:gdLst/>
            <a:ahLst/>
            <a:cxnLst/>
            <a:rect l="l" t="t" r="r" b="b"/>
            <a:pathLst>
              <a:path w="3816350" h="4646930">
                <a:moveTo>
                  <a:pt x="0" y="4646676"/>
                </a:moveTo>
                <a:lnTo>
                  <a:pt x="3816096" y="4646676"/>
                </a:lnTo>
                <a:lnTo>
                  <a:pt x="3816096" y="0"/>
                </a:lnTo>
                <a:lnTo>
                  <a:pt x="0" y="0"/>
                </a:lnTo>
                <a:lnTo>
                  <a:pt x="0" y="4646676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3786" y="2102866"/>
            <a:ext cx="1583055" cy="757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800">
              <a:latin typeface="Consolas"/>
              <a:cs typeface="Consolas"/>
            </a:endParaRPr>
          </a:p>
          <a:p>
            <a:pPr marL="179705" indent="-111125">
              <a:lnSpc>
                <a:spcPct val="100000"/>
              </a:lnSpc>
              <a:buChar char="*"/>
              <a:tabLst>
                <a:tab pos="180340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rect2_test2.</a:t>
            </a:r>
            <a:r>
              <a:rPr sz="800" u="sng" spc="-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cpp</a:t>
            </a:r>
            <a:endParaRPr sz="80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800">
              <a:latin typeface="Consolas"/>
              <a:cs typeface="Consolas"/>
            </a:endParaRPr>
          </a:p>
          <a:p>
            <a:pPr marL="234950" indent="-166370">
              <a:lnSpc>
                <a:spcPct val="100000"/>
              </a:lnSpc>
              <a:buChar char="*"/>
              <a:tabLst>
                <a:tab pos="235585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800" u="sng" spc="-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Apr 25,</a:t>
            </a:r>
            <a:r>
              <a:rPr sz="800" u="sng" spc="-6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 </a:t>
            </a:r>
            <a:r>
              <a:rPr sz="800" u="sng" spc="-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2019</a:t>
            </a:r>
            <a:endParaRPr sz="800">
              <a:latin typeface="Consolas"/>
              <a:cs typeface="Consolas"/>
            </a:endParaRPr>
          </a:p>
          <a:p>
            <a:pPr marL="457200" indent="-388620">
              <a:lnSpc>
                <a:spcPct val="100000"/>
              </a:lnSpc>
              <a:buChar char="*"/>
              <a:tabLst>
                <a:tab pos="457200" algn="l"/>
                <a:tab pos="457834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80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spc="-15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786" y="2956687"/>
            <a:ext cx="1026794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6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"Rect2.h"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786" y="3200526"/>
            <a:ext cx="113792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800" b="1" spc="-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std;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3786" y="3566286"/>
            <a:ext cx="9715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800" b="1" spc="-5" dirty="0">
                <a:latin typeface="Consolas"/>
                <a:cs typeface="Consolas"/>
              </a:rPr>
              <a:t>main(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800" b="1" spc="-5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800" b="1" spc="-5" dirty="0">
                <a:latin typeface="Consolas"/>
                <a:cs typeface="Consolas"/>
              </a:rPr>
              <a:t>width;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800" b="1" spc="-5" dirty="0">
                <a:latin typeface="Consolas"/>
                <a:cs typeface="Consolas"/>
              </a:rPr>
              <a:t>length;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bool</a:t>
            </a:r>
            <a:r>
              <a:rPr sz="800" b="1" spc="-7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try_again;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5038" y="4175582"/>
            <a:ext cx="119443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 </a:t>
            </a: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a</a:t>
            </a:r>
            <a:r>
              <a:rPr sz="800" spc="-8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rectangle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spc="-2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myRect;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5038" y="4541901"/>
            <a:ext cx="22491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get</a:t>
            </a:r>
            <a:r>
              <a:rPr sz="800" spc="-2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values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800" b="1" spc="-5" dirty="0">
                <a:latin typeface="Consolas"/>
                <a:cs typeface="Consolas"/>
              </a:rPr>
              <a:t>(1){</a:t>
            </a:r>
            <a:endParaRPr sz="800">
              <a:latin typeface="Consolas"/>
              <a:cs typeface="Consolas"/>
            </a:endParaRPr>
          </a:p>
          <a:p>
            <a:pPr marL="123825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"Enter the rectangles width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dirty="0">
                <a:latin typeface="Consolas"/>
                <a:cs typeface="Consolas"/>
              </a:rPr>
              <a:t>&gt;&gt;</a:t>
            </a:r>
            <a:r>
              <a:rPr sz="800" spc="-3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width;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true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6290" y="5273421"/>
            <a:ext cx="336169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//Attempt to recover if</a:t>
            </a:r>
            <a:r>
              <a:rPr sz="800" spc="-3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necessary</a:t>
            </a:r>
            <a:endParaRPr sz="800">
              <a:latin typeface="Consolas"/>
              <a:cs typeface="Consolas"/>
            </a:endParaRPr>
          </a:p>
          <a:p>
            <a:pPr marL="123825" marR="2394585" indent="-111760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w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h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i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l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e</a:t>
            </a:r>
            <a:r>
              <a:rPr sz="800" b="1" spc="-15" dirty="0">
                <a:latin typeface="Consolas"/>
                <a:cs typeface="Consolas"/>
              </a:rPr>
              <a:t>(t</a:t>
            </a:r>
            <a:r>
              <a:rPr sz="800" b="1" dirty="0">
                <a:latin typeface="Consolas"/>
                <a:cs typeface="Consolas"/>
              </a:rPr>
              <a:t>r</a:t>
            </a:r>
            <a:r>
              <a:rPr sz="800" b="1" spc="-10" dirty="0">
                <a:latin typeface="Consolas"/>
                <a:cs typeface="Consolas"/>
              </a:rPr>
              <a:t>y</a:t>
            </a:r>
            <a:r>
              <a:rPr sz="800" b="1" dirty="0">
                <a:latin typeface="Consolas"/>
                <a:cs typeface="Consolas"/>
              </a:rPr>
              <a:t>_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g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i</a:t>
            </a:r>
            <a:r>
              <a:rPr sz="800" b="1" spc="-10" dirty="0">
                <a:latin typeface="Consolas"/>
                <a:cs typeface="Consolas"/>
              </a:rPr>
              <a:t>n</a:t>
            </a:r>
            <a:r>
              <a:rPr sz="800" b="1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800" b="1" spc="-5" dirty="0">
                <a:latin typeface="Consolas"/>
                <a:cs typeface="Consolas"/>
              </a:rPr>
              <a:t>{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myRect.setWidth(width);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false</a:t>
            </a:r>
            <a:r>
              <a:rPr sz="800" b="1" spc="-5" dirty="0">
                <a:latin typeface="Consolas"/>
                <a:cs typeface="Consolas"/>
              </a:rPr>
              <a:t>;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// no exception</a:t>
            </a:r>
            <a:r>
              <a:rPr sz="800" b="1" spc="-4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thrown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NegativeWidth</a:t>
            </a:r>
            <a:r>
              <a:rPr sz="800" b="1" spc="-1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&amp;){</a:t>
            </a:r>
            <a:endParaRPr sz="800">
              <a:latin typeface="Consolas"/>
              <a:cs typeface="Consolas"/>
            </a:endParaRPr>
          </a:p>
          <a:p>
            <a:pPr marL="234950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non-negative value for width: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spc="-10" dirty="0">
                <a:latin typeface="Consolas"/>
                <a:cs typeface="Consolas"/>
              </a:rPr>
              <a:t>&gt;&gt;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width;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97679" y="4742688"/>
            <a:ext cx="3537585" cy="1323340"/>
          </a:xfrm>
          <a:prstGeom prst="rect">
            <a:avLst/>
          </a:prstGeom>
          <a:solidFill>
            <a:srgbClr val="FAE4D5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1271905">
              <a:lnSpc>
                <a:spcPct val="100000"/>
              </a:lnSpc>
              <a:spcBef>
                <a:spcPts val="31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  </a:t>
            </a: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length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3  </a:t>
            </a: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 6  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-2</a:t>
            </a:r>
            <a:endParaRPr sz="1000">
              <a:latin typeface="Consolas"/>
              <a:cs typeface="Consolas"/>
            </a:endParaRPr>
          </a:p>
          <a:p>
            <a:pPr marL="91440" marR="22542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non-negative value </a:t>
            </a:r>
            <a:r>
              <a:rPr sz="1000" spc="-10" dirty="0">
                <a:latin typeface="Consolas"/>
                <a:cs typeface="Consolas"/>
              </a:rPr>
              <a:t>for </a:t>
            </a:r>
            <a:r>
              <a:rPr sz="1000" spc="-5" dirty="0">
                <a:latin typeface="Consolas"/>
                <a:cs typeface="Consolas"/>
              </a:rPr>
              <a:t>width: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  </a:t>
            </a: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length</a:t>
            </a:r>
            <a:r>
              <a:rPr sz="1000" spc="10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-3</a:t>
            </a:r>
            <a:endParaRPr sz="1000">
              <a:latin typeface="Consolas"/>
              <a:cs typeface="Consolas"/>
            </a:endParaRPr>
          </a:p>
          <a:p>
            <a:pPr marL="91440" marR="154940">
              <a:lnSpc>
                <a:spcPts val="1190"/>
              </a:lnSpc>
              <a:spcBef>
                <a:spcPts val="50"/>
              </a:spcBef>
            </a:pPr>
            <a:r>
              <a:rPr sz="1000" spc="-5" dirty="0">
                <a:latin typeface="Consolas"/>
                <a:cs typeface="Consolas"/>
              </a:rPr>
              <a:t>Please enter a non-negative value </a:t>
            </a:r>
            <a:r>
              <a:rPr sz="1000" spc="-10" dirty="0">
                <a:latin typeface="Consolas"/>
                <a:cs typeface="Consolas"/>
              </a:rPr>
              <a:t>for length: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3  </a:t>
            </a: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1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6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23588" y="2075688"/>
            <a:ext cx="4366260" cy="2430780"/>
          </a:xfrm>
          <a:prstGeom prst="rect">
            <a:avLst/>
          </a:prstGeom>
          <a:solidFill>
            <a:srgbClr val="D5DCE4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marL="313690" marR="1875789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"Enter the rectangles length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dirty="0">
                <a:latin typeface="Consolas"/>
                <a:cs typeface="Consolas"/>
              </a:rPr>
              <a:t>&gt;&gt;</a:t>
            </a:r>
            <a:r>
              <a:rPr sz="800" spc="-3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  <a:p>
            <a:pPr marL="31369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</a:t>
            </a:r>
            <a:r>
              <a:rPr sz="800" spc="-15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true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313690">
              <a:lnSpc>
                <a:spcPct val="100000"/>
              </a:lnSpc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//Attempt to recover if</a:t>
            </a:r>
            <a:r>
              <a:rPr sz="800" spc="-3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necessary</a:t>
            </a:r>
            <a:endParaRPr sz="800">
              <a:latin typeface="Consolas"/>
              <a:cs typeface="Consolas"/>
            </a:endParaRPr>
          </a:p>
          <a:p>
            <a:pPr marL="313690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800" b="1" spc="-5" dirty="0">
                <a:latin typeface="Consolas"/>
                <a:cs typeface="Consolas"/>
              </a:rPr>
              <a:t>(try_again){</a:t>
            </a:r>
            <a:endParaRPr sz="800">
              <a:latin typeface="Consolas"/>
              <a:cs typeface="Consolas"/>
            </a:endParaRPr>
          </a:p>
          <a:p>
            <a:pPr marL="42481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800" b="1" spc="-5" dirty="0">
                <a:latin typeface="Consolas"/>
                <a:cs typeface="Consolas"/>
              </a:rPr>
              <a:t>{</a:t>
            </a:r>
            <a:endParaRPr sz="800">
              <a:latin typeface="Consolas"/>
              <a:cs typeface="Consolas"/>
            </a:endParaRPr>
          </a:p>
          <a:p>
            <a:pPr marL="535940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Consolas"/>
                <a:cs typeface="Consolas"/>
              </a:rPr>
              <a:t>myRect.setLength(length);</a:t>
            </a:r>
            <a:endParaRPr sz="800">
              <a:latin typeface="Consolas"/>
              <a:cs typeface="Consolas"/>
            </a:endParaRPr>
          </a:p>
          <a:p>
            <a:pPr marL="53594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false</a:t>
            </a:r>
            <a:r>
              <a:rPr sz="800" b="1" spc="-5" dirty="0">
                <a:latin typeface="Consolas"/>
                <a:cs typeface="Consolas"/>
              </a:rPr>
              <a:t>;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// no exception</a:t>
            </a:r>
            <a:r>
              <a:rPr sz="800" b="1" spc="-4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thrown</a:t>
            </a:r>
            <a:endParaRPr sz="800">
              <a:latin typeface="Consolas"/>
              <a:cs typeface="Consolas"/>
            </a:endParaRPr>
          </a:p>
          <a:p>
            <a:pPr marL="42481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42481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Rect2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NegativeLength</a:t>
            </a:r>
            <a:r>
              <a:rPr sz="800" b="1" spc="-1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&amp;){</a:t>
            </a:r>
            <a:endParaRPr sz="800">
              <a:latin typeface="Consolas"/>
              <a:cs typeface="Consolas"/>
            </a:endParaRPr>
          </a:p>
          <a:p>
            <a:pPr marL="535940" marR="6527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non-negative value for length: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spc="-10" dirty="0">
                <a:latin typeface="Consolas"/>
                <a:cs typeface="Consolas"/>
              </a:rPr>
              <a:t>&gt;&gt;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  <a:p>
            <a:pPr marL="42481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31369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31369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"The area of the rectangle is: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latin typeface="Consolas"/>
                <a:cs typeface="Consolas"/>
              </a:rPr>
              <a:t>myRect.calcArea() </a:t>
            </a:r>
            <a:r>
              <a:rPr sz="800" spc="-10" dirty="0">
                <a:latin typeface="Consolas"/>
                <a:cs typeface="Consolas"/>
              </a:rPr>
              <a:t>&lt;&lt;</a:t>
            </a:r>
            <a:r>
              <a:rPr sz="800" spc="-4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20256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R="3453129" algn="ctr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800" b="1" spc="-3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15" dirty="0">
                <a:latin typeface="Consolas"/>
                <a:cs typeface="Consolas"/>
              </a:rPr>
              <a:t>0;</a:t>
            </a:r>
            <a:endParaRPr sz="800">
              <a:latin typeface="Consolas"/>
              <a:cs typeface="Consolas"/>
            </a:endParaRPr>
          </a:p>
          <a:p>
            <a:pPr marL="9080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4B19AD-3E2F-482C-A101-F78B70B22B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4160" y="2539080"/>
              <a:ext cx="7419960" cy="39470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4B19AD-3E2F-482C-A101-F78B70B22B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4800" y="2529720"/>
                <a:ext cx="7438680" cy="396576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2FDCD3B-CAE5-4B05-90E1-28B2F117B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70"/>
    </mc:Choice>
    <mc:Fallback>
      <p:transition spd="slow" advTm="13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5497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6743065" cy="12782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10" dirty="0">
                <a:latin typeface="Calibri"/>
                <a:cs typeface="Calibri"/>
              </a:rPr>
              <a:t>return information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exception</a:t>
            </a:r>
            <a:endParaRPr sz="24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0" dirty="0">
                <a:latin typeface="Calibri"/>
                <a:cs typeface="Calibri"/>
              </a:rPr>
              <a:t>Provide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5" dirty="0">
                <a:latin typeface="Calibri"/>
                <a:cs typeface="Calibri"/>
              </a:rPr>
              <a:t>exception </a:t>
            </a:r>
            <a:r>
              <a:rPr sz="2400" dirty="0">
                <a:latin typeface="Calibri"/>
                <a:cs typeface="Calibri"/>
              </a:rPr>
              <a:t>class with member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variables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9F8317-9ADB-4A54-85F1-0BE52BDCF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61"/>
    </mc:Choice>
    <mc:Fallback>
      <p:transition spd="slow" advTm="2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9851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5647055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10" dirty="0">
                <a:latin typeface="Calibri"/>
                <a:cs typeface="Calibri"/>
              </a:rPr>
              <a:t>return information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exception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8576" y="2301239"/>
            <a:ext cx="2482850" cy="4247515"/>
          </a:xfrm>
          <a:custGeom>
            <a:avLst/>
            <a:gdLst/>
            <a:ahLst/>
            <a:cxnLst/>
            <a:rect l="l" t="t" r="r" b="b"/>
            <a:pathLst>
              <a:path w="2482850" h="4247515">
                <a:moveTo>
                  <a:pt x="0" y="4247388"/>
                </a:moveTo>
                <a:lnTo>
                  <a:pt x="2482596" y="4247388"/>
                </a:lnTo>
                <a:lnTo>
                  <a:pt x="2482596" y="0"/>
                </a:lnTo>
                <a:lnTo>
                  <a:pt x="0" y="0"/>
                </a:lnTo>
                <a:lnTo>
                  <a:pt x="0" y="4247388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8576" y="2301239"/>
            <a:ext cx="2482850" cy="1458595"/>
          </a:xfrm>
          <a:prstGeom prst="rect">
            <a:avLst/>
          </a:prstGeom>
          <a:solidFill>
            <a:srgbClr val="D5DCE4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81940" indent="-127635">
              <a:lnSpc>
                <a:spcPct val="100000"/>
              </a:lnSpc>
              <a:buChar char="*"/>
              <a:tabLst>
                <a:tab pos="28257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Rect3.h</a:t>
            </a:r>
            <a:endParaRPr sz="900">
              <a:latin typeface="Consolas"/>
              <a:cs typeface="Consolas"/>
            </a:endParaRPr>
          </a:p>
          <a:p>
            <a:pPr marL="154305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344805" indent="-190500">
              <a:lnSpc>
                <a:spcPct val="100000"/>
              </a:lnSpc>
              <a:buChar char="*"/>
              <a:tabLst>
                <a:tab pos="344170" algn="l"/>
                <a:tab pos="34544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u="sng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Apr </a:t>
            </a:r>
            <a:r>
              <a:rPr sz="900" u="sng" spc="-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25,</a:t>
            </a:r>
            <a:r>
              <a:rPr sz="900" u="sng" spc="50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 </a:t>
            </a:r>
            <a:r>
              <a:rPr sz="900" u="sng" spc="-5" dirty="0">
                <a:solidFill>
                  <a:srgbClr val="3E7E5F"/>
                </a:solidFill>
                <a:uFill>
                  <a:solidFill>
                    <a:srgbClr val="3E7E5F"/>
                  </a:solidFill>
                </a:u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  <a:p>
            <a:pPr marL="598805" indent="-444500">
              <a:lnSpc>
                <a:spcPct val="100000"/>
              </a:lnSpc>
              <a:buChar char="*"/>
              <a:tabLst>
                <a:tab pos="598805" algn="l"/>
                <a:tab pos="59944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154305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#ifndef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RECT3_H_</a:t>
            </a:r>
            <a:endParaRPr sz="9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#define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RECT3_H_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925" y="3700653"/>
            <a:ext cx="1167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321945" indent="-1270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class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Rect3 </a:t>
            </a:r>
            <a:r>
              <a:rPr sz="900" b="1" dirty="0">
                <a:latin typeface="Consolas"/>
                <a:cs typeface="Consolas"/>
              </a:rPr>
              <a:t>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private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265430" marR="508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</a:t>
            </a:r>
            <a:r>
              <a:rPr sz="900" b="1" spc="-5" dirty="0">
                <a:latin typeface="Consolas"/>
                <a:cs typeface="Consolas"/>
              </a:rPr>
              <a:t>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8576" y="4386453"/>
            <a:ext cx="2482850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public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344805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Exceptions</a:t>
            </a:r>
            <a:endParaRPr sz="900">
              <a:latin typeface="Consolas"/>
              <a:cs typeface="Consolas"/>
            </a:endParaRPr>
          </a:p>
          <a:p>
            <a:pPr marL="472440" marR="859790" indent="-12827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class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NegativeWidth</a:t>
            </a:r>
            <a:r>
              <a:rPr sz="900" b="1" spc="-5" dirty="0">
                <a:latin typeface="Consolas"/>
                <a:cs typeface="Consolas"/>
              </a:rPr>
              <a:t>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private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472440" marR="1050290" indent="12636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value</a:t>
            </a:r>
            <a:r>
              <a:rPr sz="900" b="1" spc="-5" dirty="0">
                <a:latin typeface="Consolas"/>
                <a:cs typeface="Consolas"/>
              </a:rPr>
              <a:t>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public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599440">
              <a:lnSpc>
                <a:spcPct val="100000"/>
              </a:lnSpc>
            </a:pPr>
            <a:r>
              <a:rPr sz="900" b="1" spc="-5" dirty="0">
                <a:latin typeface="Consolas"/>
                <a:cs typeface="Consolas"/>
              </a:rPr>
              <a:t>NegativeWidth(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val){</a:t>
            </a:r>
            <a:endParaRPr sz="900">
              <a:latin typeface="Consolas"/>
              <a:cs typeface="Consolas"/>
            </a:endParaRPr>
          </a:p>
          <a:p>
            <a:pPr marR="259715" algn="ctr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value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15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val;</a:t>
            </a:r>
            <a:endParaRPr sz="900">
              <a:latin typeface="Consolas"/>
              <a:cs typeface="Consolas"/>
            </a:endParaRPr>
          </a:p>
          <a:p>
            <a:pPr marL="599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725805" marR="732790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getValue(){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value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599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34480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99788" y="2269235"/>
            <a:ext cx="2482850" cy="4109085"/>
          </a:xfrm>
          <a:custGeom>
            <a:avLst/>
            <a:gdLst/>
            <a:ahLst/>
            <a:cxnLst/>
            <a:rect l="l" t="t" r="r" b="b"/>
            <a:pathLst>
              <a:path w="2482850" h="4109085">
                <a:moveTo>
                  <a:pt x="0" y="4108704"/>
                </a:moveTo>
                <a:lnTo>
                  <a:pt x="2482595" y="4108704"/>
                </a:lnTo>
                <a:lnTo>
                  <a:pt x="2482595" y="0"/>
                </a:lnTo>
                <a:lnTo>
                  <a:pt x="0" y="0"/>
                </a:lnTo>
                <a:lnTo>
                  <a:pt x="0" y="4108704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399788" y="2296159"/>
            <a:ext cx="2482850" cy="4004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09" marR="794385" indent="-12827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class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NegativeLength</a:t>
            </a:r>
            <a:r>
              <a:rPr sz="900" b="1" spc="-5" dirty="0">
                <a:latin typeface="Consolas"/>
                <a:cs typeface="Consolas"/>
              </a:rPr>
              <a:t>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private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60007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value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R="1082675" algn="ctr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public</a:t>
            </a:r>
            <a:r>
              <a:rPr sz="900" b="1" spc="-5" dirty="0">
                <a:latin typeface="Consolas"/>
                <a:cs typeface="Consolas"/>
              </a:rPr>
              <a:t>:</a:t>
            </a:r>
            <a:endParaRPr sz="900">
              <a:latin typeface="Consolas"/>
              <a:cs typeface="Consolas"/>
            </a:endParaRPr>
          </a:p>
          <a:p>
            <a:pPr marL="600075">
              <a:lnSpc>
                <a:spcPct val="100000"/>
              </a:lnSpc>
            </a:pPr>
            <a:r>
              <a:rPr sz="900" b="1" spc="-5" dirty="0">
                <a:latin typeface="Consolas"/>
                <a:cs typeface="Consolas"/>
              </a:rPr>
              <a:t>NegativeLength(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3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val){</a:t>
            </a:r>
            <a:endParaRPr sz="900">
              <a:latin typeface="Consolas"/>
              <a:cs typeface="Consolas"/>
            </a:endParaRPr>
          </a:p>
          <a:p>
            <a:pPr marR="258445" algn="ctr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value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1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val;</a:t>
            </a:r>
            <a:endParaRPr sz="900">
              <a:latin typeface="Consolas"/>
              <a:cs typeface="Consolas"/>
            </a:endParaRPr>
          </a:p>
          <a:p>
            <a:pPr marL="60007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726440" marR="73215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getValue(){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value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60007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34544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4544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 Constructor</a:t>
            </a:r>
            <a:endParaRPr sz="900">
              <a:latin typeface="Consolas"/>
              <a:cs typeface="Consolas"/>
            </a:endParaRPr>
          </a:p>
          <a:p>
            <a:pPr marL="34544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latin typeface="Consolas"/>
                <a:cs typeface="Consolas"/>
              </a:rPr>
              <a:t>Rect3();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4544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Setters</a:t>
            </a:r>
            <a:endParaRPr sz="900">
              <a:latin typeface="Consolas"/>
              <a:cs typeface="Consolas"/>
            </a:endParaRPr>
          </a:p>
          <a:p>
            <a:pPr marL="345440" marR="54165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setWidth(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dirty="0">
                <a:latin typeface="Consolas"/>
                <a:cs typeface="Consolas"/>
              </a:rPr>
              <a:t>w);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setLength(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l);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4544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getters</a:t>
            </a:r>
            <a:endParaRPr sz="900">
              <a:latin typeface="Consolas"/>
              <a:cs typeface="Consolas"/>
            </a:endParaRPr>
          </a:p>
          <a:p>
            <a:pPr marL="345440" marR="66675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getWidth(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5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getLength(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34544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calculations</a:t>
            </a:r>
            <a:endParaRPr sz="900">
              <a:latin typeface="Consolas"/>
              <a:cs typeface="Consolas"/>
            </a:endParaRPr>
          </a:p>
          <a:p>
            <a:pPr marL="34544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calcArea(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9271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};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R="957580" algn="ctr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#endif </a:t>
            </a:r>
            <a:r>
              <a:rPr sz="900" b="1" dirty="0">
                <a:solidFill>
                  <a:srgbClr val="3E7E5F"/>
                </a:solidFill>
                <a:latin typeface="Consolas"/>
                <a:cs typeface="Consolas"/>
              </a:rPr>
              <a:t>/* </a:t>
            </a:r>
            <a:r>
              <a:rPr sz="900" b="1" spc="-5" dirty="0">
                <a:solidFill>
                  <a:srgbClr val="3E7E5F"/>
                </a:solidFill>
                <a:latin typeface="Consolas"/>
                <a:cs typeface="Consolas"/>
              </a:rPr>
              <a:t>RECT3_H_</a:t>
            </a:r>
            <a:r>
              <a:rPr sz="900" b="1" spc="1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b="1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89632" y="3759708"/>
            <a:ext cx="1918970" cy="600710"/>
          </a:xfrm>
          <a:custGeom>
            <a:avLst/>
            <a:gdLst/>
            <a:ahLst/>
            <a:cxnLst/>
            <a:rect l="l" t="t" r="r" b="b"/>
            <a:pathLst>
              <a:path w="1918970" h="600710">
                <a:moveTo>
                  <a:pt x="0" y="600456"/>
                </a:moveTo>
                <a:lnTo>
                  <a:pt x="1918716" y="600456"/>
                </a:lnTo>
                <a:lnTo>
                  <a:pt x="1918716" y="0"/>
                </a:lnTo>
                <a:lnTo>
                  <a:pt x="0" y="0"/>
                </a:lnTo>
                <a:lnTo>
                  <a:pt x="0" y="600456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89632" y="3759708"/>
            <a:ext cx="916940" cy="600710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38100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300"/>
              </a:spcBef>
            </a:pP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exception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clas 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class declarati  and a way to</a:t>
            </a:r>
            <a:r>
              <a:rPr sz="1100" spc="-114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81171" y="3759708"/>
            <a:ext cx="1027430" cy="600710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38100" rIns="0" bIns="0" rtlCol="0">
            <a:spAutoFit/>
          </a:bodyPr>
          <a:lstStyle/>
          <a:p>
            <a:pPr marL="1270">
              <a:lnSpc>
                <a:spcPct val="100000"/>
              </a:lnSpc>
              <a:spcBef>
                <a:spcPts val="300"/>
              </a:spcBef>
            </a:pP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ses:</a:t>
            </a:r>
            <a:endParaRPr sz="1100">
              <a:latin typeface="Calibri"/>
              <a:cs typeface="Calibri"/>
            </a:endParaRPr>
          </a:p>
          <a:p>
            <a:pPr marL="10795" marR="99695" indent="-16510">
              <a:lnSpc>
                <a:spcPct val="100000"/>
              </a:lnSpc>
            </a:pP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on has a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value 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et/get the</a:t>
            </a:r>
            <a:r>
              <a:rPr sz="1100" spc="-1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value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46703" y="2999232"/>
            <a:ext cx="1405255" cy="766445"/>
          </a:xfrm>
          <a:custGeom>
            <a:avLst/>
            <a:gdLst/>
            <a:ahLst/>
            <a:cxnLst/>
            <a:rect l="l" t="t" r="r" b="b"/>
            <a:pathLst>
              <a:path w="1405254" h="766445">
                <a:moveTo>
                  <a:pt x="1335026" y="30700"/>
                </a:moveTo>
                <a:lnTo>
                  <a:pt x="0" y="755014"/>
                </a:lnTo>
                <a:lnTo>
                  <a:pt x="6096" y="766190"/>
                </a:lnTo>
                <a:lnTo>
                  <a:pt x="1341090" y="41893"/>
                </a:lnTo>
                <a:lnTo>
                  <a:pt x="1335026" y="30700"/>
                </a:lnTo>
                <a:close/>
              </a:path>
              <a:path w="1405254" h="766445">
                <a:moveTo>
                  <a:pt x="1387881" y="24637"/>
                </a:moveTo>
                <a:lnTo>
                  <a:pt x="1346200" y="24637"/>
                </a:lnTo>
                <a:lnTo>
                  <a:pt x="1352296" y="35813"/>
                </a:lnTo>
                <a:lnTo>
                  <a:pt x="1341090" y="41893"/>
                </a:lnTo>
                <a:lnTo>
                  <a:pt x="1356233" y="69850"/>
                </a:lnTo>
                <a:lnTo>
                  <a:pt x="1387881" y="24637"/>
                </a:lnTo>
                <a:close/>
              </a:path>
              <a:path w="1405254" h="766445">
                <a:moveTo>
                  <a:pt x="1346200" y="24637"/>
                </a:moveTo>
                <a:lnTo>
                  <a:pt x="1335026" y="30700"/>
                </a:lnTo>
                <a:lnTo>
                  <a:pt x="1341090" y="41893"/>
                </a:lnTo>
                <a:lnTo>
                  <a:pt x="1352296" y="35813"/>
                </a:lnTo>
                <a:lnTo>
                  <a:pt x="1346200" y="24637"/>
                </a:lnTo>
                <a:close/>
              </a:path>
              <a:path w="1405254" h="766445">
                <a:moveTo>
                  <a:pt x="1405128" y="0"/>
                </a:moveTo>
                <a:lnTo>
                  <a:pt x="1319911" y="2793"/>
                </a:lnTo>
                <a:lnTo>
                  <a:pt x="1335026" y="30700"/>
                </a:lnTo>
                <a:lnTo>
                  <a:pt x="1346200" y="24637"/>
                </a:lnTo>
                <a:lnTo>
                  <a:pt x="1387881" y="24637"/>
                </a:lnTo>
                <a:lnTo>
                  <a:pt x="1405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87167" y="4354829"/>
            <a:ext cx="866140" cy="550545"/>
          </a:xfrm>
          <a:custGeom>
            <a:avLst/>
            <a:gdLst/>
            <a:ahLst/>
            <a:cxnLst/>
            <a:rect l="l" t="t" r="r" b="b"/>
            <a:pathLst>
              <a:path w="866139" h="550545">
                <a:moveTo>
                  <a:pt x="44068" y="477393"/>
                </a:moveTo>
                <a:lnTo>
                  <a:pt x="0" y="550291"/>
                </a:lnTo>
                <a:lnTo>
                  <a:pt x="84708" y="541782"/>
                </a:lnTo>
                <a:lnTo>
                  <a:pt x="72044" y="521716"/>
                </a:lnTo>
                <a:lnTo>
                  <a:pt x="57023" y="521716"/>
                </a:lnTo>
                <a:lnTo>
                  <a:pt x="50292" y="511048"/>
                </a:lnTo>
                <a:lnTo>
                  <a:pt x="61029" y="504264"/>
                </a:lnTo>
                <a:lnTo>
                  <a:pt x="44068" y="477393"/>
                </a:lnTo>
                <a:close/>
              </a:path>
              <a:path w="866139" h="550545">
                <a:moveTo>
                  <a:pt x="61029" y="504264"/>
                </a:moveTo>
                <a:lnTo>
                  <a:pt x="50292" y="511048"/>
                </a:lnTo>
                <a:lnTo>
                  <a:pt x="57023" y="521716"/>
                </a:lnTo>
                <a:lnTo>
                  <a:pt x="67762" y="514931"/>
                </a:lnTo>
                <a:lnTo>
                  <a:pt x="61029" y="504264"/>
                </a:lnTo>
                <a:close/>
              </a:path>
              <a:path w="866139" h="550545">
                <a:moveTo>
                  <a:pt x="67762" y="514931"/>
                </a:moveTo>
                <a:lnTo>
                  <a:pt x="57023" y="521716"/>
                </a:lnTo>
                <a:lnTo>
                  <a:pt x="72044" y="521716"/>
                </a:lnTo>
                <a:lnTo>
                  <a:pt x="67762" y="514931"/>
                </a:lnTo>
                <a:close/>
              </a:path>
              <a:path w="866139" h="550545">
                <a:moveTo>
                  <a:pt x="859155" y="0"/>
                </a:moveTo>
                <a:lnTo>
                  <a:pt x="61029" y="504264"/>
                </a:lnTo>
                <a:lnTo>
                  <a:pt x="67762" y="514931"/>
                </a:lnTo>
                <a:lnTo>
                  <a:pt x="866012" y="10668"/>
                </a:lnTo>
                <a:lnTo>
                  <a:pt x="859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74777" y="6635902"/>
            <a:ext cx="5194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40"/>
              </a:lnSpc>
            </a:pPr>
            <a:r>
              <a:rPr lang="en-US" spc="-5"/>
              <a:t>EE</a:t>
            </a:r>
            <a:r>
              <a:rPr lang="en-US" spc="-60"/>
              <a:t> </a:t>
            </a:r>
            <a:r>
              <a:rPr lang="en-US"/>
              <a:t>2510</a:t>
            </a:r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4316221" y="6635902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17</a:t>
            </a:fld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8789669" y="6635902"/>
            <a:ext cx="2755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40"/>
              </a:lnSpc>
            </a:pPr>
            <a:r>
              <a:rPr lang="en-US"/>
              <a:t>©</a:t>
            </a:r>
            <a:r>
              <a:rPr lang="en-US" spc="-75"/>
              <a:t> </a:t>
            </a:r>
            <a:r>
              <a:rPr lang="en-US"/>
              <a:t>tj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51D8A2F-3314-48B2-A0E1-CC94A511467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8840" y="2217240"/>
              <a:ext cx="5840640" cy="40662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51D8A2F-3314-48B2-A0E1-CC94A51146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480" y="2207880"/>
                <a:ext cx="5859360" cy="408492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355E2A7-637A-40BD-8318-203FCDDF3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96"/>
    </mc:Choice>
    <mc:Fallback>
      <p:transition spd="slow" advTm="50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45475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5647055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10" dirty="0">
                <a:latin typeface="Calibri"/>
                <a:cs typeface="Calibri"/>
              </a:rPr>
              <a:t>return information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exception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05127" y="2269235"/>
            <a:ext cx="2482850" cy="4109085"/>
          </a:xfrm>
          <a:custGeom>
            <a:avLst/>
            <a:gdLst/>
            <a:ahLst/>
            <a:cxnLst/>
            <a:rect l="l" t="t" r="r" b="b"/>
            <a:pathLst>
              <a:path w="2482850" h="4109085">
                <a:moveTo>
                  <a:pt x="0" y="4108704"/>
                </a:moveTo>
                <a:lnTo>
                  <a:pt x="2482596" y="4108704"/>
                </a:lnTo>
                <a:lnTo>
                  <a:pt x="2482596" y="0"/>
                </a:lnTo>
                <a:lnTo>
                  <a:pt x="0" y="0"/>
                </a:lnTo>
                <a:lnTo>
                  <a:pt x="0" y="4108704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4757" y="2296159"/>
            <a:ext cx="18014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02565" indent="-127635">
              <a:lnSpc>
                <a:spcPct val="100000"/>
              </a:lnSpc>
              <a:buChar char="*"/>
              <a:tabLst>
                <a:tab pos="20320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Rect3.cpp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265430" indent="-190500">
              <a:lnSpc>
                <a:spcPct val="100000"/>
              </a:lnSpc>
              <a:buChar char="*"/>
              <a:tabLst>
                <a:tab pos="265430" algn="l"/>
                <a:tab pos="266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  <a:p>
            <a:pPr marL="519430" indent="-444500">
              <a:lnSpc>
                <a:spcPct val="100000"/>
              </a:lnSpc>
              <a:buChar char="*"/>
              <a:tabLst>
                <a:tab pos="519430" algn="l"/>
                <a:tab pos="520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2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4757" y="3256534"/>
            <a:ext cx="11671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"Rect3.h"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84757" y="3530854"/>
            <a:ext cx="11029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Consolas"/>
                <a:cs typeface="Consolas"/>
              </a:rPr>
              <a:t>Rect3::Rect3() </a:t>
            </a:r>
            <a:r>
              <a:rPr sz="900" b="1" dirty="0">
                <a:latin typeface="Consolas"/>
                <a:cs typeface="Consolas"/>
              </a:rPr>
              <a:t>{  </a:t>
            </a:r>
            <a:r>
              <a:rPr sz="900" spc="-5" dirty="0">
                <a:latin typeface="Consolas"/>
                <a:cs typeface="Consolas"/>
              </a:rPr>
              <a:t>setWidth(0.0);  setLength(0.0);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84757" y="4217034"/>
            <a:ext cx="199517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Rect3::setWidth(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dirty="0">
                <a:latin typeface="Consolas"/>
                <a:cs typeface="Consolas"/>
              </a:rPr>
              <a:t>w){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(w </a:t>
            </a:r>
            <a:r>
              <a:rPr sz="900" b="1" dirty="0">
                <a:latin typeface="Consolas"/>
                <a:cs typeface="Consolas"/>
              </a:rPr>
              <a:t>&gt;=</a:t>
            </a:r>
            <a:r>
              <a:rPr sz="900" b="1" spc="0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width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1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w;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else</a:t>
            </a:r>
            <a:endParaRPr sz="900">
              <a:latin typeface="Consolas"/>
              <a:cs typeface="Consolas"/>
            </a:endParaRPr>
          </a:p>
          <a:p>
            <a:pPr marL="139065" marR="260350" indent="12636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NegativeWidth</a:t>
            </a:r>
            <a:r>
              <a:rPr sz="900" b="1" spc="-5" dirty="0">
                <a:latin typeface="Consolas"/>
                <a:cs typeface="Consolas"/>
              </a:rPr>
              <a:t>(w);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84757" y="5314569"/>
            <a:ext cx="205613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 </a:t>
            </a:r>
            <a:r>
              <a:rPr sz="900" b="1" spc="-5" dirty="0">
                <a:latin typeface="Consolas"/>
                <a:cs typeface="Consolas"/>
              </a:rPr>
              <a:t>Rect3::setLength(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l){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(l </a:t>
            </a:r>
            <a:r>
              <a:rPr sz="900" b="1" dirty="0">
                <a:latin typeface="Consolas"/>
                <a:cs typeface="Consolas"/>
              </a:rPr>
              <a:t>&gt;=</a:t>
            </a:r>
            <a:r>
              <a:rPr sz="900" b="1" spc="0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spc="-5" dirty="0">
                <a:solidFill>
                  <a:srgbClr val="0000C0"/>
                </a:solidFill>
                <a:latin typeface="Consolas"/>
                <a:cs typeface="Consolas"/>
              </a:rPr>
              <a:t>length </a:t>
            </a:r>
            <a:r>
              <a:rPr sz="900" dirty="0">
                <a:latin typeface="Consolas"/>
                <a:cs typeface="Consolas"/>
              </a:rPr>
              <a:t>=</a:t>
            </a:r>
            <a:r>
              <a:rPr sz="900" spc="0" dirty="0">
                <a:latin typeface="Consolas"/>
                <a:cs typeface="Consolas"/>
              </a:rPr>
              <a:t> </a:t>
            </a:r>
            <a:r>
              <a:rPr sz="900" dirty="0">
                <a:latin typeface="Consolas"/>
                <a:cs typeface="Consolas"/>
              </a:rPr>
              <a:t>l;</a:t>
            </a:r>
            <a:endParaRPr sz="900">
              <a:latin typeface="Consolas"/>
              <a:cs typeface="Consolas"/>
            </a:endParaRPr>
          </a:p>
          <a:p>
            <a:pPr marL="13906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else</a:t>
            </a:r>
            <a:endParaRPr sz="900">
              <a:latin typeface="Consolas"/>
              <a:cs typeface="Consolas"/>
            </a:endParaRPr>
          </a:p>
          <a:p>
            <a:pPr marL="139065" marR="257810" indent="126364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005031"/>
                </a:solidFill>
                <a:latin typeface="Consolas"/>
                <a:cs typeface="Consolas"/>
              </a:rPr>
              <a:t>NegativeLength</a:t>
            </a:r>
            <a:r>
              <a:rPr sz="900" b="1" spc="-5" dirty="0">
                <a:latin typeface="Consolas"/>
                <a:cs typeface="Consolas"/>
              </a:rPr>
              <a:t>(l);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2000" y="3302508"/>
            <a:ext cx="2482850" cy="1615440"/>
          </a:xfrm>
          <a:prstGeom prst="rect">
            <a:avLst/>
          </a:prstGeom>
          <a:solidFill>
            <a:srgbClr val="D5DCE4"/>
          </a:solidFill>
        </p:spPr>
        <p:txBody>
          <a:bodyPr vert="horz" wrap="square" lIns="0" tIns="40640" rIns="0" bIns="0" rtlCol="0">
            <a:spAutoFit/>
          </a:bodyPr>
          <a:lstStyle/>
          <a:p>
            <a:pPr marL="218440" marR="542925" indent="-127000">
              <a:lnSpc>
                <a:spcPct val="100000"/>
              </a:lnSpc>
              <a:spcBef>
                <a:spcPts val="32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Rect3::getWidth(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207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18440" marR="477520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Rect3::getLength(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 marL="92075">
              <a:lnSpc>
                <a:spcPct val="100000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Rect3::calcArea(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</a:t>
            </a:r>
            <a:endParaRPr sz="900">
              <a:latin typeface="Consolas"/>
              <a:cs typeface="Consolas"/>
            </a:endParaRPr>
          </a:p>
          <a:p>
            <a:pPr marR="514984" algn="ctr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 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width </a:t>
            </a:r>
            <a:r>
              <a:rPr sz="900" b="1" dirty="0">
                <a:latin typeface="Consolas"/>
                <a:cs typeface="Consolas"/>
              </a:rPr>
              <a:t>*</a:t>
            </a:r>
            <a:r>
              <a:rPr sz="900" b="1" spc="60" dirty="0"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0000C0"/>
                </a:solidFill>
                <a:latin typeface="Consolas"/>
                <a:cs typeface="Consolas"/>
              </a:rPr>
              <a:t>length</a:t>
            </a:r>
            <a:r>
              <a:rPr sz="900" b="1" spc="-5" dirty="0">
                <a:latin typeface="Consolas"/>
                <a:cs typeface="Consolas"/>
              </a:rPr>
              <a:t>);</a:t>
            </a:r>
            <a:endParaRPr sz="900">
              <a:latin typeface="Consolas"/>
              <a:cs typeface="Consolas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18788" y="5364479"/>
            <a:ext cx="3035935" cy="262255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387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5"/>
              </a:spcBef>
            </a:pP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passing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values when the exception class is</a:t>
            </a:r>
            <a:r>
              <a:rPr sz="1100" spc="-1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thrown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2300" y="4917947"/>
            <a:ext cx="859790" cy="582930"/>
          </a:xfrm>
          <a:custGeom>
            <a:avLst/>
            <a:gdLst/>
            <a:ahLst/>
            <a:cxnLst/>
            <a:rect l="l" t="t" r="r" b="b"/>
            <a:pathLst>
              <a:path w="859789" h="582929">
                <a:moveTo>
                  <a:pt x="66718" y="37362"/>
                </a:moveTo>
                <a:lnTo>
                  <a:pt x="59650" y="47849"/>
                </a:lnTo>
                <a:lnTo>
                  <a:pt x="852677" y="582676"/>
                </a:lnTo>
                <a:lnTo>
                  <a:pt x="859789" y="572135"/>
                </a:lnTo>
                <a:lnTo>
                  <a:pt x="66718" y="37362"/>
                </a:lnTo>
                <a:close/>
              </a:path>
              <a:path w="859789" h="582929">
                <a:moveTo>
                  <a:pt x="0" y="0"/>
                </a:moveTo>
                <a:lnTo>
                  <a:pt x="41910" y="74168"/>
                </a:lnTo>
                <a:lnTo>
                  <a:pt x="59650" y="47849"/>
                </a:lnTo>
                <a:lnTo>
                  <a:pt x="49149" y="40766"/>
                </a:lnTo>
                <a:lnTo>
                  <a:pt x="56133" y="30225"/>
                </a:lnTo>
                <a:lnTo>
                  <a:pt x="71528" y="30225"/>
                </a:lnTo>
                <a:lnTo>
                  <a:pt x="84455" y="11049"/>
                </a:lnTo>
                <a:lnTo>
                  <a:pt x="0" y="0"/>
                </a:lnTo>
                <a:close/>
              </a:path>
              <a:path w="859789" h="582929">
                <a:moveTo>
                  <a:pt x="56133" y="30225"/>
                </a:moveTo>
                <a:lnTo>
                  <a:pt x="49149" y="40766"/>
                </a:lnTo>
                <a:lnTo>
                  <a:pt x="59650" y="47849"/>
                </a:lnTo>
                <a:lnTo>
                  <a:pt x="66718" y="37362"/>
                </a:lnTo>
                <a:lnTo>
                  <a:pt x="56133" y="30225"/>
                </a:lnTo>
                <a:close/>
              </a:path>
              <a:path w="859789" h="582929">
                <a:moveTo>
                  <a:pt x="71528" y="30225"/>
                </a:moveTo>
                <a:lnTo>
                  <a:pt x="56133" y="30225"/>
                </a:lnTo>
                <a:lnTo>
                  <a:pt x="66718" y="37362"/>
                </a:lnTo>
                <a:lnTo>
                  <a:pt x="71528" y="302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16223" y="5490083"/>
            <a:ext cx="706120" cy="431800"/>
          </a:xfrm>
          <a:custGeom>
            <a:avLst/>
            <a:gdLst/>
            <a:ahLst/>
            <a:cxnLst/>
            <a:rect l="l" t="t" r="r" b="b"/>
            <a:pathLst>
              <a:path w="706120" h="431800">
                <a:moveTo>
                  <a:pt x="45338" y="359625"/>
                </a:moveTo>
                <a:lnTo>
                  <a:pt x="0" y="431736"/>
                </a:lnTo>
                <a:lnTo>
                  <a:pt x="84962" y="424764"/>
                </a:lnTo>
                <a:lnTo>
                  <a:pt x="72463" y="404215"/>
                </a:lnTo>
                <a:lnTo>
                  <a:pt x="57530" y="404215"/>
                </a:lnTo>
                <a:lnTo>
                  <a:pt x="50926" y="393357"/>
                </a:lnTo>
                <a:lnTo>
                  <a:pt x="61832" y="386739"/>
                </a:lnTo>
                <a:lnTo>
                  <a:pt x="45338" y="359625"/>
                </a:lnTo>
                <a:close/>
              </a:path>
              <a:path w="706120" h="431800">
                <a:moveTo>
                  <a:pt x="61832" y="386739"/>
                </a:moveTo>
                <a:lnTo>
                  <a:pt x="50926" y="393357"/>
                </a:lnTo>
                <a:lnTo>
                  <a:pt x="57530" y="404215"/>
                </a:lnTo>
                <a:lnTo>
                  <a:pt x="68437" y="397597"/>
                </a:lnTo>
                <a:lnTo>
                  <a:pt x="61832" y="386739"/>
                </a:lnTo>
                <a:close/>
              </a:path>
              <a:path w="706120" h="431800">
                <a:moveTo>
                  <a:pt x="68437" y="397597"/>
                </a:moveTo>
                <a:lnTo>
                  <a:pt x="57530" y="404215"/>
                </a:lnTo>
                <a:lnTo>
                  <a:pt x="72463" y="404215"/>
                </a:lnTo>
                <a:lnTo>
                  <a:pt x="68437" y="397597"/>
                </a:lnTo>
                <a:close/>
              </a:path>
              <a:path w="706120" h="431800">
                <a:moveTo>
                  <a:pt x="699135" y="0"/>
                </a:moveTo>
                <a:lnTo>
                  <a:pt x="61832" y="386739"/>
                </a:lnTo>
                <a:lnTo>
                  <a:pt x="68437" y="397597"/>
                </a:lnTo>
                <a:lnTo>
                  <a:pt x="705612" y="10921"/>
                </a:lnTo>
                <a:lnTo>
                  <a:pt x="6991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74777" y="6635902"/>
            <a:ext cx="51943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40"/>
              </a:lnSpc>
            </a:pPr>
            <a:r>
              <a:rPr lang="en-US" spc="-5"/>
              <a:t>EE</a:t>
            </a:r>
            <a:r>
              <a:rPr lang="en-US" spc="-60"/>
              <a:t> </a:t>
            </a:r>
            <a:r>
              <a:rPr lang="en-US"/>
              <a:t>2510</a:t>
            </a:r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4316221" y="6635902"/>
            <a:ext cx="2063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en-US" smtClean="0"/>
              <a:pPr marL="25400">
                <a:lnSpc>
                  <a:spcPts val="1240"/>
                </a:lnSpc>
              </a:pPr>
              <a:t>18</a:t>
            </a:fld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8789669" y="6635902"/>
            <a:ext cx="2755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7E7E7E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240"/>
              </a:lnSpc>
            </a:pPr>
            <a:r>
              <a:rPr lang="en-US"/>
              <a:t>©</a:t>
            </a:r>
            <a:r>
              <a:rPr lang="en-US" spc="-75"/>
              <a:t> </a:t>
            </a:r>
            <a:r>
              <a:rPr lang="en-US"/>
              <a:t>tj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96B5980-E1DE-462A-9B8D-881916F997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7760" y="3447360"/>
              <a:ext cx="4832640" cy="28764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96B5980-E1DE-462A-9B8D-881916F997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8400" y="3438000"/>
                <a:ext cx="4851360" cy="28951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9FEBAA1-DE49-4056-B38B-C187D952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24"/>
    </mc:Choice>
    <mc:Fallback>
      <p:transition spd="slow" advTm="3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28921" y="6597802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18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9669" y="6597802"/>
            <a:ext cx="275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©</a:t>
            </a:r>
            <a:r>
              <a:rPr sz="1200" spc="-7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tj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77" y="6597802"/>
            <a:ext cx="1746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EE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576" y="6648602"/>
            <a:ext cx="3098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r>
              <a:rPr sz="1200" spc="0" dirty="0">
                <a:solidFill>
                  <a:srgbClr val="7E7E7E"/>
                </a:solidFill>
                <a:latin typeface="Calibri"/>
                <a:cs typeface="Calibri"/>
              </a:rPr>
              <a:t>5</a:t>
            </a: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31313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07542" y="1151104"/>
            <a:ext cx="5647055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5" dirty="0">
                <a:latin typeface="Calibri"/>
                <a:cs typeface="Calibri"/>
              </a:rPr>
              <a:t>Can </a:t>
            </a:r>
            <a:r>
              <a:rPr sz="2400" spc="-10" dirty="0">
                <a:latin typeface="Calibri"/>
                <a:cs typeface="Calibri"/>
              </a:rPr>
              <a:t>return information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exception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4131" y="2075687"/>
            <a:ext cx="3816350" cy="4770120"/>
          </a:xfrm>
          <a:custGeom>
            <a:avLst/>
            <a:gdLst/>
            <a:ahLst/>
            <a:cxnLst/>
            <a:rect l="l" t="t" r="r" b="b"/>
            <a:pathLst>
              <a:path w="3816350" h="4770120">
                <a:moveTo>
                  <a:pt x="0" y="4770120"/>
                </a:moveTo>
                <a:lnTo>
                  <a:pt x="3816096" y="4770120"/>
                </a:lnTo>
                <a:lnTo>
                  <a:pt x="3816096" y="0"/>
                </a:lnTo>
                <a:lnTo>
                  <a:pt x="0" y="0"/>
                </a:lnTo>
                <a:lnTo>
                  <a:pt x="0" y="477012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3786" y="2102866"/>
            <a:ext cx="97218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800" dirty="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r>
              <a:rPr sz="800" spc="-7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rect3_test.cpp</a:t>
            </a:r>
            <a:endParaRPr sz="800" dirty="0">
              <a:latin typeface="Consolas"/>
              <a:cs typeface="Consolas"/>
            </a:endParaRPr>
          </a:p>
          <a:p>
            <a:pPr marL="68580">
              <a:lnSpc>
                <a:spcPct val="100000"/>
              </a:lnSpc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800" dirty="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0174" y="2468626"/>
            <a:ext cx="152654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8435" indent="-165735">
              <a:lnSpc>
                <a:spcPct val="100000"/>
              </a:lnSpc>
              <a:spcBef>
                <a:spcPts val="105"/>
              </a:spcBef>
              <a:buChar char="*"/>
              <a:tabLst>
                <a:tab pos="179070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Created on: Apr 25,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800" dirty="0">
              <a:latin typeface="Consolas"/>
              <a:cs typeface="Consolas"/>
            </a:endParaRPr>
          </a:p>
          <a:p>
            <a:pPr marL="401320" indent="-388620">
              <a:lnSpc>
                <a:spcPct val="100000"/>
              </a:lnSpc>
              <a:buChar char="*"/>
              <a:tabLst>
                <a:tab pos="401320" algn="l"/>
                <a:tab pos="401955" algn="l"/>
              </a:tabLst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800" spc="-6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800" dirty="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spc="-15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800" dirty="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3786" y="2956687"/>
            <a:ext cx="1026794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6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"Rect3.h"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786" y="3200526"/>
            <a:ext cx="113792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8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800" b="1" spc="-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std;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786" y="3566286"/>
            <a:ext cx="861060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3825" marR="5080" indent="-11176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800" b="1" spc="-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main(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800" b="1" spc="-5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800" b="1" spc="-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width;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038" y="3810127"/>
            <a:ext cx="86042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800" b="1" spc="-5" dirty="0">
                <a:latin typeface="Consolas"/>
                <a:cs typeface="Consolas"/>
              </a:rPr>
              <a:t>length;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bool</a:t>
            </a:r>
            <a:r>
              <a:rPr sz="800" b="1" spc="-7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try_again;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5038" y="4175582"/>
            <a:ext cx="119443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create </a:t>
            </a: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a</a:t>
            </a:r>
            <a:r>
              <a:rPr sz="800" spc="-8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rectangle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005031"/>
                </a:solidFill>
                <a:latin typeface="Consolas"/>
                <a:cs typeface="Consolas"/>
              </a:rPr>
              <a:t>Rect3</a:t>
            </a:r>
            <a:r>
              <a:rPr sz="800" spc="-20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myRect;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5038" y="4541901"/>
            <a:ext cx="7493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3E7E5F"/>
                </a:solidFill>
                <a:latin typeface="Consolas"/>
                <a:cs typeface="Consolas"/>
              </a:rPr>
              <a:t>//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get</a:t>
            </a:r>
            <a:r>
              <a:rPr sz="800" spc="-9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values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5038" y="4663821"/>
            <a:ext cx="22491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800" b="1" spc="-5" dirty="0">
                <a:latin typeface="Consolas"/>
                <a:cs typeface="Consolas"/>
              </a:rPr>
              <a:t>(1){</a:t>
            </a:r>
            <a:endParaRPr sz="800">
              <a:latin typeface="Consolas"/>
              <a:cs typeface="Consolas"/>
            </a:endParaRPr>
          </a:p>
          <a:p>
            <a:pPr marL="123825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"Enter the rectangles width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dirty="0">
                <a:latin typeface="Consolas"/>
                <a:cs typeface="Consolas"/>
              </a:rPr>
              <a:t>&gt;&gt;</a:t>
            </a:r>
            <a:r>
              <a:rPr sz="800" spc="-3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width;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  <a:spcBef>
                <a:spcPts val="5"/>
              </a:spcBef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true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290" y="5273421"/>
            <a:ext cx="336169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//Attempt to recover if</a:t>
            </a:r>
            <a:r>
              <a:rPr sz="800" spc="-3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necessary</a:t>
            </a:r>
            <a:endParaRPr sz="800">
              <a:latin typeface="Consolas"/>
              <a:cs typeface="Consolas"/>
            </a:endParaRPr>
          </a:p>
          <a:p>
            <a:pPr marL="123825" marR="2394585" indent="-111760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w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h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i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l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e</a:t>
            </a:r>
            <a:r>
              <a:rPr sz="800" b="1" spc="-15" dirty="0">
                <a:latin typeface="Consolas"/>
                <a:cs typeface="Consolas"/>
              </a:rPr>
              <a:t>(t</a:t>
            </a:r>
            <a:r>
              <a:rPr sz="800" b="1" dirty="0">
                <a:latin typeface="Consolas"/>
                <a:cs typeface="Consolas"/>
              </a:rPr>
              <a:t>r</a:t>
            </a:r>
            <a:r>
              <a:rPr sz="800" b="1" spc="-10" dirty="0">
                <a:latin typeface="Consolas"/>
                <a:cs typeface="Consolas"/>
              </a:rPr>
              <a:t>y</a:t>
            </a:r>
            <a:r>
              <a:rPr sz="800" b="1" dirty="0">
                <a:latin typeface="Consolas"/>
                <a:cs typeface="Consolas"/>
              </a:rPr>
              <a:t>_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g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i</a:t>
            </a:r>
            <a:r>
              <a:rPr sz="800" b="1" spc="-10" dirty="0">
                <a:latin typeface="Consolas"/>
                <a:cs typeface="Consolas"/>
              </a:rPr>
              <a:t>n</a:t>
            </a:r>
            <a:r>
              <a:rPr sz="800" b="1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800" b="1" spc="-5" dirty="0">
                <a:latin typeface="Consolas"/>
                <a:cs typeface="Consolas"/>
              </a:rPr>
              <a:t>{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myRect.setWidth(width);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false</a:t>
            </a:r>
            <a:r>
              <a:rPr sz="800" b="1" spc="-5" dirty="0">
                <a:latin typeface="Consolas"/>
                <a:cs typeface="Consolas"/>
              </a:rPr>
              <a:t>;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// no exception</a:t>
            </a:r>
            <a:r>
              <a:rPr sz="800" b="1" spc="-4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thrown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Rect3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NegativeWidth </a:t>
            </a:r>
            <a:r>
              <a:rPr sz="800" b="1" dirty="0">
                <a:latin typeface="Consolas"/>
                <a:cs typeface="Consolas"/>
              </a:rPr>
              <a:t>&amp;</a:t>
            </a:r>
            <a:r>
              <a:rPr sz="800" b="1" spc="-15" dirty="0">
                <a:latin typeface="Consolas"/>
                <a:cs typeface="Consolas"/>
              </a:rPr>
              <a:t> </a:t>
            </a:r>
            <a:r>
              <a:rPr sz="800" b="1" spc="-10" dirty="0">
                <a:latin typeface="Consolas"/>
                <a:cs typeface="Consolas"/>
              </a:rPr>
              <a:t>exptn){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"You entered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800" spc="-10" dirty="0">
                <a:latin typeface="Consolas"/>
                <a:cs typeface="Consolas"/>
              </a:rPr>
              <a:t>&lt;&lt; </a:t>
            </a:r>
            <a:r>
              <a:rPr sz="800" spc="-5" dirty="0">
                <a:latin typeface="Consolas"/>
                <a:cs typeface="Consolas"/>
              </a:rPr>
              <a:t>exptn.getValue() </a:t>
            </a:r>
            <a:r>
              <a:rPr sz="800" spc="-10" dirty="0">
                <a:latin typeface="Consolas"/>
                <a:cs typeface="Consolas"/>
              </a:rPr>
              <a:t>&lt;&lt;</a:t>
            </a:r>
            <a:r>
              <a:rPr sz="800" spc="-55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234950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non-negative value for width: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spc="-10" dirty="0">
                <a:latin typeface="Consolas"/>
                <a:cs typeface="Consolas"/>
              </a:rPr>
              <a:t>&gt;&gt;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width;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97679" y="4742688"/>
            <a:ext cx="3537585" cy="1784985"/>
          </a:xfrm>
          <a:prstGeom prst="rect">
            <a:avLst/>
          </a:prstGeom>
          <a:solidFill>
            <a:srgbClr val="FAE4D5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 marR="1271905">
              <a:lnSpc>
                <a:spcPct val="100000"/>
              </a:lnSpc>
              <a:spcBef>
                <a:spcPts val="315"/>
              </a:spcBef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  </a:t>
            </a: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length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3  </a:t>
            </a: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 6  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width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-2  </a:t>
            </a:r>
            <a:r>
              <a:rPr sz="1000" spc="-5" dirty="0">
                <a:latin typeface="Consolas"/>
                <a:cs typeface="Consolas"/>
              </a:rPr>
              <a:t>You entered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-2</a:t>
            </a:r>
            <a:endParaRPr sz="1000" dirty="0">
              <a:latin typeface="Consolas"/>
              <a:cs typeface="Consolas"/>
            </a:endParaRPr>
          </a:p>
          <a:p>
            <a:pPr marL="91440" marR="22542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non-negative value </a:t>
            </a:r>
            <a:r>
              <a:rPr sz="1000" spc="-10" dirty="0">
                <a:latin typeface="Consolas"/>
                <a:cs typeface="Consolas"/>
              </a:rPr>
              <a:t>for </a:t>
            </a:r>
            <a:r>
              <a:rPr sz="1000" spc="-5" dirty="0">
                <a:latin typeface="Consolas"/>
                <a:cs typeface="Consolas"/>
              </a:rPr>
              <a:t>width: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  </a:t>
            </a: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 length</a:t>
            </a:r>
            <a:r>
              <a:rPr sz="1000" spc="10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-3</a:t>
            </a:r>
            <a:endParaRPr sz="1000" dirty="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Consolas"/>
                <a:cs typeface="Consolas"/>
              </a:rPr>
              <a:t>You entered</a:t>
            </a:r>
            <a:r>
              <a:rPr sz="1000" spc="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-3</a:t>
            </a:r>
            <a:endParaRPr sz="1000" dirty="0">
              <a:latin typeface="Consolas"/>
              <a:cs typeface="Consolas"/>
            </a:endParaRPr>
          </a:p>
          <a:p>
            <a:pPr marL="91440" marR="154940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non-negative value </a:t>
            </a:r>
            <a:r>
              <a:rPr sz="1000" spc="-10" dirty="0">
                <a:latin typeface="Consolas"/>
                <a:cs typeface="Consolas"/>
              </a:rPr>
              <a:t>for length: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3  </a:t>
            </a:r>
            <a:r>
              <a:rPr sz="1000" spc="-5" dirty="0">
                <a:latin typeface="Consolas"/>
                <a:cs typeface="Consolas"/>
              </a:rPr>
              <a:t>The area of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 is:</a:t>
            </a:r>
            <a:r>
              <a:rPr sz="1000" spc="1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6</a:t>
            </a:r>
            <a:endParaRPr sz="1000" dirty="0">
              <a:latin typeface="Consolas"/>
              <a:cs typeface="Consolas"/>
            </a:endParaRPr>
          </a:p>
          <a:p>
            <a:pPr marL="91440">
              <a:lnSpc>
                <a:spcPts val="1190"/>
              </a:lnSpc>
            </a:pPr>
            <a:r>
              <a:rPr sz="1000" spc="-5" dirty="0">
                <a:latin typeface="Consolas"/>
                <a:cs typeface="Consolas"/>
              </a:rPr>
              <a:t>Enter </a:t>
            </a:r>
            <a:r>
              <a:rPr sz="1000" spc="-10" dirty="0">
                <a:latin typeface="Consolas"/>
                <a:cs typeface="Consolas"/>
              </a:rPr>
              <a:t>the </a:t>
            </a:r>
            <a:r>
              <a:rPr sz="1000" spc="-5" dirty="0">
                <a:latin typeface="Consolas"/>
                <a:cs typeface="Consolas"/>
              </a:rPr>
              <a:t>rectangles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width</a:t>
            </a:r>
            <a:endParaRPr sz="1000" dirty="0">
              <a:latin typeface="Consolas"/>
              <a:cs typeface="Consola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23588" y="2075688"/>
            <a:ext cx="4366260" cy="2430780"/>
          </a:xfrm>
          <a:custGeom>
            <a:avLst/>
            <a:gdLst/>
            <a:ahLst/>
            <a:cxnLst/>
            <a:rect l="l" t="t" r="r" b="b"/>
            <a:pathLst>
              <a:path w="4366259" h="2430779">
                <a:moveTo>
                  <a:pt x="0" y="2430780"/>
                </a:moveTo>
                <a:lnTo>
                  <a:pt x="4366260" y="2430780"/>
                </a:lnTo>
                <a:lnTo>
                  <a:pt x="4366260" y="0"/>
                </a:lnTo>
                <a:lnTo>
                  <a:pt x="0" y="0"/>
                </a:lnTo>
                <a:lnTo>
                  <a:pt x="0" y="2430780"/>
                </a:lnTo>
                <a:close/>
              </a:path>
            </a:pathLst>
          </a:custGeom>
          <a:solidFill>
            <a:srgbClr val="D5DC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624832" y="2102866"/>
            <a:ext cx="341693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227455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"Enter the rectangles length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dirty="0">
                <a:latin typeface="Consolas"/>
                <a:cs typeface="Consolas"/>
              </a:rPr>
              <a:t>&gt;&gt;</a:t>
            </a:r>
            <a:r>
              <a:rPr sz="800" spc="-3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</a:t>
            </a:r>
            <a:r>
              <a:rPr sz="800" spc="-15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true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//Attempt to recover if</a:t>
            </a:r>
            <a:r>
              <a:rPr sz="800" spc="-3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spc="-5" dirty="0">
                <a:solidFill>
                  <a:srgbClr val="3E7E5F"/>
                </a:solidFill>
                <a:latin typeface="Consolas"/>
                <a:cs typeface="Consolas"/>
              </a:rPr>
              <a:t>necessary</a:t>
            </a:r>
            <a:endParaRPr sz="800">
              <a:latin typeface="Consolas"/>
              <a:cs typeface="Consolas"/>
            </a:endParaRPr>
          </a:p>
          <a:p>
            <a:pPr marL="123825" marR="2449830" indent="-111760">
              <a:lnSpc>
                <a:spcPct val="100000"/>
              </a:lnSpc>
            </a:pP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w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h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i</a:t>
            </a:r>
            <a:r>
              <a:rPr sz="800" b="1" spc="-10" dirty="0">
                <a:solidFill>
                  <a:srgbClr val="7E0054"/>
                </a:solidFill>
                <a:latin typeface="Consolas"/>
                <a:cs typeface="Consolas"/>
              </a:rPr>
              <a:t>l</a:t>
            </a:r>
            <a:r>
              <a:rPr sz="800" b="1" dirty="0">
                <a:solidFill>
                  <a:srgbClr val="7E0054"/>
                </a:solidFill>
                <a:latin typeface="Consolas"/>
                <a:cs typeface="Consolas"/>
              </a:rPr>
              <a:t>e</a:t>
            </a:r>
            <a:r>
              <a:rPr sz="800" b="1" spc="-15" dirty="0">
                <a:latin typeface="Consolas"/>
                <a:cs typeface="Consolas"/>
              </a:rPr>
              <a:t>(t</a:t>
            </a:r>
            <a:r>
              <a:rPr sz="800" b="1" dirty="0">
                <a:latin typeface="Consolas"/>
                <a:cs typeface="Consolas"/>
              </a:rPr>
              <a:t>r</a:t>
            </a:r>
            <a:r>
              <a:rPr sz="800" b="1" spc="-10" dirty="0">
                <a:latin typeface="Consolas"/>
                <a:cs typeface="Consolas"/>
              </a:rPr>
              <a:t>y</a:t>
            </a:r>
            <a:r>
              <a:rPr sz="800" b="1" dirty="0">
                <a:latin typeface="Consolas"/>
                <a:cs typeface="Consolas"/>
              </a:rPr>
              <a:t>_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g</a:t>
            </a:r>
            <a:r>
              <a:rPr sz="800" b="1" spc="-10" dirty="0">
                <a:latin typeface="Consolas"/>
                <a:cs typeface="Consolas"/>
              </a:rPr>
              <a:t>a</a:t>
            </a:r>
            <a:r>
              <a:rPr sz="800" b="1" dirty="0">
                <a:latin typeface="Consolas"/>
                <a:cs typeface="Consolas"/>
              </a:rPr>
              <a:t>i</a:t>
            </a:r>
            <a:r>
              <a:rPr sz="800" b="1" spc="-10" dirty="0">
                <a:latin typeface="Consolas"/>
                <a:cs typeface="Consolas"/>
              </a:rPr>
              <a:t>n</a:t>
            </a:r>
            <a:r>
              <a:rPr sz="800" b="1" dirty="0">
                <a:latin typeface="Consolas"/>
                <a:cs typeface="Consolas"/>
              </a:rPr>
              <a:t>){ 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800" b="1" spc="-5" dirty="0">
                <a:latin typeface="Consolas"/>
                <a:cs typeface="Consolas"/>
              </a:rPr>
              <a:t>{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myRect.setLength(length);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try_again </a:t>
            </a:r>
            <a:r>
              <a:rPr sz="800" dirty="0">
                <a:latin typeface="Consolas"/>
                <a:cs typeface="Consolas"/>
              </a:rPr>
              <a:t>= </a:t>
            </a: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false</a:t>
            </a:r>
            <a:r>
              <a:rPr sz="800" b="1" spc="-5" dirty="0">
                <a:latin typeface="Consolas"/>
                <a:cs typeface="Consolas"/>
              </a:rPr>
              <a:t>;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// no exception</a:t>
            </a:r>
            <a:r>
              <a:rPr sz="800" b="1" spc="-4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3E7E5F"/>
                </a:solidFill>
                <a:latin typeface="Consolas"/>
                <a:cs typeface="Consolas"/>
              </a:rPr>
              <a:t>thrown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800" b="1" spc="-5" dirty="0">
                <a:latin typeface="Consolas"/>
                <a:cs typeface="Consolas"/>
              </a:rPr>
              <a:t>(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Rect3</a:t>
            </a:r>
            <a:r>
              <a:rPr sz="800" b="1" spc="-5" dirty="0">
                <a:latin typeface="Consolas"/>
                <a:cs typeface="Consolas"/>
              </a:rPr>
              <a:t>::</a:t>
            </a:r>
            <a:r>
              <a:rPr sz="800" b="1" spc="-5" dirty="0">
                <a:solidFill>
                  <a:srgbClr val="005031"/>
                </a:solidFill>
                <a:latin typeface="Consolas"/>
                <a:cs typeface="Consolas"/>
              </a:rPr>
              <a:t>NegativeLength </a:t>
            </a:r>
            <a:r>
              <a:rPr sz="800" b="1" dirty="0">
                <a:latin typeface="Consolas"/>
                <a:cs typeface="Consolas"/>
              </a:rPr>
              <a:t>&amp;</a:t>
            </a:r>
            <a:r>
              <a:rPr sz="800" b="1" spc="-20" dirty="0">
                <a:latin typeface="Consolas"/>
                <a:cs typeface="Consolas"/>
              </a:rPr>
              <a:t> </a:t>
            </a:r>
            <a:r>
              <a:rPr sz="800" b="1" spc="-5" dirty="0">
                <a:latin typeface="Consolas"/>
                <a:cs typeface="Consolas"/>
              </a:rPr>
              <a:t>exptn){</a:t>
            </a:r>
            <a:endParaRPr sz="800">
              <a:latin typeface="Consolas"/>
              <a:cs typeface="Consolas"/>
            </a:endParaRPr>
          </a:p>
          <a:p>
            <a:pPr marL="23495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"You entered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800" spc="-10" dirty="0">
                <a:latin typeface="Consolas"/>
                <a:cs typeface="Consolas"/>
              </a:rPr>
              <a:t>&lt;&lt; </a:t>
            </a:r>
            <a:r>
              <a:rPr sz="800" spc="-5" dirty="0">
                <a:latin typeface="Consolas"/>
                <a:cs typeface="Consolas"/>
              </a:rPr>
              <a:t>exptn.getValue() </a:t>
            </a:r>
            <a:r>
              <a:rPr sz="800" spc="-10" dirty="0">
                <a:latin typeface="Consolas"/>
                <a:cs typeface="Consolas"/>
              </a:rPr>
              <a:t>&lt;&lt;</a:t>
            </a:r>
            <a:r>
              <a:rPr sz="800" spc="-45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>
              <a:latin typeface="Consolas"/>
              <a:cs typeface="Consolas"/>
            </a:endParaRPr>
          </a:p>
          <a:p>
            <a:pPr marL="234950" marR="5080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non-negative value for length: "</a:t>
            </a:r>
            <a:r>
              <a:rPr sz="800" spc="-5" dirty="0">
                <a:latin typeface="Consolas"/>
                <a:cs typeface="Consolas"/>
              </a:rPr>
              <a:t>;  cin </a:t>
            </a:r>
            <a:r>
              <a:rPr sz="800" spc="-10" dirty="0">
                <a:latin typeface="Consolas"/>
                <a:cs typeface="Consolas"/>
              </a:rPr>
              <a:t>&gt;&gt;</a:t>
            </a:r>
            <a:r>
              <a:rPr sz="800" spc="-20" dirty="0">
                <a:latin typeface="Consolas"/>
                <a:cs typeface="Consolas"/>
              </a:rPr>
              <a:t> </a:t>
            </a:r>
            <a:r>
              <a:rPr sz="800" spc="-5" dirty="0">
                <a:latin typeface="Consolas"/>
                <a:cs typeface="Consolas"/>
              </a:rPr>
              <a:t>length;</a:t>
            </a:r>
            <a:endParaRPr sz="800">
              <a:latin typeface="Consolas"/>
              <a:cs typeface="Consolas"/>
            </a:endParaRPr>
          </a:p>
          <a:p>
            <a:pPr marL="123825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13579" y="3810127"/>
            <a:ext cx="40284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onsolas"/>
                <a:cs typeface="Consolas"/>
              </a:rPr>
              <a:t>}</a:t>
            </a:r>
          </a:p>
          <a:p>
            <a:pPr marL="123825">
              <a:lnSpc>
                <a:spcPct val="100000"/>
              </a:lnSpc>
            </a:pPr>
            <a:r>
              <a:rPr sz="800" spc="-5" dirty="0">
                <a:latin typeface="Consolas"/>
                <a:cs typeface="Consolas"/>
              </a:rPr>
              <a:t>cout &lt;&lt; </a:t>
            </a:r>
            <a:r>
              <a:rPr sz="800" spc="-5" dirty="0">
                <a:solidFill>
                  <a:srgbClr val="2A00FF"/>
                </a:solidFill>
                <a:latin typeface="Consolas"/>
                <a:cs typeface="Consolas"/>
              </a:rPr>
              <a:t>"The area of the rectangle is: </a:t>
            </a:r>
            <a:r>
              <a:rPr sz="8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800" dirty="0">
                <a:latin typeface="Consolas"/>
                <a:cs typeface="Consolas"/>
              </a:rPr>
              <a:t>&lt;&lt; </a:t>
            </a:r>
            <a:r>
              <a:rPr sz="800" spc="-5" dirty="0">
                <a:latin typeface="Consolas"/>
                <a:cs typeface="Consolas"/>
              </a:rPr>
              <a:t>myRect.calcArea() </a:t>
            </a:r>
            <a:r>
              <a:rPr sz="800" spc="-10" dirty="0">
                <a:latin typeface="Consolas"/>
                <a:cs typeface="Consolas"/>
              </a:rPr>
              <a:t>&lt;&lt;</a:t>
            </a:r>
            <a:r>
              <a:rPr sz="800" spc="-30" dirty="0">
                <a:latin typeface="Consolas"/>
                <a:cs typeface="Consolas"/>
              </a:rPr>
              <a:t> </a:t>
            </a:r>
            <a:r>
              <a:rPr sz="8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800" b="1" spc="-5" dirty="0">
                <a:latin typeface="Consolas"/>
                <a:cs typeface="Consolas"/>
              </a:rPr>
              <a:t>;</a:t>
            </a:r>
            <a:endParaRPr sz="800" dirty="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Consolas"/>
                <a:cs typeface="Consolas"/>
              </a:rPr>
              <a:t>}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13579" y="4175582"/>
            <a:ext cx="52578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800" b="1" spc="-7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800" b="1" spc="-15" dirty="0">
                <a:latin typeface="Consolas"/>
                <a:cs typeface="Consolas"/>
              </a:rPr>
              <a:t>0;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02328" y="4298060"/>
            <a:ext cx="819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onsolas"/>
                <a:cs typeface="Consolas"/>
              </a:rPr>
              <a:t>}</a:t>
            </a:r>
            <a:endParaRPr sz="800">
              <a:latin typeface="Consolas"/>
              <a:cs typeface="Consola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389632" y="3759708"/>
            <a:ext cx="2042160" cy="431800"/>
          </a:xfrm>
          <a:custGeom>
            <a:avLst/>
            <a:gdLst/>
            <a:ahLst/>
            <a:cxnLst/>
            <a:rect l="l" t="t" r="r" b="b"/>
            <a:pathLst>
              <a:path w="2042160" h="431800">
                <a:moveTo>
                  <a:pt x="0" y="431292"/>
                </a:moveTo>
                <a:lnTo>
                  <a:pt x="2042160" y="431292"/>
                </a:lnTo>
                <a:lnTo>
                  <a:pt x="2042160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469007" y="3784549"/>
            <a:ext cx="186753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catch – creates an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object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of</a:t>
            </a:r>
            <a:r>
              <a:rPr sz="1100" spc="-1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type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69007" y="3952747"/>
            <a:ext cx="16173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Negative… with name</a:t>
            </a:r>
            <a:r>
              <a:rPr sz="1100" spc="-1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exptn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08426" y="3266185"/>
            <a:ext cx="1231900" cy="500380"/>
          </a:xfrm>
          <a:custGeom>
            <a:avLst/>
            <a:gdLst/>
            <a:ahLst/>
            <a:cxnLst/>
            <a:rect l="l" t="t" r="r" b="b"/>
            <a:pathLst>
              <a:path w="1231900" h="500379">
                <a:moveTo>
                  <a:pt x="1158391" y="29562"/>
                </a:moveTo>
                <a:lnTo>
                  <a:pt x="0" y="488569"/>
                </a:lnTo>
                <a:lnTo>
                  <a:pt x="4572" y="500380"/>
                </a:lnTo>
                <a:lnTo>
                  <a:pt x="1163071" y="41380"/>
                </a:lnTo>
                <a:lnTo>
                  <a:pt x="1158391" y="29562"/>
                </a:lnTo>
                <a:close/>
              </a:path>
              <a:path w="1231900" h="500379">
                <a:moveTo>
                  <a:pt x="1215850" y="24891"/>
                </a:moveTo>
                <a:lnTo>
                  <a:pt x="1170177" y="24891"/>
                </a:lnTo>
                <a:lnTo>
                  <a:pt x="1174877" y="36702"/>
                </a:lnTo>
                <a:lnTo>
                  <a:pt x="1163071" y="41380"/>
                </a:lnTo>
                <a:lnTo>
                  <a:pt x="1174750" y="70865"/>
                </a:lnTo>
                <a:lnTo>
                  <a:pt x="1215850" y="24891"/>
                </a:lnTo>
                <a:close/>
              </a:path>
              <a:path w="1231900" h="500379">
                <a:moveTo>
                  <a:pt x="1170177" y="24891"/>
                </a:moveTo>
                <a:lnTo>
                  <a:pt x="1158391" y="29562"/>
                </a:lnTo>
                <a:lnTo>
                  <a:pt x="1163071" y="41380"/>
                </a:lnTo>
                <a:lnTo>
                  <a:pt x="1174877" y="36702"/>
                </a:lnTo>
                <a:lnTo>
                  <a:pt x="1170177" y="24891"/>
                </a:lnTo>
                <a:close/>
              </a:path>
              <a:path w="1231900" h="500379">
                <a:moveTo>
                  <a:pt x="1146683" y="0"/>
                </a:moveTo>
                <a:lnTo>
                  <a:pt x="1158391" y="29562"/>
                </a:lnTo>
                <a:lnTo>
                  <a:pt x="1170177" y="24891"/>
                </a:lnTo>
                <a:lnTo>
                  <a:pt x="1215850" y="24891"/>
                </a:lnTo>
                <a:lnTo>
                  <a:pt x="1231519" y="7365"/>
                </a:lnTo>
                <a:lnTo>
                  <a:pt x="11466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60904" y="4188586"/>
            <a:ext cx="756920" cy="1802130"/>
          </a:xfrm>
          <a:custGeom>
            <a:avLst/>
            <a:gdLst/>
            <a:ahLst/>
            <a:cxnLst/>
            <a:rect l="l" t="t" r="r" b="b"/>
            <a:pathLst>
              <a:path w="756920" h="1802129">
                <a:moveTo>
                  <a:pt x="0" y="1717001"/>
                </a:moveTo>
                <a:lnTo>
                  <a:pt x="6095" y="1801977"/>
                </a:lnTo>
                <a:lnTo>
                  <a:pt x="70484" y="1746135"/>
                </a:lnTo>
                <a:lnTo>
                  <a:pt x="69532" y="1745741"/>
                </a:lnTo>
                <a:lnTo>
                  <a:pt x="36194" y="1745741"/>
                </a:lnTo>
                <a:lnTo>
                  <a:pt x="24510" y="1740877"/>
                </a:lnTo>
                <a:lnTo>
                  <a:pt x="29369" y="1729141"/>
                </a:lnTo>
                <a:lnTo>
                  <a:pt x="0" y="1717001"/>
                </a:lnTo>
                <a:close/>
              </a:path>
              <a:path w="756920" h="1802129">
                <a:moveTo>
                  <a:pt x="29369" y="1729141"/>
                </a:moveTo>
                <a:lnTo>
                  <a:pt x="24510" y="1740877"/>
                </a:lnTo>
                <a:lnTo>
                  <a:pt x="36194" y="1745741"/>
                </a:lnTo>
                <a:lnTo>
                  <a:pt x="41065" y="1733975"/>
                </a:lnTo>
                <a:lnTo>
                  <a:pt x="29369" y="1729141"/>
                </a:lnTo>
                <a:close/>
              </a:path>
              <a:path w="756920" h="1802129">
                <a:moveTo>
                  <a:pt x="41065" y="1733975"/>
                </a:moveTo>
                <a:lnTo>
                  <a:pt x="36194" y="1745741"/>
                </a:lnTo>
                <a:lnTo>
                  <a:pt x="69532" y="1745741"/>
                </a:lnTo>
                <a:lnTo>
                  <a:pt x="41065" y="1733975"/>
                </a:lnTo>
                <a:close/>
              </a:path>
              <a:path w="756920" h="1802129">
                <a:moveTo>
                  <a:pt x="745108" y="0"/>
                </a:moveTo>
                <a:lnTo>
                  <a:pt x="29369" y="1729141"/>
                </a:lnTo>
                <a:lnTo>
                  <a:pt x="41065" y="1733975"/>
                </a:lnTo>
                <a:lnTo>
                  <a:pt x="756793" y="4825"/>
                </a:lnTo>
                <a:lnTo>
                  <a:pt x="745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64991" y="4443984"/>
            <a:ext cx="1490980" cy="262255"/>
          </a:xfrm>
          <a:custGeom>
            <a:avLst/>
            <a:gdLst/>
            <a:ahLst/>
            <a:cxnLst/>
            <a:rect l="l" t="t" r="r" b="b"/>
            <a:pathLst>
              <a:path w="1490979" h="262254">
                <a:moveTo>
                  <a:pt x="0" y="262127"/>
                </a:moveTo>
                <a:lnTo>
                  <a:pt x="1490472" y="262127"/>
                </a:lnTo>
                <a:lnTo>
                  <a:pt x="1490472" y="0"/>
                </a:lnTo>
                <a:lnTo>
                  <a:pt x="0" y="0"/>
                </a:lnTo>
                <a:lnTo>
                  <a:pt x="0" y="262127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444366" y="4468748"/>
            <a:ext cx="1323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exptn is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used </a:t>
            </a:r>
            <a:r>
              <a:rPr sz="1100" dirty="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1100" spc="-9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00" spc="-5" dirty="0">
                <a:solidFill>
                  <a:srgbClr val="006FC0"/>
                </a:solidFill>
                <a:latin typeface="Calibri"/>
                <a:cs typeface="Calibri"/>
              </a:rPr>
              <a:t>output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107815" y="3456178"/>
            <a:ext cx="2398395" cy="993775"/>
          </a:xfrm>
          <a:custGeom>
            <a:avLst/>
            <a:gdLst/>
            <a:ahLst/>
            <a:cxnLst/>
            <a:rect l="l" t="t" r="r" b="b"/>
            <a:pathLst>
              <a:path w="2398395" h="993775">
                <a:moveTo>
                  <a:pt x="2325235" y="29350"/>
                </a:moveTo>
                <a:lnTo>
                  <a:pt x="0" y="981583"/>
                </a:lnTo>
                <a:lnTo>
                  <a:pt x="4825" y="993394"/>
                </a:lnTo>
                <a:lnTo>
                  <a:pt x="2330083" y="41152"/>
                </a:lnTo>
                <a:lnTo>
                  <a:pt x="2325235" y="29350"/>
                </a:lnTo>
                <a:close/>
              </a:path>
              <a:path w="2398395" h="993775">
                <a:moveTo>
                  <a:pt x="2382281" y="24511"/>
                </a:moveTo>
                <a:lnTo>
                  <a:pt x="2337054" y="24511"/>
                </a:lnTo>
                <a:lnTo>
                  <a:pt x="2341880" y="36322"/>
                </a:lnTo>
                <a:lnTo>
                  <a:pt x="2330083" y="41152"/>
                </a:lnTo>
                <a:lnTo>
                  <a:pt x="2342134" y="70485"/>
                </a:lnTo>
                <a:lnTo>
                  <a:pt x="2382281" y="24511"/>
                </a:lnTo>
                <a:close/>
              </a:path>
              <a:path w="2398395" h="993775">
                <a:moveTo>
                  <a:pt x="2337054" y="24511"/>
                </a:moveTo>
                <a:lnTo>
                  <a:pt x="2325235" y="29350"/>
                </a:lnTo>
                <a:lnTo>
                  <a:pt x="2330083" y="41152"/>
                </a:lnTo>
                <a:lnTo>
                  <a:pt x="2341880" y="36322"/>
                </a:lnTo>
                <a:lnTo>
                  <a:pt x="2337054" y="24511"/>
                </a:lnTo>
                <a:close/>
              </a:path>
              <a:path w="2398395" h="993775">
                <a:moveTo>
                  <a:pt x="2313178" y="0"/>
                </a:moveTo>
                <a:lnTo>
                  <a:pt x="2325235" y="29350"/>
                </a:lnTo>
                <a:lnTo>
                  <a:pt x="2337054" y="24511"/>
                </a:lnTo>
                <a:lnTo>
                  <a:pt x="2382281" y="24511"/>
                </a:lnTo>
                <a:lnTo>
                  <a:pt x="2398141" y="6350"/>
                </a:lnTo>
                <a:lnTo>
                  <a:pt x="2313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38855" y="4702302"/>
            <a:ext cx="1076960" cy="1440180"/>
          </a:xfrm>
          <a:custGeom>
            <a:avLst/>
            <a:gdLst/>
            <a:ahLst/>
            <a:cxnLst/>
            <a:rect l="l" t="t" r="r" b="b"/>
            <a:pathLst>
              <a:path w="1076960" h="1440179">
                <a:moveTo>
                  <a:pt x="15112" y="1355813"/>
                </a:moveTo>
                <a:lnTo>
                  <a:pt x="0" y="1439659"/>
                </a:lnTo>
                <a:lnTo>
                  <a:pt x="76073" y="1401394"/>
                </a:lnTo>
                <a:lnTo>
                  <a:pt x="64285" y="1392580"/>
                </a:lnTo>
                <a:lnTo>
                  <a:pt x="43052" y="1392580"/>
                </a:lnTo>
                <a:lnTo>
                  <a:pt x="32893" y="1384985"/>
                </a:lnTo>
                <a:lnTo>
                  <a:pt x="40499" y="1374795"/>
                </a:lnTo>
                <a:lnTo>
                  <a:pt x="15112" y="1355813"/>
                </a:lnTo>
                <a:close/>
              </a:path>
              <a:path w="1076960" h="1440179">
                <a:moveTo>
                  <a:pt x="40499" y="1374795"/>
                </a:moveTo>
                <a:lnTo>
                  <a:pt x="32893" y="1384985"/>
                </a:lnTo>
                <a:lnTo>
                  <a:pt x="43052" y="1392580"/>
                </a:lnTo>
                <a:lnTo>
                  <a:pt x="50658" y="1382391"/>
                </a:lnTo>
                <a:lnTo>
                  <a:pt x="40499" y="1374795"/>
                </a:lnTo>
                <a:close/>
              </a:path>
              <a:path w="1076960" h="1440179">
                <a:moveTo>
                  <a:pt x="50658" y="1382391"/>
                </a:moveTo>
                <a:lnTo>
                  <a:pt x="43052" y="1392580"/>
                </a:lnTo>
                <a:lnTo>
                  <a:pt x="64285" y="1392580"/>
                </a:lnTo>
                <a:lnTo>
                  <a:pt x="50658" y="1382391"/>
                </a:lnTo>
                <a:close/>
              </a:path>
              <a:path w="1076960" h="1440179">
                <a:moveTo>
                  <a:pt x="1066672" y="0"/>
                </a:moveTo>
                <a:lnTo>
                  <a:pt x="40499" y="1374795"/>
                </a:lnTo>
                <a:lnTo>
                  <a:pt x="50658" y="1382391"/>
                </a:lnTo>
                <a:lnTo>
                  <a:pt x="1076959" y="7620"/>
                </a:lnTo>
                <a:lnTo>
                  <a:pt x="10666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968CB89-F296-4BF4-A564-54133142F6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2160" y="2126880"/>
              <a:ext cx="7435440" cy="44758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968CB89-F296-4BF4-A564-54133142F6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2800" y="2117520"/>
                <a:ext cx="7454160" cy="449460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4D83CC62-0004-44FA-8B76-DBDD04295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46"/>
    </mc:Choice>
    <mc:Fallback>
      <p:transition spd="slow" advTm="13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70331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7290434" cy="26777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Motivation</a:t>
            </a:r>
            <a:endParaRPr sz="2800" dirty="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0" dirty="0">
                <a:latin typeface="Calibri"/>
                <a:cs typeface="Calibri"/>
              </a:rPr>
              <a:t>What </a:t>
            </a:r>
            <a:r>
              <a:rPr sz="2400" spc="-15" dirty="0">
                <a:latin typeface="Calibri"/>
                <a:cs typeface="Calibri"/>
              </a:rPr>
              <a:t>are we </a:t>
            </a:r>
            <a:r>
              <a:rPr sz="2400" spc="-10" dirty="0">
                <a:latin typeface="Calibri"/>
                <a:cs typeface="Calibri"/>
              </a:rPr>
              <a:t>going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do </a:t>
            </a:r>
            <a:r>
              <a:rPr sz="2400" dirty="0">
                <a:latin typeface="Calibri"/>
                <a:cs typeface="Calibri"/>
              </a:rPr>
              <a:t>if </a:t>
            </a:r>
            <a:r>
              <a:rPr sz="2400" spc="-5" dirty="0">
                <a:latin typeface="Calibri"/>
                <a:cs typeface="Calibri"/>
              </a:rPr>
              <a:t>something</a:t>
            </a:r>
            <a:r>
              <a:rPr sz="2400" spc="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breaks?</a:t>
            </a:r>
            <a:endParaRPr sz="2400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150" dirty="0">
              <a:latin typeface="Times New Roman"/>
              <a:cs typeface="Times New Roman"/>
            </a:endParaRPr>
          </a:p>
          <a:p>
            <a:pPr marL="469900" marR="5080" lvl="1" indent="-228600">
              <a:lnSpc>
                <a:spcPts val="2590"/>
              </a:lnSpc>
              <a:buFont typeface="Arial"/>
              <a:buChar char="•"/>
              <a:tabLst>
                <a:tab pos="469900" algn="l"/>
              </a:tabLst>
            </a:pPr>
            <a:r>
              <a:rPr sz="2400" spc="-10" dirty="0">
                <a:latin typeface="Calibri"/>
                <a:cs typeface="Calibri"/>
              </a:rPr>
              <a:t>Exception </a:t>
            </a:r>
            <a:r>
              <a:rPr sz="2400" dirty="0">
                <a:latin typeface="Calibri"/>
                <a:cs typeface="Calibri"/>
              </a:rPr>
              <a:t>: </a:t>
            </a:r>
            <a:r>
              <a:rPr sz="2400" spc="-5" dirty="0">
                <a:latin typeface="Calibri"/>
                <a:cs typeface="Calibri"/>
              </a:rPr>
              <a:t>signals an </a:t>
            </a:r>
            <a:r>
              <a:rPr sz="2400" spc="-10" dirty="0">
                <a:latin typeface="Calibri"/>
                <a:cs typeface="Calibri"/>
              </a:rPr>
              <a:t>error </a:t>
            </a:r>
            <a:r>
              <a:rPr sz="2400" spc="-5" dirty="0">
                <a:latin typeface="Calibri"/>
                <a:cs typeface="Calibri"/>
              </a:rPr>
              <a:t>or </a:t>
            </a:r>
            <a:r>
              <a:rPr sz="2400" spc="-10" dirty="0">
                <a:latin typeface="Calibri"/>
                <a:cs typeface="Calibri"/>
              </a:rPr>
              <a:t>unexpected </a:t>
            </a:r>
            <a:r>
              <a:rPr sz="2400" spc="-15" dirty="0">
                <a:latin typeface="Calibri"/>
                <a:cs typeface="Calibri"/>
              </a:rPr>
              <a:t>event </a:t>
            </a:r>
            <a:r>
              <a:rPr sz="2400" spc="-5" dirty="0">
                <a:latin typeface="Calibri"/>
                <a:cs typeface="Calibri"/>
              </a:rPr>
              <a:t>during  </a:t>
            </a:r>
            <a:r>
              <a:rPr sz="2400" spc="-15" dirty="0">
                <a:latin typeface="Calibri"/>
                <a:cs typeface="Calibri"/>
              </a:rPr>
              <a:t>program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execution</a:t>
            </a:r>
            <a:endParaRPr sz="2400" dirty="0">
              <a:latin typeface="Calibri"/>
              <a:cs typeface="Calibri"/>
            </a:endParaRPr>
          </a:p>
          <a:p>
            <a:pPr marL="697865" lvl="2" indent="-227965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5" dirty="0">
                <a:latin typeface="Calibri"/>
                <a:cs typeface="Calibri"/>
              </a:rPr>
              <a:t>divide by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</a:t>
            </a:r>
          </a:p>
          <a:p>
            <a:pPr marL="697865" lvl="2" indent="-227965">
              <a:lnSpc>
                <a:spcPct val="100000"/>
              </a:lnSpc>
              <a:spcBef>
                <a:spcPts val="254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latin typeface="Calibri"/>
                <a:cs typeface="Calibri"/>
              </a:rPr>
              <a:t>type or class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error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7CD166F-6547-4E91-937E-293C0BAF3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27"/>
    </mc:Choice>
    <mc:Fallback>
      <p:transition spd="slow" advTm="20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413029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46259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Simple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10" dirty="0">
                <a:latin typeface="Calibri"/>
                <a:cs typeface="Calibri"/>
              </a:rPr>
              <a:t>user </a:t>
            </a:r>
            <a:r>
              <a:rPr sz="2800" spc="-15" dirty="0">
                <a:latin typeface="Calibri"/>
                <a:cs typeface="Calibri"/>
              </a:rPr>
              <a:t>error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412" y="2705100"/>
            <a:ext cx="4572000" cy="301625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1000" dirty="0">
              <a:latin typeface="Consolas"/>
              <a:cs typeface="Consolas"/>
            </a:endParaRPr>
          </a:p>
          <a:p>
            <a:pPr marL="300990" indent="-140335">
              <a:lnSpc>
                <a:spcPct val="100000"/>
              </a:lnSpc>
              <a:buChar char="*"/>
              <a:tabLst>
                <a:tab pos="301625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simple.cpp</a:t>
            </a:r>
            <a:endParaRPr sz="1000" dirty="0">
              <a:latin typeface="Consolas"/>
              <a:cs typeface="Consolas"/>
            </a:endParaRPr>
          </a:p>
          <a:p>
            <a:pPr marL="160655">
              <a:lnSpc>
                <a:spcPct val="100000"/>
              </a:lnSpc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1000" dirty="0">
              <a:latin typeface="Consolas"/>
              <a:cs typeface="Consolas"/>
            </a:endParaRPr>
          </a:p>
          <a:p>
            <a:pPr marL="370205" indent="-209550">
              <a:lnSpc>
                <a:spcPct val="100000"/>
              </a:lnSpc>
              <a:buChar char="*"/>
              <a:tabLst>
                <a:tab pos="370205" algn="l"/>
                <a:tab pos="370840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Created </a:t>
            </a:r>
            <a:r>
              <a:rPr sz="1000" spc="-10" dirty="0">
                <a:solidFill>
                  <a:srgbClr val="3E7E5F"/>
                </a:solidFill>
                <a:latin typeface="Consolas"/>
                <a:cs typeface="Consolas"/>
              </a:rPr>
              <a:t>on: </a:t>
            </a: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1000" spc="-10" dirty="0">
                <a:solidFill>
                  <a:srgbClr val="3E7E5F"/>
                </a:solidFill>
                <a:latin typeface="Consolas"/>
                <a:cs typeface="Consolas"/>
              </a:rPr>
              <a:t>24,</a:t>
            </a:r>
            <a:r>
              <a:rPr sz="10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1000" dirty="0">
              <a:latin typeface="Consolas"/>
              <a:cs typeface="Consolas"/>
            </a:endParaRPr>
          </a:p>
          <a:p>
            <a:pPr marL="648970" indent="-488315">
              <a:lnSpc>
                <a:spcPct val="100000"/>
              </a:lnSpc>
              <a:buChar char="*"/>
              <a:tabLst>
                <a:tab pos="648970" algn="l"/>
                <a:tab pos="649605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Author: johnsontimoj</a:t>
            </a:r>
            <a:endParaRPr sz="1000" dirty="0">
              <a:latin typeface="Consolas"/>
              <a:cs typeface="Consolas"/>
            </a:endParaRPr>
          </a:p>
          <a:p>
            <a:pPr marL="160655">
              <a:lnSpc>
                <a:spcPct val="100000"/>
              </a:lnSpc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1000" dirty="0">
              <a:latin typeface="Consolas"/>
              <a:cs typeface="Consolas"/>
            </a:endParaRPr>
          </a:p>
          <a:p>
            <a:pPr marL="90805" marR="3074035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#include </a:t>
            </a:r>
            <a:r>
              <a:rPr sz="10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1000" b="1" spc="-5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std;</a:t>
            </a:r>
            <a:endParaRPr sz="10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230504" marR="3426460" indent="-140335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1000" b="1" spc="-7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main(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1000" b="1" spc="-5" dirty="0">
                <a:latin typeface="Consolas"/>
                <a:cs typeface="Consolas"/>
              </a:rPr>
              <a:t>){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1000" b="1" spc="-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foo;</a:t>
            </a:r>
            <a:endParaRPr sz="1000" dirty="0">
              <a:latin typeface="Consolas"/>
              <a:cs typeface="Consolas"/>
            </a:endParaRPr>
          </a:p>
          <a:p>
            <a:pPr marL="230504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Consolas"/>
                <a:cs typeface="Consolas"/>
              </a:rPr>
              <a:t>foo =</a:t>
            </a:r>
            <a:r>
              <a:rPr sz="1000" spc="-8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0;</a:t>
            </a:r>
            <a:endParaRPr sz="1000" dirty="0">
              <a:latin typeface="Consolas"/>
              <a:cs typeface="Consolas"/>
            </a:endParaRPr>
          </a:p>
          <a:p>
            <a:pPr marL="230504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1000" b="1" spc="-5" dirty="0">
                <a:latin typeface="Consolas"/>
                <a:cs typeface="Consolas"/>
              </a:rPr>
              <a:t>((foo &lt; 1) || (foo &gt; 100)){</a:t>
            </a:r>
            <a:endParaRPr sz="1000" dirty="0">
              <a:latin typeface="Consolas"/>
              <a:cs typeface="Consolas"/>
            </a:endParaRPr>
          </a:p>
          <a:p>
            <a:pPr marL="370840" marR="631190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cout &lt;&lt; </a:t>
            </a:r>
            <a:r>
              <a:rPr sz="1000" spc="-5" dirty="0">
                <a:solidFill>
                  <a:srgbClr val="2A00FF"/>
                </a:solidFill>
                <a:latin typeface="Consolas"/>
                <a:cs typeface="Consolas"/>
              </a:rPr>
              <a:t>"Please enter a value between 1 and 100: </a:t>
            </a:r>
            <a:r>
              <a:rPr sz="1000" spc="15" dirty="0">
                <a:solidFill>
                  <a:srgbClr val="2A00FF"/>
                </a:solidFill>
                <a:latin typeface="Consolas"/>
                <a:cs typeface="Consolas"/>
              </a:rPr>
              <a:t>"</a:t>
            </a:r>
            <a:r>
              <a:rPr sz="1000" spc="15" dirty="0">
                <a:latin typeface="Consolas"/>
                <a:cs typeface="Consolas"/>
              </a:rPr>
              <a:t>;  </a:t>
            </a:r>
            <a:r>
              <a:rPr sz="1000" spc="-5" dirty="0">
                <a:latin typeface="Consolas"/>
                <a:cs typeface="Consolas"/>
              </a:rPr>
              <a:t>cin &gt;&gt;</a:t>
            </a:r>
            <a:r>
              <a:rPr sz="1000" spc="-1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foo;</a:t>
            </a:r>
            <a:endParaRPr sz="1000" dirty="0">
              <a:latin typeface="Consolas"/>
              <a:cs typeface="Consolas"/>
            </a:endParaRPr>
          </a:p>
          <a:p>
            <a:pPr marL="230504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}</a:t>
            </a:r>
            <a:endParaRPr sz="1000" dirty="0">
              <a:latin typeface="Consolas"/>
              <a:cs typeface="Consolas"/>
            </a:endParaRPr>
          </a:p>
          <a:p>
            <a:pPr marL="230504" marR="84010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cout </a:t>
            </a:r>
            <a:r>
              <a:rPr sz="1000" spc="-10" dirty="0">
                <a:latin typeface="Consolas"/>
                <a:cs typeface="Consolas"/>
              </a:rPr>
              <a:t>&lt;&lt; </a:t>
            </a:r>
            <a:r>
              <a:rPr sz="1000" spc="-5" dirty="0">
                <a:solidFill>
                  <a:srgbClr val="2A00FF"/>
                </a:solidFill>
                <a:latin typeface="Consolas"/>
                <a:cs typeface="Consolas"/>
              </a:rPr>
              <a:t>"Thank you, you entered: " </a:t>
            </a:r>
            <a:r>
              <a:rPr sz="1000" spc="-5" dirty="0">
                <a:latin typeface="Consolas"/>
                <a:cs typeface="Consolas"/>
              </a:rPr>
              <a:t>&lt;&lt; </a:t>
            </a:r>
            <a:r>
              <a:rPr sz="1000" spc="-10" dirty="0">
                <a:latin typeface="Consolas"/>
                <a:cs typeface="Consolas"/>
              </a:rPr>
              <a:t>foo </a:t>
            </a:r>
            <a:r>
              <a:rPr sz="1000" spc="-5" dirty="0">
                <a:latin typeface="Consolas"/>
                <a:cs typeface="Consolas"/>
              </a:rPr>
              <a:t>&lt;&lt; </a:t>
            </a:r>
            <a:r>
              <a:rPr sz="10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1000" b="1" spc="-5" dirty="0">
                <a:latin typeface="Consolas"/>
                <a:cs typeface="Consolas"/>
              </a:rPr>
              <a:t>;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1000" b="1" spc="-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0;</a:t>
            </a:r>
            <a:endParaRPr sz="1000" dirty="0">
              <a:latin typeface="Consolas"/>
              <a:cs typeface="Consolas"/>
            </a:endParaRPr>
          </a:p>
          <a:p>
            <a:pPr marL="90805">
              <a:lnSpc>
                <a:spcPts val="1190"/>
              </a:lnSpc>
            </a:pPr>
            <a:r>
              <a:rPr sz="1000" spc="-5" dirty="0">
                <a:latin typeface="Consolas"/>
                <a:cs typeface="Consolas"/>
              </a:rPr>
              <a:t>}</a:t>
            </a:r>
            <a:endParaRPr sz="1000" dirty="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9928" y="2705100"/>
            <a:ext cx="3369945" cy="707390"/>
          </a:xfrm>
          <a:prstGeom prst="rect">
            <a:avLst/>
          </a:prstGeom>
          <a:solidFill>
            <a:srgbClr val="BCD6ED"/>
          </a:solidFill>
          <a:ln>
            <a:solidFill>
              <a:schemeClr val="tx1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000" spc="-5" dirty="0">
                <a:latin typeface="Consolas"/>
                <a:cs typeface="Consolas"/>
              </a:rPr>
              <a:t>Please enter a value between 1 and 100: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-5</a:t>
            </a:r>
            <a:endParaRPr sz="10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value between 1 and 100:</a:t>
            </a:r>
            <a:r>
              <a:rPr sz="1000" spc="25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105</a:t>
            </a:r>
            <a:endParaRPr sz="1000">
              <a:latin typeface="Consolas"/>
              <a:cs typeface="Consolas"/>
            </a:endParaRPr>
          </a:p>
          <a:p>
            <a:pPr marL="91440" marR="40449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value between 1 and 100: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5  </a:t>
            </a:r>
            <a:r>
              <a:rPr sz="1000" spc="-5" dirty="0">
                <a:latin typeface="Consolas"/>
                <a:cs typeface="Consolas"/>
              </a:rPr>
              <a:t>Thank you, you entered: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5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9928" y="3933444"/>
            <a:ext cx="3369945" cy="401320"/>
          </a:xfrm>
          <a:prstGeom prst="rect">
            <a:avLst/>
          </a:prstGeom>
          <a:solidFill>
            <a:srgbClr val="BCD6ED"/>
          </a:solidFill>
          <a:ln>
            <a:solidFill>
              <a:schemeClr val="tx1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 marR="266065">
              <a:lnSpc>
                <a:spcPct val="100000"/>
              </a:lnSpc>
              <a:spcBef>
                <a:spcPts val="315"/>
              </a:spcBef>
            </a:pPr>
            <a:r>
              <a:rPr sz="1000" spc="-5" dirty="0">
                <a:latin typeface="Consolas"/>
                <a:cs typeface="Consolas"/>
              </a:rPr>
              <a:t>Please enter a value between 1 and 100: </a:t>
            </a:r>
            <a:r>
              <a:rPr sz="1000" spc="-10" dirty="0">
                <a:solidFill>
                  <a:srgbClr val="00C77C"/>
                </a:solidFill>
                <a:latin typeface="Consolas"/>
                <a:cs typeface="Consolas"/>
              </a:rPr>
              <a:t>3.5  </a:t>
            </a:r>
            <a:r>
              <a:rPr sz="1000" spc="-5" dirty="0">
                <a:latin typeface="Consolas"/>
                <a:cs typeface="Consolas"/>
              </a:rPr>
              <a:t>Thank you, you entered: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9928" y="4898135"/>
            <a:ext cx="3369945" cy="1169035"/>
          </a:xfrm>
          <a:prstGeom prst="rect">
            <a:avLst/>
          </a:prstGeom>
          <a:solidFill>
            <a:srgbClr val="BCD6ED"/>
          </a:solidFill>
          <a:ln>
            <a:solidFill>
              <a:schemeClr val="tx1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000" spc="-5" dirty="0">
                <a:latin typeface="Consolas"/>
                <a:cs typeface="Consolas"/>
              </a:rPr>
              <a:t>Please enter a value between 1 and 100: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p</a:t>
            </a: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140460">
              <a:lnSpc>
                <a:spcPct val="100000"/>
              </a:lnSpc>
            </a:pPr>
            <a:r>
              <a:rPr sz="1000" spc="-5" dirty="0">
                <a:solidFill>
                  <a:srgbClr val="FF0000"/>
                </a:solidFill>
                <a:latin typeface="Consolas"/>
                <a:cs typeface="Consolas"/>
              </a:rPr>
              <a:t>SYSTEM FREEZES</a:t>
            </a:r>
            <a:r>
              <a:rPr sz="1000" spc="-20" dirty="0">
                <a:solidFill>
                  <a:srgbClr val="FF0000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FF0000"/>
                </a:solidFill>
                <a:latin typeface="Consolas"/>
                <a:cs typeface="Consolas"/>
              </a:rPr>
              <a:t>!</a:t>
            </a:r>
            <a:endParaRPr sz="1000">
              <a:latin typeface="Consolas"/>
              <a:cs typeface="Consolas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E493CBB-F167-49E9-97AA-89E7D2D1A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47"/>
    </mc:Choice>
    <mc:Fallback>
      <p:transition spd="slow" advTm="9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69487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5571490" cy="885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Simple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10" dirty="0">
                <a:latin typeface="Calibri"/>
                <a:cs typeface="Calibri"/>
              </a:rPr>
              <a:t>user </a:t>
            </a:r>
            <a:r>
              <a:rPr sz="2800" spc="-15" dirty="0">
                <a:latin typeface="Calibri"/>
                <a:cs typeface="Calibri"/>
              </a:rPr>
              <a:t>error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45" dirty="0">
                <a:latin typeface="Calibri"/>
                <a:cs typeface="Calibri"/>
              </a:rPr>
              <a:t>Treat </a:t>
            </a:r>
            <a:r>
              <a:rPr sz="2400" spc="-5" dirty="0">
                <a:latin typeface="Calibri"/>
                <a:cs typeface="Calibri"/>
              </a:rPr>
              <a:t>all </a:t>
            </a:r>
            <a:r>
              <a:rPr sz="2400" dirty="0">
                <a:latin typeface="Calibri"/>
                <a:cs typeface="Calibri"/>
              </a:rPr>
              <a:t>input </a:t>
            </a:r>
            <a:r>
              <a:rPr sz="2400" spc="-5" dirty="0">
                <a:latin typeface="Calibri"/>
                <a:cs typeface="Calibri"/>
              </a:rPr>
              <a:t>as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string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15" dirty="0">
                <a:latin typeface="Calibri"/>
                <a:cs typeface="Calibri"/>
              </a:rPr>
              <a:t>convert to</a:t>
            </a:r>
            <a:r>
              <a:rPr sz="2400" spc="-10" dirty="0">
                <a:latin typeface="Calibri"/>
                <a:cs typeface="Calibri"/>
              </a:rPr>
              <a:t> ints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3023" y="2363723"/>
            <a:ext cx="4572000" cy="3785870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1000">
              <a:latin typeface="Consolas"/>
              <a:cs typeface="Consolas"/>
            </a:endParaRPr>
          </a:p>
          <a:p>
            <a:pPr marL="301625" indent="-140335">
              <a:lnSpc>
                <a:spcPct val="100000"/>
              </a:lnSpc>
              <a:buChar char="*"/>
              <a:tabLst>
                <a:tab pos="302260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simple2.cpp</a:t>
            </a:r>
            <a:endParaRPr sz="1000">
              <a:latin typeface="Consolas"/>
              <a:cs typeface="Consolas"/>
            </a:endParaRPr>
          </a:p>
          <a:p>
            <a:pPr marL="161290">
              <a:lnSpc>
                <a:spcPct val="100000"/>
              </a:lnSpc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1000">
              <a:latin typeface="Consolas"/>
              <a:cs typeface="Consolas"/>
            </a:endParaRPr>
          </a:p>
          <a:p>
            <a:pPr marL="371475" indent="-210185">
              <a:lnSpc>
                <a:spcPct val="100000"/>
              </a:lnSpc>
              <a:buChar char="*"/>
              <a:tabLst>
                <a:tab pos="371475" algn="l"/>
                <a:tab pos="372110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Created </a:t>
            </a:r>
            <a:r>
              <a:rPr sz="1000" spc="-10" dirty="0">
                <a:solidFill>
                  <a:srgbClr val="3E7E5F"/>
                </a:solidFill>
                <a:latin typeface="Consolas"/>
                <a:cs typeface="Consolas"/>
              </a:rPr>
              <a:t>on: </a:t>
            </a: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1000" spc="-10" dirty="0">
                <a:solidFill>
                  <a:srgbClr val="3E7E5F"/>
                </a:solidFill>
                <a:latin typeface="Consolas"/>
                <a:cs typeface="Consolas"/>
              </a:rPr>
              <a:t>24,</a:t>
            </a:r>
            <a:r>
              <a:rPr sz="10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1000">
              <a:latin typeface="Consolas"/>
              <a:cs typeface="Consolas"/>
            </a:endParaRPr>
          </a:p>
          <a:p>
            <a:pPr marL="649605" indent="-488315">
              <a:lnSpc>
                <a:spcPct val="100000"/>
              </a:lnSpc>
              <a:buChar char="*"/>
              <a:tabLst>
                <a:tab pos="649605" algn="l"/>
                <a:tab pos="650240" algn="l"/>
              </a:tabLst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Author: johnsontimoj</a:t>
            </a:r>
            <a:endParaRPr sz="1000">
              <a:latin typeface="Consolas"/>
              <a:cs typeface="Consolas"/>
            </a:endParaRPr>
          </a:p>
          <a:p>
            <a:pPr marL="16129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1000">
              <a:latin typeface="Consolas"/>
              <a:cs typeface="Consolas"/>
            </a:endParaRPr>
          </a:p>
          <a:p>
            <a:pPr marL="91440" marR="3072765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#include </a:t>
            </a:r>
            <a:r>
              <a:rPr sz="10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1000" b="1" spc="-4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std;</a:t>
            </a:r>
            <a:endParaRPr sz="10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#include</a:t>
            </a:r>
            <a:r>
              <a:rPr sz="1000" b="1" spc="-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solidFill>
                  <a:srgbClr val="2A00FF"/>
                </a:solidFill>
                <a:latin typeface="Consolas"/>
                <a:cs typeface="Consolas"/>
              </a:rPr>
              <a:t>&lt;cstring&gt;</a:t>
            </a:r>
            <a:endParaRPr sz="10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Times New Roman"/>
              <a:cs typeface="Times New Roman"/>
            </a:endParaRPr>
          </a:p>
          <a:p>
            <a:pPr marL="231775" marR="3283585" indent="-140335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1000" b="1" spc="-5" dirty="0">
                <a:latin typeface="Consolas"/>
                <a:cs typeface="Consolas"/>
              </a:rPr>
              <a:t>main(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1000" b="1" spc="-5" dirty="0">
                <a:latin typeface="Consolas"/>
                <a:cs typeface="Consolas"/>
              </a:rPr>
              <a:t>){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1000" b="1" spc="-5" dirty="0">
                <a:latin typeface="Consolas"/>
                <a:cs typeface="Consolas"/>
              </a:rPr>
              <a:t>foo; </a:t>
            </a:r>
            <a:r>
              <a:rPr sz="1000" b="1" spc="-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5031"/>
                </a:solidFill>
                <a:latin typeface="Consolas"/>
                <a:cs typeface="Consolas"/>
              </a:rPr>
              <a:t>string</a:t>
            </a:r>
            <a:r>
              <a:rPr sz="1000" spc="-65" dirty="0">
                <a:solidFill>
                  <a:srgbClr val="005031"/>
                </a:solidFill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foo_str;  foo =</a:t>
            </a:r>
            <a:r>
              <a:rPr sz="1000" spc="-25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0;</a:t>
            </a:r>
            <a:endParaRPr sz="1000">
              <a:latin typeface="Consolas"/>
              <a:cs typeface="Consolas"/>
            </a:endParaRPr>
          </a:p>
          <a:p>
            <a:pPr marL="231775">
              <a:lnSpc>
                <a:spcPct val="100000"/>
              </a:lnSpc>
            </a:pP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1000" b="1" spc="-5" dirty="0">
                <a:latin typeface="Consolas"/>
                <a:cs typeface="Consolas"/>
              </a:rPr>
              <a:t>((foo &lt; 1) || (foo &gt; 100)){</a:t>
            </a:r>
            <a:endParaRPr sz="1000">
              <a:latin typeface="Consolas"/>
              <a:cs typeface="Consolas"/>
            </a:endParaRPr>
          </a:p>
          <a:p>
            <a:pPr marL="372110" marR="63055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cout &lt;&lt; </a:t>
            </a:r>
            <a:r>
              <a:rPr sz="1000" spc="-5" dirty="0">
                <a:solidFill>
                  <a:srgbClr val="2A00FF"/>
                </a:solidFill>
                <a:latin typeface="Consolas"/>
                <a:cs typeface="Consolas"/>
              </a:rPr>
              <a:t>"Please enter a value between 1 and 100: </a:t>
            </a:r>
            <a:r>
              <a:rPr sz="1000" spc="10" dirty="0">
                <a:solidFill>
                  <a:srgbClr val="2A00FF"/>
                </a:solidFill>
                <a:latin typeface="Consolas"/>
                <a:cs typeface="Consolas"/>
              </a:rPr>
              <a:t>"</a:t>
            </a:r>
            <a:r>
              <a:rPr sz="1000" spc="10" dirty="0">
                <a:latin typeface="Consolas"/>
                <a:cs typeface="Consolas"/>
              </a:rPr>
              <a:t>;  </a:t>
            </a:r>
            <a:r>
              <a:rPr sz="1000" spc="-5" dirty="0">
                <a:latin typeface="Consolas"/>
                <a:cs typeface="Consolas"/>
              </a:rPr>
              <a:t>cin &gt;&gt; foo_str;</a:t>
            </a:r>
            <a:endParaRPr sz="1000">
              <a:latin typeface="Consolas"/>
              <a:cs typeface="Consolas"/>
            </a:endParaRPr>
          </a:p>
          <a:p>
            <a:pPr marL="372110">
              <a:lnSpc>
                <a:spcPct val="100000"/>
              </a:lnSpc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// atoi converts a char array to an</a:t>
            </a:r>
            <a:r>
              <a:rPr sz="10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1000" spc="-10" dirty="0">
                <a:solidFill>
                  <a:srgbClr val="3E7E5F"/>
                </a:solidFill>
                <a:latin typeface="Consolas"/>
                <a:cs typeface="Consolas"/>
              </a:rPr>
              <a:t>int</a:t>
            </a:r>
            <a:endParaRPr sz="1000">
              <a:latin typeface="Consolas"/>
              <a:cs typeface="Consolas"/>
            </a:endParaRPr>
          </a:p>
          <a:p>
            <a:pPr marL="372110" marR="285115">
              <a:lnSpc>
                <a:spcPct val="100000"/>
              </a:lnSpc>
            </a:pPr>
            <a:r>
              <a:rPr sz="1000" spc="-5" dirty="0">
                <a:solidFill>
                  <a:srgbClr val="3E7E5F"/>
                </a:solidFill>
                <a:latin typeface="Consolas"/>
                <a:cs typeface="Consolas"/>
              </a:rPr>
              <a:t>// object.c_str converts a c-string to a character array  </a:t>
            </a:r>
            <a:r>
              <a:rPr sz="1000" spc="-5" dirty="0">
                <a:latin typeface="Consolas"/>
                <a:cs typeface="Consolas"/>
              </a:rPr>
              <a:t>foo = </a:t>
            </a:r>
            <a:r>
              <a:rPr sz="1000" b="1" spc="-5" dirty="0">
                <a:solidFill>
                  <a:srgbClr val="632880"/>
                </a:solidFill>
                <a:latin typeface="Consolas"/>
                <a:cs typeface="Consolas"/>
              </a:rPr>
              <a:t>atoi</a:t>
            </a:r>
            <a:r>
              <a:rPr sz="1000" b="1" spc="-5" dirty="0">
                <a:latin typeface="Consolas"/>
                <a:cs typeface="Consolas"/>
              </a:rPr>
              <a:t>(foo_str.c_str());</a:t>
            </a:r>
            <a:endParaRPr sz="1000">
              <a:latin typeface="Consolas"/>
              <a:cs typeface="Consolas"/>
            </a:endParaRPr>
          </a:p>
          <a:p>
            <a:pPr marL="23177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}</a:t>
            </a:r>
            <a:endParaRPr sz="1000">
              <a:latin typeface="Consolas"/>
              <a:cs typeface="Consolas"/>
            </a:endParaRPr>
          </a:p>
          <a:p>
            <a:pPr marL="231775" marR="83883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cout </a:t>
            </a:r>
            <a:r>
              <a:rPr sz="1000" spc="-10" dirty="0">
                <a:latin typeface="Consolas"/>
                <a:cs typeface="Consolas"/>
              </a:rPr>
              <a:t>&lt;&lt; </a:t>
            </a:r>
            <a:r>
              <a:rPr sz="1000" spc="-5" dirty="0">
                <a:solidFill>
                  <a:srgbClr val="2A00FF"/>
                </a:solidFill>
                <a:latin typeface="Consolas"/>
                <a:cs typeface="Consolas"/>
              </a:rPr>
              <a:t>"Thank you, you entered: " </a:t>
            </a:r>
            <a:r>
              <a:rPr sz="1000" spc="-5" dirty="0">
                <a:latin typeface="Consolas"/>
                <a:cs typeface="Consolas"/>
              </a:rPr>
              <a:t>&lt;&lt; </a:t>
            </a:r>
            <a:r>
              <a:rPr sz="1000" spc="-10" dirty="0">
                <a:latin typeface="Consolas"/>
                <a:cs typeface="Consolas"/>
              </a:rPr>
              <a:t>foo </a:t>
            </a:r>
            <a:r>
              <a:rPr sz="1000" spc="-5" dirty="0">
                <a:latin typeface="Consolas"/>
                <a:cs typeface="Consolas"/>
              </a:rPr>
              <a:t>&lt;&lt; </a:t>
            </a:r>
            <a:r>
              <a:rPr sz="10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1000" b="1" spc="-5" dirty="0">
                <a:latin typeface="Consolas"/>
                <a:cs typeface="Consolas"/>
              </a:rPr>
              <a:t>;  </a:t>
            </a:r>
            <a:r>
              <a:rPr sz="1000" b="1" spc="-5" dirty="0">
                <a:solidFill>
                  <a:srgbClr val="7E0054"/>
                </a:solidFill>
                <a:latin typeface="Consolas"/>
                <a:cs typeface="Consolas"/>
              </a:rPr>
              <a:t>return</a:t>
            </a:r>
            <a:r>
              <a:rPr sz="1000" b="1" spc="-1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1000" b="1" spc="-5" dirty="0">
                <a:latin typeface="Consolas"/>
                <a:cs typeface="Consolas"/>
              </a:rPr>
              <a:t>0;</a:t>
            </a:r>
            <a:endParaRPr sz="1000">
              <a:latin typeface="Consolas"/>
              <a:cs typeface="Consolas"/>
            </a:endParaRPr>
          </a:p>
          <a:p>
            <a:pPr marL="91440">
              <a:lnSpc>
                <a:spcPts val="1190"/>
              </a:lnSpc>
            </a:pPr>
            <a:r>
              <a:rPr sz="1000" spc="-5" dirty="0">
                <a:latin typeface="Consolas"/>
                <a:cs typeface="Consolas"/>
              </a:rPr>
              <a:t>}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9928" y="2705100"/>
            <a:ext cx="3369945" cy="707390"/>
          </a:xfrm>
          <a:prstGeom prst="rect">
            <a:avLst/>
          </a:prstGeom>
          <a:solidFill>
            <a:srgbClr val="BCD6ED"/>
          </a:solidFill>
          <a:ln>
            <a:solidFill>
              <a:schemeClr val="tx1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0"/>
              </a:spcBef>
            </a:pPr>
            <a:r>
              <a:rPr sz="1000" spc="-5" dirty="0">
                <a:latin typeface="Consolas"/>
                <a:cs typeface="Consolas"/>
              </a:rPr>
              <a:t>Please enter a value between 1 and 100: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-5</a:t>
            </a:r>
            <a:endParaRPr sz="1000">
              <a:latin typeface="Consolas"/>
              <a:cs typeface="Consolas"/>
            </a:endParaRPr>
          </a:p>
          <a:p>
            <a:pPr marL="91440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value between 1 and 100:</a:t>
            </a:r>
            <a:r>
              <a:rPr sz="1000" spc="25" dirty="0">
                <a:latin typeface="Consolas"/>
                <a:cs typeface="Consolas"/>
              </a:rPr>
              <a:t>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105</a:t>
            </a:r>
            <a:endParaRPr sz="1000">
              <a:latin typeface="Consolas"/>
              <a:cs typeface="Consolas"/>
            </a:endParaRPr>
          </a:p>
          <a:p>
            <a:pPr marL="91440" marR="404495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value between 1 and 100: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5  </a:t>
            </a:r>
            <a:r>
              <a:rPr sz="1000" spc="-5" dirty="0">
                <a:latin typeface="Consolas"/>
                <a:cs typeface="Consolas"/>
              </a:rPr>
              <a:t>Thank you, you entered: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5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19928" y="3933444"/>
            <a:ext cx="3369945" cy="401320"/>
          </a:xfrm>
          <a:prstGeom prst="rect">
            <a:avLst/>
          </a:prstGeom>
          <a:solidFill>
            <a:srgbClr val="BCD6ED"/>
          </a:solidFill>
          <a:ln>
            <a:solidFill>
              <a:schemeClr val="tx1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 marR="266065">
              <a:lnSpc>
                <a:spcPct val="100000"/>
              </a:lnSpc>
              <a:spcBef>
                <a:spcPts val="315"/>
              </a:spcBef>
            </a:pPr>
            <a:r>
              <a:rPr sz="1000" spc="-5" dirty="0">
                <a:latin typeface="Consolas"/>
                <a:cs typeface="Consolas"/>
              </a:rPr>
              <a:t>Please enter a value between 1 and 100: </a:t>
            </a:r>
            <a:r>
              <a:rPr sz="1000" spc="-10" dirty="0">
                <a:solidFill>
                  <a:srgbClr val="00C77C"/>
                </a:solidFill>
                <a:latin typeface="Consolas"/>
                <a:cs typeface="Consolas"/>
              </a:rPr>
              <a:t>3.5  </a:t>
            </a:r>
            <a:r>
              <a:rPr sz="1000" spc="-5" dirty="0">
                <a:latin typeface="Consolas"/>
                <a:cs typeface="Consolas"/>
              </a:rPr>
              <a:t>Thank you, you entered:</a:t>
            </a:r>
            <a:r>
              <a:rPr sz="1000" spc="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3</a:t>
            </a:r>
            <a:endParaRPr sz="1000">
              <a:latin typeface="Consolas"/>
              <a:cs typeface="Consolas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519928" y="4898135"/>
          <a:ext cx="3369308" cy="101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9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7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2725"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Please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enter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a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value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between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1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and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100: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dirty="0">
                          <a:solidFill>
                            <a:srgbClr val="00C77C"/>
                          </a:solidFill>
                          <a:latin typeface="Consolas"/>
                          <a:cs typeface="Consolas"/>
                        </a:rPr>
                        <a:t>p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40005" marB="0"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R="26670" algn="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Please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enter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a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value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between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1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and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100: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dirty="0">
                          <a:solidFill>
                            <a:srgbClr val="00C77C"/>
                          </a:solidFill>
                          <a:latin typeface="Consolas"/>
                          <a:cs typeface="Consolas"/>
                        </a:rPr>
                        <a:t>q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65">
                <a:tc>
                  <a:txBody>
                    <a:bodyPr/>
                    <a:lstStyle/>
                    <a:p>
                      <a:pPr marR="26670" algn="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Please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enter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a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value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between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1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and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100: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dirty="0">
                          <a:solidFill>
                            <a:srgbClr val="00C77C"/>
                          </a:solidFill>
                          <a:latin typeface="Consolas"/>
                          <a:cs typeface="Consolas"/>
                        </a:rPr>
                        <a:t>r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R="26670" algn="r">
                        <a:lnSpc>
                          <a:spcPts val="1045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Please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45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enter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5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a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5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value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5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between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5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1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5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and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5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100: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5"/>
                        </a:lnSpc>
                      </a:pPr>
                      <a:r>
                        <a:rPr sz="1000" spc="-5" dirty="0">
                          <a:solidFill>
                            <a:srgbClr val="00C77C"/>
                          </a:solidFill>
                          <a:latin typeface="Consolas"/>
                          <a:cs typeface="Consolas"/>
                        </a:rPr>
                        <a:t>this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170">
                <a:tc gridSpan="3">
                  <a:txBody>
                    <a:bodyPr/>
                    <a:lstStyle/>
                    <a:p>
                      <a:pPr marL="91440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Please enter</a:t>
                      </a:r>
                      <a:r>
                        <a:rPr sz="1000" spc="-65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sz="1000" spc="-5" dirty="0">
                          <a:latin typeface="Consolas"/>
                          <a:cs typeface="Consolas"/>
                        </a:rPr>
                        <a:t>a</a:t>
                      </a:r>
                      <a:endParaRPr sz="1000">
                        <a:latin typeface="Consolas"/>
                        <a:cs typeface="Consolas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Thank you,</a:t>
                      </a:r>
                      <a:r>
                        <a:rPr sz="1000" spc="-65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sz="1000" spc="-5" dirty="0">
                          <a:latin typeface="Consolas"/>
                          <a:cs typeface="Consolas"/>
                        </a:rPr>
                        <a:t>you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value</a:t>
                      </a:r>
                      <a:r>
                        <a:rPr sz="1000" spc="-6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sz="1000" spc="-5" dirty="0">
                          <a:latin typeface="Consolas"/>
                          <a:cs typeface="Consolas"/>
                        </a:rPr>
                        <a:t>between</a:t>
                      </a:r>
                      <a:endParaRPr sz="1000">
                        <a:latin typeface="Consolas"/>
                        <a:cs typeface="Consolas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entered:</a:t>
                      </a:r>
                      <a:r>
                        <a:rPr sz="1000" spc="-20" dirty="0">
                          <a:latin typeface="Consolas"/>
                          <a:cs typeface="Consolas"/>
                        </a:rPr>
                        <a:t> </a:t>
                      </a:r>
                      <a:r>
                        <a:rPr sz="1000" spc="-5" dirty="0">
                          <a:latin typeface="Consolas"/>
                          <a:cs typeface="Consolas"/>
                        </a:rPr>
                        <a:t>5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040"/>
                        </a:lnSpc>
                      </a:pPr>
                      <a:r>
                        <a:rPr sz="1000" dirty="0">
                          <a:latin typeface="Consolas"/>
                          <a:cs typeface="Consolas"/>
                        </a:rPr>
                        <a:t>1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and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040"/>
                        </a:lnSpc>
                      </a:pPr>
                      <a:r>
                        <a:rPr sz="1000" spc="-5" dirty="0">
                          <a:latin typeface="Consolas"/>
                          <a:cs typeface="Consolas"/>
                        </a:rPr>
                        <a:t>100: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ts val="1040"/>
                        </a:lnSpc>
                      </a:pPr>
                      <a:r>
                        <a:rPr sz="1000" dirty="0">
                          <a:solidFill>
                            <a:srgbClr val="00C77C"/>
                          </a:solidFill>
                          <a:latin typeface="Consolas"/>
                          <a:cs typeface="Consolas"/>
                        </a:rPr>
                        <a:t>5</a:t>
                      </a:r>
                      <a:endParaRPr sz="1000">
                        <a:latin typeface="Consolas"/>
                        <a:cs typeface="Consolas"/>
                      </a:endParaRPr>
                    </a:p>
                  </a:txBody>
                  <a:tcPr marL="0" marR="0" marT="0" marB="0">
                    <a:solidFill>
                      <a:srgbClr val="BCD6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D3BA2D-A41E-4C4D-BAFF-3990711441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4200" y="3463920"/>
              <a:ext cx="1181520" cy="2417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D3BA2D-A41E-4C4D-BAFF-399071144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840" y="3454560"/>
                <a:ext cx="1200240" cy="24364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5256FCC-E0FA-4EA7-AD93-EBE948D54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02"/>
    </mc:Choice>
    <mc:Fallback>
      <p:transition spd="slow" advTm="15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45657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6315710" cy="44684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Complex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5" dirty="0">
                <a:latin typeface="Calibri"/>
                <a:cs typeface="Calibri"/>
              </a:rPr>
              <a:t>throw</a:t>
            </a:r>
            <a:endParaRPr sz="2400">
              <a:latin typeface="Calibri"/>
              <a:cs typeface="Calibri"/>
            </a:endParaRPr>
          </a:p>
          <a:p>
            <a:pPr marL="69786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latin typeface="Calibri"/>
                <a:cs typeface="Calibri"/>
              </a:rPr>
              <a:t>When an </a:t>
            </a:r>
            <a:r>
              <a:rPr sz="2000" spc="-10" dirty="0">
                <a:latin typeface="Calibri"/>
                <a:cs typeface="Calibri"/>
              </a:rPr>
              <a:t>error occurs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throw 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exception</a:t>
            </a:r>
            <a:endParaRPr sz="2000">
              <a:latin typeface="Calibri"/>
              <a:cs typeface="Calibri"/>
            </a:endParaRPr>
          </a:p>
          <a:p>
            <a:pPr marL="926465" lvl="3" indent="-2286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spc="-30" dirty="0">
                <a:latin typeface="Calibri"/>
                <a:cs typeface="Calibri"/>
              </a:rPr>
              <a:t>Transfers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5" dirty="0">
                <a:latin typeface="Calibri"/>
                <a:cs typeface="Calibri"/>
              </a:rPr>
              <a:t>program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an </a:t>
            </a:r>
            <a:r>
              <a:rPr sz="1800" spc="-20" dirty="0">
                <a:latin typeface="Calibri"/>
                <a:cs typeface="Calibri"/>
              </a:rPr>
              <a:t>“exception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handler”</a:t>
            </a:r>
            <a:endParaRPr sz="1800">
              <a:latin typeface="Calibri"/>
              <a:cs typeface="Calibri"/>
            </a:endParaRPr>
          </a:p>
          <a:p>
            <a:pPr marL="926465" lvl="3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current </a:t>
            </a:r>
            <a:r>
              <a:rPr sz="1800" spc="-5" dirty="0">
                <a:latin typeface="Calibri"/>
                <a:cs typeface="Calibri"/>
              </a:rPr>
              <a:t>function is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aborted</a:t>
            </a:r>
            <a:endParaRPr sz="1800">
              <a:latin typeface="Calibri"/>
              <a:cs typeface="Calibri"/>
            </a:endParaRPr>
          </a:p>
          <a:p>
            <a:pPr lvl="3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469900" lvl="1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0" dirty="0">
                <a:latin typeface="Calibri"/>
                <a:cs typeface="Calibri"/>
              </a:rPr>
              <a:t>Exception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handler</a:t>
            </a:r>
            <a:endParaRPr sz="2400">
              <a:latin typeface="Calibri"/>
              <a:cs typeface="Calibri"/>
            </a:endParaRPr>
          </a:p>
          <a:p>
            <a:pPr marL="697865" lvl="2" indent="-227965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latin typeface="Calibri"/>
                <a:cs typeface="Calibri"/>
              </a:rPr>
              <a:t>try</a:t>
            </a:r>
            <a:endParaRPr sz="2000">
              <a:latin typeface="Calibri"/>
              <a:cs typeface="Calibri"/>
            </a:endParaRPr>
          </a:p>
          <a:p>
            <a:pPr marL="926465" lvl="3" indent="-228600">
              <a:lnSpc>
                <a:spcPct val="100000"/>
              </a:lnSpc>
              <a:spcBef>
                <a:spcPts val="295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spc="-10" dirty="0">
                <a:latin typeface="Calibri"/>
                <a:cs typeface="Calibri"/>
              </a:rPr>
              <a:t>Contains </a:t>
            </a:r>
            <a:r>
              <a:rPr sz="1800" spc="-5" dirty="0">
                <a:latin typeface="Calibri"/>
                <a:cs typeface="Calibri"/>
              </a:rPr>
              <a:t>functions or </a:t>
            </a:r>
            <a:r>
              <a:rPr sz="1800" spc="-10" dirty="0">
                <a:latin typeface="Calibri"/>
                <a:cs typeface="Calibri"/>
              </a:rPr>
              <a:t>code </a:t>
            </a:r>
            <a:r>
              <a:rPr sz="1800" spc="-5" dirty="0">
                <a:latin typeface="Calibri"/>
                <a:cs typeface="Calibri"/>
              </a:rPr>
              <a:t>that might </a:t>
            </a:r>
            <a:r>
              <a:rPr sz="1800" spc="-15" dirty="0">
                <a:latin typeface="Calibri"/>
                <a:cs typeface="Calibri"/>
              </a:rPr>
              <a:t>create </a:t>
            </a:r>
            <a:r>
              <a:rPr sz="1800" spc="-5" dirty="0">
                <a:latin typeface="Calibri"/>
                <a:cs typeface="Calibri"/>
              </a:rPr>
              <a:t>an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exception</a:t>
            </a:r>
            <a:endParaRPr sz="1800">
              <a:latin typeface="Calibri"/>
              <a:cs typeface="Calibri"/>
            </a:endParaRPr>
          </a:p>
          <a:p>
            <a:pPr lvl="3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697865" lvl="2" indent="-227965">
              <a:lnSpc>
                <a:spcPct val="1000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latin typeface="Calibri"/>
                <a:cs typeface="Calibri"/>
              </a:rPr>
              <a:t>catch</a:t>
            </a:r>
            <a:endParaRPr sz="2000">
              <a:latin typeface="Calibri"/>
              <a:cs typeface="Calibri"/>
            </a:endParaRPr>
          </a:p>
          <a:p>
            <a:pPr marL="926465" lvl="3" indent="-22860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spc="-10" dirty="0">
                <a:latin typeface="Calibri"/>
                <a:cs typeface="Calibri"/>
              </a:rPr>
              <a:t>Looks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exception</a:t>
            </a:r>
            <a:endParaRPr sz="1800">
              <a:latin typeface="Calibri"/>
              <a:cs typeface="Calibri"/>
            </a:endParaRPr>
          </a:p>
          <a:p>
            <a:pPr marL="926465" lvl="3" indent="-22860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spc="-15" dirty="0">
                <a:latin typeface="Calibri"/>
                <a:cs typeface="Calibri"/>
              </a:rPr>
              <a:t>Executes </a:t>
            </a:r>
            <a:r>
              <a:rPr sz="1800" dirty="0">
                <a:latin typeface="Calibri"/>
                <a:cs typeface="Calibri"/>
              </a:rPr>
              <a:t>IFF the </a:t>
            </a:r>
            <a:r>
              <a:rPr sz="1800" spc="-10" dirty="0">
                <a:latin typeface="Calibri"/>
                <a:cs typeface="Calibri"/>
              </a:rPr>
              <a:t>correct </a:t>
            </a:r>
            <a:r>
              <a:rPr sz="1800" dirty="0">
                <a:latin typeface="Calibri"/>
                <a:cs typeface="Calibri"/>
              </a:rPr>
              <a:t>type </a:t>
            </a:r>
            <a:r>
              <a:rPr sz="1800" spc="-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exception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thrown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5169811-F7DE-4CE5-A704-3B884CE96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19"/>
    </mc:Choice>
    <mc:Fallback>
      <p:transition spd="slow" advTm="5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37457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45148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Complex </a:t>
            </a:r>
            <a:r>
              <a:rPr sz="2800" spc="-20" dirty="0">
                <a:latin typeface="Calibri"/>
                <a:cs typeface="Calibri"/>
              </a:rPr>
              <a:t>exceptions </a:t>
            </a:r>
            <a:r>
              <a:rPr sz="2800" spc="-5" dirty="0">
                <a:latin typeface="Calibri"/>
                <a:cs typeface="Calibri"/>
              </a:rPr>
              <a:t>-</a:t>
            </a:r>
            <a:r>
              <a:rPr sz="2800" spc="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handler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6427" y="1688592"/>
            <a:ext cx="4572000" cy="5078095"/>
          </a:xfrm>
          <a:custGeom>
            <a:avLst/>
            <a:gdLst/>
            <a:ahLst/>
            <a:cxnLst/>
            <a:rect l="l" t="t" r="r" b="b"/>
            <a:pathLst>
              <a:path w="4572000" h="5078095">
                <a:moveTo>
                  <a:pt x="0" y="5077968"/>
                </a:moveTo>
                <a:lnTo>
                  <a:pt x="4572000" y="5077968"/>
                </a:lnTo>
                <a:lnTo>
                  <a:pt x="4572000" y="0"/>
                </a:lnTo>
                <a:lnTo>
                  <a:pt x="0" y="0"/>
                </a:lnTo>
                <a:lnTo>
                  <a:pt x="0" y="507796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6427" y="1688592"/>
            <a:ext cx="4572000" cy="264731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4000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5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 dirty="0">
              <a:latin typeface="Consolas"/>
              <a:cs typeface="Consolas"/>
            </a:endParaRPr>
          </a:p>
          <a:p>
            <a:pPr marL="281305" indent="-128270">
              <a:lnSpc>
                <a:spcPct val="100000"/>
              </a:lnSpc>
              <a:buChar char="*"/>
              <a:tabLst>
                <a:tab pos="28194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throw.cpp</a:t>
            </a:r>
            <a:endParaRPr sz="900" dirty="0">
              <a:latin typeface="Consolas"/>
              <a:cs typeface="Consolas"/>
            </a:endParaRPr>
          </a:p>
          <a:p>
            <a:pPr marL="153035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 dirty="0">
              <a:latin typeface="Consolas"/>
              <a:cs typeface="Consolas"/>
            </a:endParaRPr>
          </a:p>
          <a:p>
            <a:pPr marL="343535" indent="-190500">
              <a:lnSpc>
                <a:spcPct val="100000"/>
              </a:lnSpc>
              <a:buChar char="*"/>
              <a:tabLst>
                <a:tab pos="343535" algn="l"/>
                <a:tab pos="34417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 dirty="0">
              <a:latin typeface="Consolas"/>
              <a:cs typeface="Consolas"/>
            </a:endParaRPr>
          </a:p>
          <a:p>
            <a:pPr marL="597535" indent="-444500">
              <a:lnSpc>
                <a:spcPct val="100000"/>
              </a:lnSpc>
              <a:buChar char="*"/>
              <a:tabLst>
                <a:tab pos="597535" algn="l"/>
                <a:tab pos="59817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 dirty="0">
              <a:latin typeface="Consolas"/>
              <a:cs typeface="Consolas"/>
            </a:endParaRPr>
          </a:p>
          <a:p>
            <a:pPr marL="153035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 dirty="0">
              <a:latin typeface="Consolas"/>
              <a:cs typeface="Consolas"/>
            </a:endParaRPr>
          </a:p>
          <a:p>
            <a:pPr marL="90805" marR="320484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900" b="1" spc="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std;</a:t>
            </a:r>
            <a:endParaRPr sz="900" dirty="0">
              <a:latin typeface="Consolas"/>
              <a:cs typeface="Consolas"/>
            </a:endParaRPr>
          </a:p>
          <a:p>
            <a:pPr marL="90805" marR="2313305">
              <a:lnSpc>
                <a:spcPts val="2160"/>
              </a:lnSpc>
              <a:spcBef>
                <a:spcPts val="25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divide(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dirty="0">
                <a:latin typeface="Consolas"/>
                <a:cs typeface="Consolas"/>
              </a:rPr>
              <a:t>num,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denom);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900" b="1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main(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</a:t>
            </a:r>
            <a:endParaRPr sz="900" dirty="0">
              <a:latin typeface="Consolas"/>
              <a:cs typeface="Consolas"/>
            </a:endParaRPr>
          </a:p>
          <a:p>
            <a:pPr marL="217170">
              <a:lnSpc>
                <a:spcPts val="83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900" b="1" spc="-1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numerator;</a:t>
            </a:r>
            <a:endParaRPr sz="900" dirty="0">
              <a:latin typeface="Consolas"/>
              <a:cs typeface="Consolas"/>
            </a:endParaRPr>
          </a:p>
          <a:p>
            <a:pPr marL="217170" marR="333184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denominator;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result;</a:t>
            </a:r>
            <a:endParaRPr sz="9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21717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900" b="1" spc="-5" dirty="0">
                <a:latin typeface="Consolas"/>
                <a:cs typeface="Consolas"/>
              </a:rPr>
              <a:t>(1){</a:t>
            </a:r>
            <a:endParaRPr sz="900" dirty="0">
              <a:latin typeface="Consolas"/>
              <a:cs typeface="Consolas"/>
            </a:endParaRPr>
          </a:p>
          <a:p>
            <a:pPr marL="343535" marR="854075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cout 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numerator and denominator: </a:t>
            </a:r>
            <a:r>
              <a:rPr sz="900" spc="5" dirty="0">
                <a:solidFill>
                  <a:srgbClr val="2A00FF"/>
                </a:solidFill>
                <a:latin typeface="Consolas"/>
                <a:cs typeface="Consolas"/>
              </a:rPr>
              <a:t>"</a:t>
            </a:r>
            <a:r>
              <a:rPr sz="900" spc="5" dirty="0">
                <a:latin typeface="Consolas"/>
                <a:cs typeface="Consolas"/>
              </a:rPr>
              <a:t>;  </a:t>
            </a:r>
            <a:r>
              <a:rPr sz="900" dirty="0">
                <a:latin typeface="Consolas"/>
                <a:cs typeface="Consolas"/>
              </a:rPr>
              <a:t>cin &gt;&gt;</a:t>
            </a:r>
            <a:r>
              <a:rPr sz="900" spc="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numerator;</a:t>
            </a:r>
            <a:endParaRPr sz="900" dirty="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847" y="4322140"/>
            <a:ext cx="294640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cin &gt;&gt;</a:t>
            </a:r>
            <a:r>
              <a:rPr sz="900" spc="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denominator;</a:t>
            </a:r>
            <a:endParaRPr sz="900" dirty="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900" b="1" spc="-5" dirty="0">
                <a:latin typeface="Consolas"/>
                <a:cs typeface="Consolas"/>
              </a:rPr>
              <a:t>{</a:t>
            </a:r>
            <a:endParaRPr sz="900" dirty="0">
              <a:latin typeface="Consolas"/>
              <a:cs typeface="Consolas"/>
            </a:endParaRPr>
          </a:p>
          <a:p>
            <a:pPr marL="140335" marR="508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result </a:t>
            </a:r>
            <a:r>
              <a:rPr sz="900" dirty="0">
                <a:latin typeface="Consolas"/>
                <a:cs typeface="Consolas"/>
              </a:rPr>
              <a:t>= </a:t>
            </a:r>
            <a:r>
              <a:rPr sz="900" spc="-5" dirty="0">
                <a:latin typeface="Consolas"/>
                <a:cs typeface="Consolas"/>
              </a:rPr>
              <a:t>divide(numerator, denominator);  cout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"the result is: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latin typeface="Consolas"/>
                <a:cs typeface="Consolas"/>
              </a:rPr>
              <a:t>result &lt;&lt;</a:t>
            </a:r>
            <a:r>
              <a:rPr sz="900" spc="200" dirty="0"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 dirty="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847" y="4871466"/>
            <a:ext cx="2374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const char </a:t>
            </a:r>
            <a:r>
              <a:rPr sz="900" b="1" dirty="0">
                <a:latin typeface="Consolas"/>
                <a:cs typeface="Consolas"/>
              </a:rPr>
              <a:t>*</a:t>
            </a:r>
            <a:r>
              <a:rPr sz="900" b="1" spc="150" dirty="0"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exception_string){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5863" y="5145785"/>
            <a:ext cx="16129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onsolas"/>
                <a:cs typeface="Consolas"/>
              </a:rPr>
              <a:t>cout </a:t>
            </a:r>
            <a:r>
              <a:rPr sz="900" dirty="0">
                <a:latin typeface="Consolas"/>
                <a:cs typeface="Consolas"/>
              </a:rPr>
              <a:t>&lt;&lt;</a:t>
            </a:r>
            <a:r>
              <a:rPr sz="900" spc="55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exception_string;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847" y="5282946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355" y="5420105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6427" y="5557215"/>
            <a:ext cx="4572000" cy="1122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17170" marR="231330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divide(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dirty="0">
                <a:latin typeface="Consolas"/>
                <a:cs typeface="Consolas"/>
              </a:rPr>
              <a:t>num,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denom){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(denom </a:t>
            </a:r>
            <a:r>
              <a:rPr sz="900" b="1" dirty="0">
                <a:latin typeface="Consolas"/>
                <a:cs typeface="Consolas"/>
              </a:rPr>
              <a:t>==</a:t>
            </a:r>
            <a:r>
              <a:rPr sz="900" b="1" spc="5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34353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"ERROR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Divide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by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zero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terminating function</a:t>
            </a:r>
            <a:r>
              <a:rPr sz="900" b="1" spc="204" dirty="0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\n"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Times New Roman"/>
              <a:cs typeface="Times New Roman"/>
            </a:endParaRPr>
          </a:p>
          <a:p>
            <a:pPr marL="217170">
              <a:lnSpc>
                <a:spcPts val="1075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 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static_cast</a:t>
            </a:r>
            <a:r>
              <a:rPr sz="900" b="1" spc="-5" dirty="0">
                <a:latin typeface="Consolas"/>
                <a:cs typeface="Consolas"/>
              </a:rPr>
              <a:t>&lt;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-5" dirty="0">
                <a:latin typeface="Consolas"/>
                <a:cs typeface="Consolas"/>
              </a:rPr>
              <a:t>&gt;(num) </a:t>
            </a:r>
            <a:r>
              <a:rPr sz="900" b="1" dirty="0">
                <a:latin typeface="Consolas"/>
                <a:cs typeface="Consolas"/>
              </a:rPr>
              <a:t>/</a:t>
            </a:r>
            <a:r>
              <a:rPr sz="900" b="1" spc="55" dirty="0"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denom);</a:t>
            </a:r>
            <a:endParaRPr sz="900">
              <a:latin typeface="Consolas"/>
              <a:cs typeface="Consolas"/>
            </a:endParaRPr>
          </a:p>
          <a:p>
            <a:pPr marL="90805">
              <a:lnSpc>
                <a:spcPts val="1075"/>
              </a:lnSpc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94376" y="2904744"/>
            <a:ext cx="3473450" cy="1323340"/>
          </a:xfrm>
          <a:prstGeom prst="rect">
            <a:avLst/>
          </a:prstGeom>
          <a:solidFill>
            <a:srgbClr val="BCD6ED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marR="231140" algn="just">
              <a:lnSpc>
                <a:spcPct val="100000"/>
              </a:lnSpc>
              <a:spcBef>
                <a:spcPts val="310"/>
              </a:spcBef>
            </a:pPr>
            <a:r>
              <a:rPr sz="1000" spc="-5" dirty="0">
                <a:latin typeface="Consolas"/>
                <a:cs typeface="Consolas"/>
              </a:rPr>
              <a:t>please enter a numerator and denominator: </a:t>
            </a:r>
            <a:r>
              <a:rPr sz="1000" spc="-5" dirty="0">
                <a:solidFill>
                  <a:srgbClr val="00C77C"/>
                </a:solidFill>
                <a:latin typeface="Consolas"/>
                <a:cs typeface="Consolas"/>
              </a:rPr>
              <a:t>2 3  </a:t>
            </a:r>
            <a:r>
              <a:rPr sz="1000" spc="-5" dirty="0">
                <a:latin typeface="Consolas"/>
                <a:cs typeface="Consolas"/>
              </a:rPr>
              <a:t>the result is:</a:t>
            </a:r>
            <a:r>
              <a:rPr sz="100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0.666667</a:t>
            </a:r>
            <a:endParaRPr sz="1000">
              <a:latin typeface="Consolas"/>
              <a:cs typeface="Consolas"/>
            </a:endParaRPr>
          </a:p>
          <a:p>
            <a:pPr marL="92075" marR="231140" algn="just">
              <a:lnSpc>
                <a:spcPct val="100000"/>
              </a:lnSpc>
            </a:pPr>
            <a:r>
              <a:rPr sz="1000" spc="-5" dirty="0">
                <a:latin typeface="Consolas"/>
                <a:cs typeface="Consolas"/>
              </a:rPr>
              <a:t>please enter a numerator and denominator: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0 3  </a:t>
            </a:r>
            <a:r>
              <a:rPr sz="1000" spc="-5" dirty="0">
                <a:latin typeface="Consolas"/>
                <a:cs typeface="Consolas"/>
              </a:rPr>
              <a:t>the result is:</a:t>
            </a:r>
            <a:r>
              <a:rPr sz="100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0</a:t>
            </a:r>
            <a:endParaRPr sz="1000">
              <a:latin typeface="Consolas"/>
              <a:cs typeface="Consolas"/>
            </a:endParaRPr>
          </a:p>
          <a:p>
            <a:pPr marL="92075" marR="230504" algn="just">
              <a:lnSpc>
                <a:spcPct val="99700"/>
              </a:lnSpc>
            </a:pPr>
            <a:r>
              <a:rPr sz="1000" spc="-5" dirty="0">
                <a:latin typeface="Consolas"/>
                <a:cs typeface="Consolas"/>
              </a:rPr>
              <a:t>please enter a numerator and denominator: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2 0  </a:t>
            </a:r>
            <a:r>
              <a:rPr sz="1000" spc="-5" dirty="0">
                <a:latin typeface="Consolas"/>
                <a:cs typeface="Consolas"/>
              </a:rPr>
              <a:t>ERROR - Divide by zero - terminating function  please enter a numerator and denominator: </a:t>
            </a:r>
            <a:r>
              <a:rPr sz="1000" spc="-5" dirty="0">
                <a:solidFill>
                  <a:srgbClr val="00AF50"/>
                </a:solidFill>
                <a:latin typeface="Consolas"/>
                <a:cs typeface="Consolas"/>
              </a:rPr>
              <a:t>2 2  </a:t>
            </a:r>
            <a:r>
              <a:rPr sz="1000" spc="-5" dirty="0">
                <a:latin typeface="Consolas"/>
                <a:cs typeface="Consolas"/>
              </a:rPr>
              <a:t>the result is:</a:t>
            </a:r>
            <a:r>
              <a:rPr sz="1000" dirty="0">
                <a:latin typeface="Consolas"/>
                <a:cs typeface="Consolas"/>
              </a:rPr>
              <a:t> </a:t>
            </a:r>
            <a:r>
              <a:rPr sz="1000" spc="-5" dirty="0">
                <a:latin typeface="Consolas"/>
                <a:cs typeface="Consolas"/>
              </a:rPr>
              <a:t>1</a:t>
            </a:r>
            <a:endParaRPr sz="10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8428" y="6038088"/>
            <a:ext cx="1584960" cy="524510"/>
          </a:xfrm>
          <a:prstGeom prst="rect">
            <a:avLst/>
          </a:prstGeom>
          <a:solidFill>
            <a:srgbClr val="F8CAAC"/>
          </a:solidFill>
        </p:spPr>
        <p:txBody>
          <a:bodyPr vert="horz" wrap="square" lIns="0" tIns="3619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84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string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literal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type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is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const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char</a:t>
            </a:r>
            <a:r>
              <a:rPr sz="14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84547" y="6201752"/>
            <a:ext cx="565150" cy="105410"/>
          </a:xfrm>
          <a:custGeom>
            <a:avLst/>
            <a:gdLst/>
            <a:ahLst/>
            <a:cxnLst/>
            <a:rect l="l" t="t" r="r" b="b"/>
            <a:pathLst>
              <a:path w="565150" h="105410">
                <a:moveTo>
                  <a:pt x="76420" y="31517"/>
                </a:moveTo>
                <a:lnTo>
                  <a:pt x="74834" y="44107"/>
                </a:lnTo>
                <a:lnTo>
                  <a:pt x="563244" y="105156"/>
                </a:lnTo>
                <a:lnTo>
                  <a:pt x="564768" y="92557"/>
                </a:lnTo>
                <a:lnTo>
                  <a:pt x="76420" y="31517"/>
                </a:lnTo>
                <a:close/>
              </a:path>
              <a:path w="565150" h="105410">
                <a:moveTo>
                  <a:pt x="80390" y="0"/>
                </a:moveTo>
                <a:lnTo>
                  <a:pt x="0" y="28359"/>
                </a:lnTo>
                <a:lnTo>
                  <a:pt x="70865" y="75615"/>
                </a:lnTo>
                <a:lnTo>
                  <a:pt x="74834" y="44107"/>
                </a:lnTo>
                <a:lnTo>
                  <a:pt x="62229" y="42532"/>
                </a:lnTo>
                <a:lnTo>
                  <a:pt x="63753" y="29933"/>
                </a:lnTo>
                <a:lnTo>
                  <a:pt x="76620" y="29933"/>
                </a:lnTo>
                <a:lnTo>
                  <a:pt x="80390" y="0"/>
                </a:lnTo>
                <a:close/>
              </a:path>
              <a:path w="565150" h="105410">
                <a:moveTo>
                  <a:pt x="63753" y="29933"/>
                </a:moveTo>
                <a:lnTo>
                  <a:pt x="62229" y="42532"/>
                </a:lnTo>
                <a:lnTo>
                  <a:pt x="74834" y="44107"/>
                </a:lnTo>
                <a:lnTo>
                  <a:pt x="76420" y="31517"/>
                </a:lnTo>
                <a:lnTo>
                  <a:pt x="63753" y="29933"/>
                </a:lnTo>
                <a:close/>
              </a:path>
              <a:path w="565150" h="105410">
                <a:moveTo>
                  <a:pt x="76620" y="29933"/>
                </a:moveTo>
                <a:lnTo>
                  <a:pt x="63753" y="29933"/>
                </a:lnTo>
                <a:lnTo>
                  <a:pt x="76420" y="31517"/>
                </a:lnTo>
                <a:lnTo>
                  <a:pt x="76620" y="299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52315" y="4335779"/>
            <a:ext cx="1797050" cy="523240"/>
          </a:xfrm>
          <a:custGeom>
            <a:avLst/>
            <a:gdLst/>
            <a:ahLst/>
            <a:cxnLst/>
            <a:rect l="l" t="t" r="r" b="b"/>
            <a:pathLst>
              <a:path w="1797050" h="523239">
                <a:moveTo>
                  <a:pt x="0" y="522732"/>
                </a:moveTo>
                <a:lnTo>
                  <a:pt x="1796795" y="522732"/>
                </a:lnTo>
                <a:lnTo>
                  <a:pt x="1796795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31309" y="4357242"/>
            <a:ext cx="16211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code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that might</a:t>
            </a:r>
            <a:r>
              <a:rPr sz="14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cause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1309" y="4570602"/>
            <a:ext cx="948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an</a:t>
            </a:r>
            <a:r>
              <a:rPr sz="14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94532" y="4590160"/>
            <a:ext cx="558165" cy="130810"/>
          </a:xfrm>
          <a:custGeom>
            <a:avLst/>
            <a:gdLst/>
            <a:ahLst/>
            <a:cxnLst/>
            <a:rect l="l" t="t" r="r" b="b"/>
            <a:pathLst>
              <a:path w="558164" h="130810">
                <a:moveTo>
                  <a:pt x="68198" y="55371"/>
                </a:moveTo>
                <a:lnTo>
                  <a:pt x="0" y="106299"/>
                </a:lnTo>
                <a:lnTo>
                  <a:pt x="81787" y="130301"/>
                </a:lnTo>
                <a:lnTo>
                  <a:pt x="76536" y="101345"/>
                </a:lnTo>
                <a:lnTo>
                  <a:pt x="63626" y="101345"/>
                </a:lnTo>
                <a:lnTo>
                  <a:pt x="61340" y="88900"/>
                </a:lnTo>
                <a:lnTo>
                  <a:pt x="73870" y="86645"/>
                </a:lnTo>
                <a:lnTo>
                  <a:pt x="68198" y="55371"/>
                </a:lnTo>
                <a:close/>
              </a:path>
              <a:path w="558164" h="130810">
                <a:moveTo>
                  <a:pt x="73870" y="86645"/>
                </a:moveTo>
                <a:lnTo>
                  <a:pt x="61340" y="88900"/>
                </a:lnTo>
                <a:lnTo>
                  <a:pt x="63626" y="101345"/>
                </a:lnTo>
                <a:lnTo>
                  <a:pt x="76128" y="99096"/>
                </a:lnTo>
                <a:lnTo>
                  <a:pt x="73870" y="86645"/>
                </a:lnTo>
                <a:close/>
              </a:path>
              <a:path w="558164" h="130810">
                <a:moveTo>
                  <a:pt x="76128" y="99096"/>
                </a:moveTo>
                <a:lnTo>
                  <a:pt x="63626" y="101345"/>
                </a:lnTo>
                <a:lnTo>
                  <a:pt x="76536" y="101345"/>
                </a:lnTo>
                <a:lnTo>
                  <a:pt x="76128" y="99096"/>
                </a:lnTo>
                <a:close/>
              </a:path>
              <a:path w="558164" h="130810">
                <a:moveTo>
                  <a:pt x="555497" y="0"/>
                </a:moveTo>
                <a:lnTo>
                  <a:pt x="73870" y="86645"/>
                </a:lnTo>
                <a:lnTo>
                  <a:pt x="76128" y="99096"/>
                </a:lnTo>
                <a:lnTo>
                  <a:pt x="557656" y="12445"/>
                </a:lnTo>
                <a:lnTo>
                  <a:pt x="5554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9267" y="5094732"/>
            <a:ext cx="2200910" cy="524510"/>
          </a:xfrm>
          <a:custGeom>
            <a:avLst/>
            <a:gdLst/>
            <a:ahLst/>
            <a:cxnLst/>
            <a:rect l="l" t="t" r="r" b="b"/>
            <a:pathLst>
              <a:path w="2200910" h="524510">
                <a:moveTo>
                  <a:pt x="0" y="524256"/>
                </a:moveTo>
                <a:lnTo>
                  <a:pt x="2200656" y="524256"/>
                </a:lnTo>
                <a:lnTo>
                  <a:pt x="2200656" y="0"/>
                </a:lnTo>
                <a:lnTo>
                  <a:pt x="0" y="0"/>
                </a:lnTo>
                <a:lnTo>
                  <a:pt x="0" y="524256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50791" y="5094732"/>
            <a:ext cx="897890" cy="524510"/>
          </a:xfrm>
          <a:prstGeom prst="rect">
            <a:avLst/>
          </a:prstGeom>
          <a:solidFill>
            <a:srgbClr val="F8CAAC"/>
          </a:solidFill>
        </p:spPr>
        <p:txBody>
          <a:bodyPr vert="horz" wrap="square" lIns="0" tIns="35560" rIns="0" bIns="0" rtlCol="0">
            <a:spAutoFit/>
          </a:bodyPr>
          <a:lstStyle/>
          <a:p>
            <a:pPr marL="90170" marR="12700">
              <a:lnSpc>
                <a:spcPct val="100000"/>
              </a:lnSpc>
              <a:spcBef>
                <a:spcPts val="28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what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to</a:t>
            </a:r>
            <a:r>
              <a:rPr sz="1400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do 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</a:t>
            </a:r>
            <a:r>
              <a:rPr sz="1400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48428" y="5094732"/>
            <a:ext cx="1301750" cy="524510"/>
          </a:xfrm>
          <a:prstGeom prst="rect">
            <a:avLst/>
          </a:prstGeom>
          <a:solidFill>
            <a:srgbClr val="F8CAAC"/>
          </a:solidFill>
        </p:spPr>
        <p:txBody>
          <a:bodyPr vert="horz" wrap="square" lIns="0" tIns="35560" rIns="0" bIns="0" rtlCol="0">
            <a:spAutoFit/>
          </a:bodyPr>
          <a:lstStyle/>
          <a:p>
            <a:pPr marR="144145" indent="36195">
              <a:lnSpc>
                <a:spcPct val="100000"/>
              </a:lnSpc>
              <a:spcBef>
                <a:spcPts val="280"/>
              </a:spcBef>
            </a:pP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if a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const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char</a:t>
            </a:r>
            <a:r>
              <a:rPr sz="140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*  s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thrown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13888" y="5195823"/>
            <a:ext cx="1107440" cy="171450"/>
          </a:xfrm>
          <a:custGeom>
            <a:avLst/>
            <a:gdLst/>
            <a:ahLst/>
            <a:cxnLst/>
            <a:rect l="l" t="t" r="r" b="b"/>
            <a:pathLst>
              <a:path w="1107439" h="171450">
                <a:moveTo>
                  <a:pt x="76395" y="31528"/>
                </a:moveTo>
                <a:lnTo>
                  <a:pt x="74853" y="44099"/>
                </a:lnTo>
                <a:lnTo>
                  <a:pt x="1105789" y="171069"/>
                </a:lnTo>
                <a:lnTo>
                  <a:pt x="1107313" y="158495"/>
                </a:lnTo>
                <a:lnTo>
                  <a:pt x="76395" y="31528"/>
                </a:lnTo>
                <a:close/>
              </a:path>
              <a:path w="1107439" h="171450">
                <a:moveTo>
                  <a:pt x="80263" y="0"/>
                </a:moveTo>
                <a:lnTo>
                  <a:pt x="0" y="28448"/>
                </a:lnTo>
                <a:lnTo>
                  <a:pt x="70993" y="75564"/>
                </a:lnTo>
                <a:lnTo>
                  <a:pt x="74853" y="44099"/>
                </a:lnTo>
                <a:lnTo>
                  <a:pt x="62230" y="42544"/>
                </a:lnTo>
                <a:lnTo>
                  <a:pt x="63754" y="29971"/>
                </a:lnTo>
                <a:lnTo>
                  <a:pt x="76586" y="29971"/>
                </a:lnTo>
                <a:lnTo>
                  <a:pt x="80263" y="0"/>
                </a:lnTo>
                <a:close/>
              </a:path>
              <a:path w="1107439" h="171450">
                <a:moveTo>
                  <a:pt x="63754" y="29971"/>
                </a:moveTo>
                <a:lnTo>
                  <a:pt x="62230" y="42544"/>
                </a:lnTo>
                <a:lnTo>
                  <a:pt x="74853" y="44099"/>
                </a:lnTo>
                <a:lnTo>
                  <a:pt x="76395" y="31528"/>
                </a:lnTo>
                <a:lnTo>
                  <a:pt x="63754" y="29971"/>
                </a:lnTo>
                <a:close/>
              </a:path>
              <a:path w="1107439" h="171450">
                <a:moveTo>
                  <a:pt x="76586" y="29971"/>
                </a:moveTo>
                <a:lnTo>
                  <a:pt x="63754" y="29971"/>
                </a:lnTo>
                <a:lnTo>
                  <a:pt x="76395" y="31528"/>
                </a:lnTo>
                <a:lnTo>
                  <a:pt x="76586" y="29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79CA045-BC6E-4E59-AAF5-FA02859A88F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240" y="2723760"/>
              <a:ext cx="8041320" cy="39736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79CA045-BC6E-4E59-AAF5-FA02859A88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6880" y="2714400"/>
                <a:ext cx="8060040" cy="399240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86DE92C7-431D-4E2F-A95D-DBD743D97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04"/>
    </mc:Choice>
    <mc:Fallback>
      <p:transition spd="slow" advTm="273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48231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5580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Complex </a:t>
            </a:r>
            <a:r>
              <a:rPr sz="2800" spc="-20" dirty="0">
                <a:latin typeface="Calibri"/>
                <a:cs typeface="Calibri"/>
              </a:rPr>
              <a:t>exceptions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10" dirty="0">
                <a:latin typeface="Calibri"/>
                <a:cs typeface="Calibri"/>
              </a:rPr>
              <a:t>handler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failure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6427" y="1688592"/>
            <a:ext cx="4572000" cy="5078095"/>
          </a:xfrm>
          <a:custGeom>
            <a:avLst/>
            <a:gdLst/>
            <a:ahLst/>
            <a:cxnLst/>
            <a:rect l="l" t="t" r="r" b="b"/>
            <a:pathLst>
              <a:path w="4572000" h="5078095">
                <a:moveTo>
                  <a:pt x="0" y="5077968"/>
                </a:moveTo>
                <a:lnTo>
                  <a:pt x="4572000" y="5077968"/>
                </a:lnTo>
                <a:lnTo>
                  <a:pt x="4572000" y="0"/>
                </a:lnTo>
                <a:lnTo>
                  <a:pt x="0" y="0"/>
                </a:lnTo>
                <a:lnTo>
                  <a:pt x="0" y="507796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4863" y="1716151"/>
            <a:ext cx="1801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/*</a:t>
            </a:r>
            <a:endParaRPr sz="900">
              <a:latin typeface="Consolas"/>
              <a:cs typeface="Consolas"/>
            </a:endParaRPr>
          </a:p>
          <a:p>
            <a:pPr marL="202565" indent="-127635">
              <a:lnSpc>
                <a:spcPct val="100000"/>
              </a:lnSpc>
              <a:buChar char="*"/>
              <a:tabLst>
                <a:tab pos="203200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throw.cpp</a:t>
            </a:r>
            <a:endParaRPr sz="900">
              <a:latin typeface="Consolas"/>
              <a:cs typeface="Consolas"/>
            </a:endParaRPr>
          </a:p>
          <a:p>
            <a:pPr marL="7493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</a:t>
            </a:r>
            <a:endParaRPr sz="900">
              <a:latin typeface="Consolas"/>
              <a:cs typeface="Consolas"/>
            </a:endParaRPr>
          </a:p>
          <a:p>
            <a:pPr marL="265430" indent="-190500">
              <a:lnSpc>
                <a:spcPct val="100000"/>
              </a:lnSpc>
              <a:buChar char="*"/>
              <a:tabLst>
                <a:tab pos="265430" algn="l"/>
                <a:tab pos="266065" algn="l"/>
              </a:tabLst>
            </a:pP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Created on: </a:t>
            </a: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Apr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25,</a:t>
            </a:r>
            <a:r>
              <a:rPr sz="900" spc="50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2019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7347" y="2264790"/>
            <a:ext cx="1738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" algn="l"/>
              </a:tabLst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	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Author:</a:t>
            </a:r>
            <a:r>
              <a:rPr sz="900" spc="25" dirty="0">
                <a:solidFill>
                  <a:srgbClr val="3E7E5F"/>
                </a:solidFill>
                <a:latin typeface="Consolas"/>
                <a:cs typeface="Consolas"/>
              </a:rPr>
              <a:t> </a:t>
            </a:r>
            <a:r>
              <a:rPr sz="900" spc="-5" dirty="0">
                <a:solidFill>
                  <a:srgbClr val="3E7E5F"/>
                </a:solidFill>
                <a:latin typeface="Consolas"/>
                <a:cs typeface="Consolas"/>
              </a:rPr>
              <a:t>johnsontimoj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E7E5F"/>
                </a:solidFill>
                <a:latin typeface="Consolas"/>
                <a:cs typeface="Consolas"/>
              </a:rPr>
              <a:t>*/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4863" y="2539110"/>
            <a:ext cx="1294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#include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&lt;iostream&gt;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using namespace</a:t>
            </a:r>
            <a:r>
              <a:rPr sz="900" b="1" spc="2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std;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4863" y="2950590"/>
            <a:ext cx="36449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divide(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dirty="0">
                <a:latin typeface="Consolas"/>
                <a:cs typeface="Consolas"/>
              </a:rPr>
              <a:t>num,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900" b="1" spc="5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denom);</a:t>
            </a:r>
            <a:endParaRPr sz="9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39065" marR="2482215" indent="-1270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main(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void</a:t>
            </a:r>
            <a:r>
              <a:rPr sz="900" b="1" spc="-5" dirty="0">
                <a:latin typeface="Consolas"/>
                <a:cs typeface="Consolas"/>
              </a:rPr>
              <a:t>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numerator;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denominator;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5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result;</a:t>
            </a:r>
            <a:endParaRPr sz="9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39065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while</a:t>
            </a:r>
            <a:r>
              <a:rPr sz="900" b="1" spc="-5" dirty="0">
                <a:latin typeface="Consolas"/>
                <a:cs typeface="Consolas"/>
              </a:rPr>
              <a:t>(1){</a:t>
            </a:r>
            <a:endParaRPr sz="900" dirty="0">
              <a:latin typeface="Consolas"/>
              <a:cs typeface="Consolas"/>
            </a:endParaRPr>
          </a:p>
          <a:p>
            <a:pPr marL="265430" marR="508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cout 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"please enter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a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numerator and denominator: </a:t>
            </a:r>
            <a:r>
              <a:rPr sz="900" spc="5" dirty="0">
                <a:solidFill>
                  <a:srgbClr val="2A00FF"/>
                </a:solidFill>
                <a:latin typeface="Consolas"/>
                <a:cs typeface="Consolas"/>
              </a:rPr>
              <a:t>"</a:t>
            </a:r>
            <a:r>
              <a:rPr sz="900" spc="5" dirty="0">
                <a:latin typeface="Consolas"/>
                <a:cs typeface="Consolas"/>
              </a:rPr>
              <a:t>;  </a:t>
            </a:r>
            <a:r>
              <a:rPr sz="900" dirty="0">
                <a:latin typeface="Consolas"/>
                <a:cs typeface="Consolas"/>
              </a:rPr>
              <a:t>cin &gt;&gt;</a:t>
            </a:r>
            <a:r>
              <a:rPr sz="900" spc="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numerator;</a:t>
            </a:r>
            <a:endParaRPr sz="900" dirty="0">
              <a:latin typeface="Consolas"/>
              <a:cs typeface="Consola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847" y="4322140"/>
            <a:ext cx="294640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cin &gt;&gt;</a:t>
            </a:r>
            <a:r>
              <a:rPr sz="900" spc="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denominator;</a:t>
            </a:r>
            <a:endParaRPr sz="900" dirty="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try</a:t>
            </a:r>
            <a:r>
              <a:rPr sz="900" b="1" spc="-5" dirty="0">
                <a:latin typeface="Consolas"/>
                <a:cs typeface="Consolas"/>
              </a:rPr>
              <a:t>{</a:t>
            </a:r>
            <a:endParaRPr sz="900" dirty="0">
              <a:latin typeface="Consolas"/>
              <a:cs typeface="Consolas"/>
            </a:endParaRPr>
          </a:p>
          <a:p>
            <a:pPr marL="140335" marR="5080">
              <a:lnSpc>
                <a:spcPct val="100000"/>
              </a:lnSpc>
            </a:pPr>
            <a:r>
              <a:rPr sz="900" spc="-5" dirty="0">
                <a:latin typeface="Consolas"/>
                <a:cs typeface="Consolas"/>
              </a:rPr>
              <a:t>result </a:t>
            </a:r>
            <a:r>
              <a:rPr sz="900" dirty="0">
                <a:latin typeface="Consolas"/>
                <a:cs typeface="Consolas"/>
              </a:rPr>
              <a:t>= </a:t>
            </a:r>
            <a:r>
              <a:rPr sz="900" spc="-5" dirty="0">
                <a:latin typeface="Consolas"/>
                <a:cs typeface="Consolas"/>
              </a:rPr>
              <a:t>divide(numerator, denominator);  cout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solidFill>
                  <a:srgbClr val="2A00FF"/>
                </a:solidFill>
                <a:latin typeface="Consolas"/>
                <a:cs typeface="Consolas"/>
              </a:rPr>
              <a:t>"the result is: </a:t>
            </a:r>
            <a:r>
              <a:rPr sz="900" dirty="0">
                <a:solidFill>
                  <a:srgbClr val="2A00FF"/>
                </a:solidFill>
                <a:latin typeface="Consolas"/>
                <a:cs typeface="Consolas"/>
              </a:rPr>
              <a:t>" </a:t>
            </a:r>
            <a:r>
              <a:rPr sz="900" dirty="0">
                <a:latin typeface="Consolas"/>
                <a:cs typeface="Consolas"/>
              </a:rPr>
              <a:t>&lt;&lt; </a:t>
            </a:r>
            <a:r>
              <a:rPr sz="900" spc="-5" dirty="0">
                <a:latin typeface="Consolas"/>
                <a:cs typeface="Consolas"/>
              </a:rPr>
              <a:t>result &lt;&lt;</a:t>
            </a:r>
            <a:r>
              <a:rPr sz="900" spc="200" dirty="0"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632880"/>
                </a:solidFill>
                <a:latin typeface="Consolas"/>
                <a:cs typeface="Consolas"/>
              </a:rPr>
              <a:t>endl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 dirty="0">
              <a:latin typeface="Consolas"/>
              <a:cs typeface="Consola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847" y="4871466"/>
            <a:ext cx="1612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catch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</a:t>
            </a:r>
            <a:r>
              <a:rPr sz="900" b="1" spc="50" dirty="0">
                <a:solidFill>
                  <a:srgbClr val="7E0054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exception_int){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863" y="5145785"/>
            <a:ext cx="14224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onsolas"/>
                <a:cs typeface="Consolas"/>
              </a:rPr>
              <a:t>cout </a:t>
            </a:r>
            <a:r>
              <a:rPr sz="900" dirty="0">
                <a:latin typeface="Consolas"/>
                <a:cs typeface="Consolas"/>
              </a:rPr>
              <a:t>&lt;&lt;</a:t>
            </a:r>
            <a:r>
              <a:rPr sz="900" spc="40" dirty="0">
                <a:latin typeface="Consolas"/>
                <a:cs typeface="Consolas"/>
              </a:rPr>
              <a:t> </a:t>
            </a:r>
            <a:r>
              <a:rPr sz="900" spc="-5" dirty="0">
                <a:latin typeface="Consolas"/>
                <a:cs typeface="Consolas"/>
              </a:rPr>
              <a:t>exception_int;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86660" y="5145785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1355" y="5282946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4863" y="5420105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863" y="5694679"/>
            <a:ext cx="38989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1718310" indent="-1270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 </a:t>
            </a:r>
            <a:r>
              <a:rPr sz="900" b="1" spc="-5" dirty="0">
                <a:latin typeface="Consolas"/>
                <a:cs typeface="Consolas"/>
              </a:rPr>
              <a:t>divide(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dirty="0">
                <a:latin typeface="Consolas"/>
                <a:cs typeface="Consolas"/>
              </a:rPr>
              <a:t>num,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int </a:t>
            </a:r>
            <a:r>
              <a:rPr sz="900" b="1" spc="-5" dirty="0">
                <a:latin typeface="Consolas"/>
                <a:cs typeface="Consolas"/>
              </a:rPr>
              <a:t>denom){  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if</a:t>
            </a:r>
            <a:r>
              <a:rPr sz="900" b="1" spc="-5" dirty="0">
                <a:latin typeface="Consolas"/>
                <a:cs typeface="Consolas"/>
              </a:rPr>
              <a:t>(denom </a:t>
            </a:r>
            <a:r>
              <a:rPr sz="900" b="1" dirty="0">
                <a:latin typeface="Consolas"/>
                <a:cs typeface="Consolas"/>
              </a:rPr>
              <a:t>==</a:t>
            </a:r>
            <a:r>
              <a:rPr sz="900" b="1" spc="5" dirty="0">
                <a:latin typeface="Consolas"/>
                <a:cs typeface="Consolas"/>
              </a:rPr>
              <a:t> </a:t>
            </a:r>
            <a:r>
              <a:rPr sz="900" b="1" dirty="0">
                <a:latin typeface="Consolas"/>
                <a:cs typeface="Consolas"/>
              </a:rPr>
              <a:t>0)</a:t>
            </a:r>
            <a:endParaRPr sz="900">
              <a:latin typeface="Consolas"/>
              <a:cs typeface="Consolas"/>
            </a:endParaRPr>
          </a:p>
          <a:p>
            <a:pPr marL="265430">
              <a:lnSpc>
                <a:spcPct val="100000"/>
              </a:lnSpc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throw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"ERROR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Divide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by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zero </a:t>
            </a:r>
            <a:r>
              <a:rPr sz="900" b="1" dirty="0">
                <a:solidFill>
                  <a:srgbClr val="2A00FF"/>
                </a:solidFill>
                <a:latin typeface="Consolas"/>
                <a:cs typeface="Consolas"/>
              </a:rPr>
              <a:t>-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terminating function</a:t>
            </a:r>
            <a:r>
              <a:rPr sz="900" b="1" spc="290" dirty="0">
                <a:solidFill>
                  <a:srgbClr val="2A00FF"/>
                </a:solidFill>
                <a:latin typeface="Consolas"/>
                <a:cs typeface="Consolas"/>
              </a:rPr>
              <a:t> </a:t>
            </a:r>
            <a:r>
              <a:rPr sz="900" b="1" spc="-5" dirty="0">
                <a:solidFill>
                  <a:srgbClr val="2A00FF"/>
                </a:solidFill>
                <a:latin typeface="Consolas"/>
                <a:cs typeface="Consolas"/>
              </a:rPr>
              <a:t>\n"</a:t>
            </a:r>
            <a:r>
              <a:rPr sz="900" b="1" spc="-5" dirty="0">
                <a:latin typeface="Consolas"/>
                <a:cs typeface="Consolas"/>
              </a:rPr>
              <a:t>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1355" y="6243320"/>
            <a:ext cx="26917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return </a:t>
            </a:r>
            <a:r>
              <a:rPr sz="900" b="1" spc="-5" dirty="0">
                <a:latin typeface="Consolas"/>
                <a:cs typeface="Consolas"/>
              </a:rPr>
              <a:t>(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static_cast</a:t>
            </a:r>
            <a:r>
              <a:rPr sz="900" b="1" spc="-5" dirty="0">
                <a:latin typeface="Consolas"/>
                <a:cs typeface="Consolas"/>
              </a:rPr>
              <a:t>&lt;</a:t>
            </a:r>
            <a:r>
              <a:rPr sz="900" b="1" spc="-5" dirty="0">
                <a:solidFill>
                  <a:srgbClr val="7E0054"/>
                </a:solidFill>
                <a:latin typeface="Consolas"/>
                <a:cs typeface="Consolas"/>
              </a:rPr>
              <a:t>double</a:t>
            </a:r>
            <a:r>
              <a:rPr sz="900" b="1" spc="-5" dirty="0">
                <a:latin typeface="Consolas"/>
                <a:cs typeface="Consolas"/>
              </a:rPr>
              <a:t>&gt;(num) </a:t>
            </a:r>
            <a:r>
              <a:rPr sz="900" b="1" dirty="0">
                <a:latin typeface="Consolas"/>
                <a:cs typeface="Consolas"/>
              </a:rPr>
              <a:t>/</a:t>
            </a:r>
            <a:r>
              <a:rPr sz="900" b="1" spc="180" dirty="0">
                <a:latin typeface="Consolas"/>
                <a:cs typeface="Consolas"/>
              </a:rPr>
              <a:t> </a:t>
            </a:r>
            <a:r>
              <a:rPr sz="900" b="1" spc="-5" dirty="0">
                <a:latin typeface="Consolas"/>
                <a:cs typeface="Consolas"/>
              </a:rPr>
              <a:t>denom);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4863" y="6378955"/>
            <a:ext cx="88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onsolas"/>
                <a:cs typeface="Consolas"/>
              </a:rPr>
              <a:t>}</a:t>
            </a:r>
            <a:endParaRPr sz="900">
              <a:latin typeface="Consolas"/>
              <a:cs typeface="Consola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48428" y="6038088"/>
            <a:ext cx="1584960" cy="524510"/>
          </a:xfrm>
          <a:custGeom>
            <a:avLst/>
            <a:gdLst/>
            <a:ahLst/>
            <a:cxnLst/>
            <a:rect l="l" t="t" r="r" b="b"/>
            <a:pathLst>
              <a:path w="1584959" h="524509">
                <a:moveTo>
                  <a:pt x="0" y="524256"/>
                </a:moveTo>
                <a:lnTo>
                  <a:pt x="1584959" y="524256"/>
                </a:lnTo>
                <a:lnTo>
                  <a:pt x="1584959" y="0"/>
                </a:lnTo>
                <a:lnTo>
                  <a:pt x="0" y="0"/>
                </a:lnTo>
                <a:lnTo>
                  <a:pt x="0" y="524256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27421" y="6061049"/>
            <a:ext cx="14135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string literal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type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is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const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char</a:t>
            </a:r>
            <a:r>
              <a:rPr sz="14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*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84547" y="6201752"/>
            <a:ext cx="565150" cy="105410"/>
          </a:xfrm>
          <a:custGeom>
            <a:avLst/>
            <a:gdLst/>
            <a:ahLst/>
            <a:cxnLst/>
            <a:rect l="l" t="t" r="r" b="b"/>
            <a:pathLst>
              <a:path w="565150" h="105410">
                <a:moveTo>
                  <a:pt x="76420" y="31517"/>
                </a:moveTo>
                <a:lnTo>
                  <a:pt x="74834" y="44107"/>
                </a:lnTo>
                <a:lnTo>
                  <a:pt x="563244" y="105156"/>
                </a:lnTo>
                <a:lnTo>
                  <a:pt x="564768" y="92557"/>
                </a:lnTo>
                <a:lnTo>
                  <a:pt x="76420" y="31517"/>
                </a:lnTo>
                <a:close/>
              </a:path>
              <a:path w="565150" h="105410">
                <a:moveTo>
                  <a:pt x="80390" y="0"/>
                </a:moveTo>
                <a:lnTo>
                  <a:pt x="0" y="28359"/>
                </a:lnTo>
                <a:lnTo>
                  <a:pt x="70865" y="75615"/>
                </a:lnTo>
                <a:lnTo>
                  <a:pt x="74834" y="44107"/>
                </a:lnTo>
                <a:lnTo>
                  <a:pt x="62229" y="42532"/>
                </a:lnTo>
                <a:lnTo>
                  <a:pt x="63753" y="29933"/>
                </a:lnTo>
                <a:lnTo>
                  <a:pt x="76620" y="29933"/>
                </a:lnTo>
                <a:lnTo>
                  <a:pt x="80390" y="0"/>
                </a:lnTo>
                <a:close/>
              </a:path>
              <a:path w="565150" h="105410">
                <a:moveTo>
                  <a:pt x="63753" y="29933"/>
                </a:moveTo>
                <a:lnTo>
                  <a:pt x="62229" y="42532"/>
                </a:lnTo>
                <a:lnTo>
                  <a:pt x="74834" y="44107"/>
                </a:lnTo>
                <a:lnTo>
                  <a:pt x="76420" y="31517"/>
                </a:lnTo>
                <a:lnTo>
                  <a:pt x="63753" y="29933"/>
                </a:lnTo>
                <a:close/>
              </a:path>
              <a:path w="565150" h="105410">
                <a:moveTo>
                  <a:pt x="76620" y="29933"/>
                </a:moveTo>
                <a:lnTo>
                  <a:pt x="63753" y="29933"/>
                </a:lnTo>
                <a:lnTo>
                  <a:pt x="76420" y="31517"/>
                </a:lnTo>
                <a:lnTo>
                  <a:pt x="76620" y="299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52315" y="4335779"/>
            <a:ext cx="1797050" cy="523240"/>
          </a:xfrm>
          <a:custGeom>
            <a:avLst/>
            <a:gdLst/>
            <a:ahLst/>
            <a:cxnLst/>
            <a:rect l="l" t="t" r="r" b="b"/>
            <a:pathLst>
              <a:path w="1797050" h="523239">
                <a:moveTo>
                  <a:pt x="0" y="522732"/>
                </a:moveTo>
                <a:lnTo>
                  <a:pt x="1796795" y="522732"/>
                </a:lnTo>
                <a:lnTo>
                  <a:pt x="1796795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31309" y="4357242"/>
            <a:ext cx="16211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code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that might</a:t>
            </a:r>
            <a:r>
              <a:rPr sz="14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cause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31309" y="4570602"/>
            <a:ext cx="948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an</a:t>
            </a:r>
            <a:r>
              <a:rPr sz="14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94532" y="4590160"/>
            <a:ext cx="558165" cy="130810"/>
          </a:xfrm>
          <a:custGeom>
            <a:avLst/>
            <a:gdLst/>
            <a:ahLst/>
            <a:cxnLst/>
            <a:rect l="l" t="t" r="r" b="b"/>
            <a:pathLst>
              <a:path w="558164" h="130810">
                <a:moveTo>
                  <a:pt x="68198" y="55371"/>
                </a:moveTo>
                <a:lnTo>
                  <a:pt x="0" y="106299"/>
                </a:lnTo>
                <a:lnTo>
                  <a:pt x="81787" y="130301"/>
                </a:lnTo>
                <a:lnTo>
                  <a:pt x="76536" y="101345"/>
                </a:lnTo>
                <a:lnTo>
                  <a:pt x="63626" y="101345"/>
                </a:lnTo>
                <a:lnTo>
                  <a:pt x="61340" y="88900"/>
                </a:lnTo>
                <a:lnTo>
                  <a:pt x="73870" y="86645"/>
                </a:lnTo>
                <a:lnTo>
                  <a:pt x="68198" y="55371"/>
                </a:lnTo>
                <a:close/>
              </a:path>
              <a:path w="558164" h="130810">
                <a:moveTo>
                  <a:pt x="73870" y="86645"/>
                </a:moveTo>
                <a:lnTo>
                  <a:pt x="61340" y="88900"/>
                </a:lnTo>
                <a:lnTo>
                  <a:pt x="63626" y="101345"/>
                </a:lnTo>
                <a:lnTo>
                  <a:pt x="76128" y="99096"/>
                </a:lnTo>
                <a:lnTo>
                  <a:pt x="73870" y="86645"/>
                </a:lnTo>
                <a:close/>
              </a:path>
              <a:path w="558164" h="130810">
                <a:moveTo>
                  <a:pt x="76128" y="99096"/>
                </a:moveTo>
                <a:lnTo>
                  <a:pt x="63626" y="101345"/>
                </a:lnTo>
                <a:lnTo>
                  <a:pt x="76536" y="101345"/>
                </a:lnTo>
                <a:lnTo>
                  <a:pt x="76128" y="99096"/>
                </a:lnTo>
                <a:close/>
              </a:path>
              <a:path w="558164" h="130810">
                <a:moveTo>
                  <a:pt x="555497" y="0"/>
                </a:moveTo>
                <a:lnTo>
                  <a:pt x="73870" y="86645"/>
                </a:lnTo>
                <a:lnTo>
                  <a:pt x="76128" y="99096"/>
                </a:lnTo>
                <a:lnTo>
                  <a:pt x="557656" y="12445"/>
                </a:lnTo>
                <a:lnTo>
                  <a:pt x="5554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49267" y="5094732"/>
            <a:ext cx="1621790" cy="524510"/>
          </a:xfrm>
          <a:custGeom>
            <a:avLst/>
            <a:gdLst/>
            <a:ahLst/>
            <a:cxnLst/>
            <a:rect l="l" t="t" r="r" b="b"/>
            <a:pathLst>
              <a:path w="1621789" h="524510">
                <a:moveTo>
                  <a:pt x="0" y="524256"/>
                </a:moveTo>
                <a:lnTo>
                  <a:pt x="1621536" y="524256"/>
                </a:lnTo>
                <a:lnTo>
                  <a:pt x="1621536" y="0"/>
                </a:lnTo>
                <a:lnTo>
                  <a:pt x="0" y="0"/>
                </a:lnTo>
                <a:lnTo>
                  <a:pt x="0" y="524256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128642" y="5117338"/>
            <a:ext cx="13963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what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do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if an</a:t>
            </a:r>
            <a:r>
              <a:rPr sz="1400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int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28642" y="5330697"/>
            <a:ext cx="1449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14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thrown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13888" y="5195823"/>
            <a:ext cx="1107440" cy="171450"/>
          </a:xfrm>
          <a:custGeom>
            <a:avLst/>
            <a:gdLst/>
            <a:ahLst/>
            <a:cxnLst/>
            <a:rect l="l" t="t" r="r" b="b"/>
            <a:pathLst>
              <a:path w="1107439" h="171450">
                <a:moveTo>
                  <a:pt x="76395" y="31528"/>
                </a:moveTo>
                <a:lnTo>
                  <a:pt x="74853" y="44099"/>
                </a:lnTo>
                <a:lnTo>
                  <a:pt x="1105789" y="171069"/>
                </a:lnTo>
                <a:lnTo>
                  <a:pt x="1107313" y="158495"/>
                </a:lnTo>
                <a:lnTo>
                  <a:pt x="76395" y="31528"/>
                </a:lnTo>
                <a:close/>
              </a:path>
              <a:path w="1107439" h="171450">
                <a:moveTo>
                  <a:pt x="80263" y="0"/>
                </a:moveTo>
                <a:lnTo>
                  <a:pt x="0" y="28448"/>
                </a:lnTo>
                <a:lnTo>
                  <a:pt x="70993" y="75564"/>
                </a:lnTo>
                <a:lnTo>
                  <a:pt x="74853" y="44099"/>
                </a:lnTo>
                <a:lnTo>
                  <a:pt x="62230" y="42544"/>
                </a:lnTo>
                <a:lnTo>
                  <a:pt x="63754" y="29971"/>
                </a:lnTo>
                <a:lnTo>
                  <a:pt x="76586" y="29971"/>
                </a:lnTo>
                <a:lnTo>
                  <a:pt x="80263" y="0"/>
                </a:lnTo>
                <a:close/>
              </a:path>
              <a:path w="1107439" h="171450">
                <a:moveTo>
                  <a:pt x="63754" y="29971"/>
                </a:moveTo>
                <a:lnTo>
                  <a:pt x="62230" y="42544"/>
                </a:lnTo>
                <a:lnTo>
                  <a:pt x="74853" y="44099"/>
                </a:lnTo>
                <a:lnTo>
                  <a:pt x="76395" y="31528"/>
                </a:lnTo>
                <a:lnTo>
                  <a:pt x="63754" y="29971"/>
                </a:lnTo>
                <a:close/>
              </a:path>
              <a:path w="1107439" h="171450">
                <a:moveTo>
                  <a:pt x="76586" y="29971"/>
                </a:moveTo>
                <a:lnTo>
                  <a:pt x="63754" y="29971"/>
                </a:lnTo>
                <a:lnTo>
                  <a:pt x="76395" y="31528"/>
                </a:lnTo>
                <a:lnTo>
                  <a:pt x="76586" y="29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5215" y="2900172"/>
            <a:ext cx="4276344" cy="1129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189858" y="1924303"/>
            <a:ext cx="36341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Since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the type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exception</a:t>
            </a:r>
            <a:r>
              <a:rPr sz="18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thrown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89858" y="2198623"/>
            <a:ext cx="34531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does not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match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the type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18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catch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89858" y="2473197"/>
            <a:ext cx="1462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Program</a:t>
            </a:r>
            <a:r>
              <a:rPr sz="18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aborts</a:t>
            </a:r>
            <a:endParaRPr sz="180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42F90ED-BC8C-4058-95A9-61D9C244ED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2680" y="2761200"/>
              <a:ext cx="8197560" cy="3755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42F90ED-BC8C-4058-95A9-61D9C244ED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320" y="2751840"/>
                <a:ext cx="8216280" cy="3774600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D5988986-7BD8-48AB-B670-D5AAC0D8C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16"/>
    </mc:Choice>
    <mc:Fallback>
      <p:transition spd="slow" advTm="9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5A37E97-84B3-4907-9C2C-A57B4CA76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77" y="1786274"/>
            <a:ext cx="5499136" cy="4927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482316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87323"/>
            <a:ext cx="5580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Calibri"/>
                <a:cs typeface="Calibri"/>
              </a:rPr>
              <a:t>Complex </a:t>
            </a:r>
            <a:r>
              <a:rPr sz="2800" spc="-20" dirty="0">
                <a:latin typeface="Calibri"/>
                <a:cs typeface="Calibri"/>
              </a:rPr>
              <a:t>exceptions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10" dirty="0">
                <a:latin typeface="Calibri"/>
                <a:cs typeface="Calibri"/>
              </a:rPr>
              <a:t>handler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failure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48428" y="6038088"/>
            <a:ext cx="900244" cy="269074"/>
          </a:xfrm>
          <a:custGeom>
            <a:avLst/>
            <a:gdLst/>
            <a:ahLst/>
            <a:cxnLst/>
            <a:rect l="l" t="t" r="r" b="b"/>
            <a:pathLst>
              <a:path w="1584959" h="524509">
                <a:moveTo>
                  <a:pt x="0" y="524256"/>
                </a:moveTo>
                <a:lnTo>
                  <a:pt x="1584959" y="524256"/>
                </a:lnTo>
                <a:lnTo>
                  <a:pt x="1584959" y="0"/>
                </a:lnTo>
                <a:lnTo>
                  <a:pt x="0" y="0"/>
                </a:lnTo>
                <a:lnTo>
                  <a:pt x="0" y="524256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27421" y="6061049"/>
            <a:ext cx="14135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type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is </a:t>
            </a:r>
            <a:r>
              <a:rPr lang="en-US" sz="1400" spc="-10" dirty="0">
                <a:solidFill>
                  <a:srgbClr val="006FC0"/>
                </a:solidFill>
                <a:latin typeface="Calibri"/>
                <a:cs typeface="Calibri"/>
              </a:rPr>
              <a:t>int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384547" y="6201752"/>
            <a:ext cx="565150" cy="105410"/>
          </a:xfrm>
          <a:custGeom>
            <a:avLst/>
            <a:gdLst/>
            <a:ahLst/>
            <a:cxnLst/>
            <a:rect l="l" t="t" r="r" b="b"/>
            <a:pathLst>
              <a:path w="565150" h="105410">
                <a:moveTo>
                  <a:pt x="76420" y="31517"/>
                </a:moveTo>
                <a:lnTo>
                  <a:pt x="74834" y="44107"/>
                </a:lnTo>
                <a:lnTo>
                  <a:pt x="563244" y="105156"/>
                </a:lnTo>
                <a:lnTo>
                  <a:pt x="564768" y="92557"/>
                </a:lnTo>
                <a:lnTo>
                  <a:pt x="76420" y="31517"/>
                </a:lnTo>
                <a:close/>
              </a:path>
              <a:path w="565150" h="105410">
                <a:moveTo>
                  <a:pt x="80390" y="0"/>
                </a:moveTo>
                <a:lnTo>
                  <a:pt x="0" y="28359"/>
                </a:lnTo>
                <a:lnTo>
                  <a:pt x="70865" y="75615"/>
                </a:lnTo>
                <a:lnTo>
                  <a:pt x="74834" y="44107"/>
                </a:lnTo>
                <a:lnTo>
                  <a:pt x="62229" y="42532"/>
                </a:lnTo>
                <a:lnTo>
                  <a:pt x="63753" y="29933"/>
                </a:lnTo>
                <a:lnTo>
                  <a:pt x="76620" y="29933"/>
                </a:lnTo>
                <a:lnTo>
                  <a:pt x="80390" y="0"/>
                </a:lnTo>
                <a:close/>
              </a:path>
              <a:path w="565150" h="105410">
                <a:moveTo>
                  <a:pt x="63753" y="29933"/>
                </a:moveTo>
                <a:lnTo>
                  <a:pt x="62229" y="42532"/>
                </a:lnTo>
                <a:lnTo>
                  <a:pt x="74834" y="44107"/>
                </a:lnTo>
                <a:lnTo>
                  <a:pt x="76420" y="31517"/>
                </a:lnTo>
                <a:lnTo>
                  <a:pt x="63753" y="29933"/>
                </a:lnTo>
                <a:close/>
              </a:path>
              <a:path w="565150" h="105410">
                <a:moveTo>
                  <a:pt x="76620" y="29933"/>
                </a:moveTo>
                <a:lnTo>
                  <a:pt x="63753" y="29933"/>
                </a:lnTo>
                <a:lnTo>
                  <a:pt x="76420" y="31517"/>
                </a:lnTo>
                <a:lnTo>
                  <a:pt x="76620" y="299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20988" y="4289698"/>
            <a:ext cx="1797050" cy="523240"/>
          </a:xfrm>
          <a:custGeom>
            <a:avLst/>
            <a:gdLst/>
            <a:ahLst/>
            <a:cxnLst/>
            <a:rect l="l" t="t" r="r" b="b"/>
            <a:pathLst>
              <a:path w="1797050" h="523239">
                <a:moveTo>
                  <a:pt x="0" y="522732"/>
                </a:moveTo>
                <a:lnTo>
                  <a:pt x="1796795" y="522732"/>
                </a:lnTo>
                <a:lnTo>
                  <a:pt x="1796795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899982" y="4311161"/>
            <a:ext cx="16211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code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that might</a:t>
            </a:r>
            <a:r>
              <a:rPr sz="14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cause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899982" y="4524521"/>
            <a:ext cx="9486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an</a:t>
            </a:r>
            <a:r>
              <a:rPr sz="14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63205" y="4544079"/>
            <a:ext cx="558165" cy="130810"/>
          </a:xfrm>
          <a:custGeom>
            <a:avLst/>
            <a:gdLst/>
            <a:ahLst/>
            <a:cxnLst/>
            <a:rect l="l" t="t" r="r" b="b"/>
            <a:pathLst>
              <a:path w="558164" h="130810">
                <a:moveTo>
                  <a:pt x="68198" y="55371"/>
                </a:moveTo>
                <a:lnTo>
                  <a:pt x="0" y="106299"/>
                </a:lnTo>
                <a:lnTo>
                  <a:pt x="81787" y="130301"/>
                </a:lnTo>
                <a:lnTo>
                  <a:pt x="76536" y="101345"/>
                </a:lnTo>
                <a:lnTo>
                  <a:pt x="63626" y="101345"/>
                </a:lnTo>
                <a:lnTo>
                  <a:pt x="61340" y="88900"/>
                </a:lnTo>
                <a:lnTo>
                  <a:pt x="73870" y="86645"/>
                </a:lnTo>
                <a:lnTo>
                  <a:pt x="68198" y="55371"/>
                </a:lnTo>
                <a:close/>
              </a:path>
              <a:path w="558164" h="130810">
                <a:moveTo>
                  <a:pt x="73870" y="86645"/>
                </a:moveTo>
                <a:lnTo>
                  <a:pt x="61340" y="88900"/>
                </a:lnTo>
                <a:lnTo>
                  <a:pt x="63626" y="101345"/>
                </a:lnTo>
                <a:lnTo>
                  <a:pt x="76128" y="99096"/>
                </a:lnTo>
                <a:lnTo>
                  <a:pt x="73870" y="86645"/>
                </a:lnTo>
                <a:close/>
              </a:path>
              <a:path w="558164" h="130810">
                <a:moveTo>
                  <a:pt x="76128" y="99096"/>
                </a:moveTo>
                <a:lnTo>
                  <a:pt x="63626" y="101345"/>
                </a:lnTo>
                <a:lnTo>
                  <a:pt x="76536" y="101345"/>
                </a:lnTo>
                <a:lnTo>
                  <a:pt x="76128" y="99096"/>
                </a:lnTo>
                <a:close/>
              </a:path>
              <a:path w="558164" h="130810">
                <a:moveTo>
                  <a:pt x="555497" y="0"/>
                </a:moveTo>
                <a:lnTo>
                  <a:pt x="73870" y="86645"/>
                </a:lnTo>
                <a:lnTo>
                  <a:pt x="76128" y="99096"/>
                </a:lnTo>
                <a:lnTo>
                  <a:pt x="557656" y="12445"/>
                </a:lnTo>
                <a:lnTo>
                  <a:pt x="5554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17940" y="5048651"/>
            <a:ext cx="1621790" cy="524510"/>
          </a:xfrm>
          <a:custGeom>
            <a:avLst/>
            <a:gdLst/>
            <a:ahLst/>
            <a:cxnLst/>
            <a:rect l="l" t="t" r="r" b="b"/>
            <a:pathLst>
              <a:path w="1621789" h="524510">
                <a:moveTo>
                  <a:pt x="0" y="524256"/>
                </a:moveTo>
                <a:lnTo>
                  <a:pt x="1621536" y="524256"/>
                </a:lnTo>
                <a:lnTo>
                  <a:pt x="1621536" y="0"/>
                </a:lnTo>
                <a:lnTo>
                  <a:pt x="0" y="0"/>
                </a:lnTo>
                <a:lnTo>
                  <a:pt x="0" y="524256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897315" y="5071257"/>
            <a:ext cx="13963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what </a:t>
            </a: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to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do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if an</a:t>
            </a:r>
            <a:r>
              <a:rPr sz="1400" spc="-6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Calibri"/>
                <a:cs typeface="Calibri"/>
              </a:rPr>
              <a:t>int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897315" y="5284616"/>
            <a:ext cx="1449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6FC0"/>
                </a:solidFill>
                <a:latin typeface="Calibri"/>
                <a:cs typeface="Calibri"/>
              </a:rPr>
              <a:t>exception </a:t>
            </a:r>
            <a:r>
              <a:rPr sz="1400" dirty="0">
                <a:solidFill>
                  <a:srgbClr val="006FC0"/>
                </a:solidFill>
                <a:latin typeface="Calibri"/>
                <a:cs typeface="Calibri"/>
              </a:rPr>
              <a:t>is</a:t>
            </a:r>
            <a:r>
              <a:rPr sz="14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006FC0"/>
                </a:solidFill>
                <a:latin typeface="Calibri"/>
                <a:cs typeface="Calibri"/>
              </a:rPr>
              <a:t>thrown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82561" y="5149742"/>
            <a:ext cx="1107440" cy="171450"/>
          </a:xfrm>
          <a:custGeom>
            <a:avLst/>
            <a:gdLst/>
            <a:ahLst/>
            <a:cxnLst/>
            <a:rect l="l" t="t" r="r" b="b"/>
            <a:pathLst>
              <a:path w="1107439" h="171450">
                <a:moveTo>
                  <a:pt x="76395" y="31528"/>
                </a:moveTo>
                <a:lnTo>
                  <a:pt x="74853" y="44099"/>
                </a:lnTo>
                <a:lnTo>
                  <a:pt x="1105789" y="171069"/>
                </a:lnTo>
                <a:lnTo>
                  <a:pt x="1107313" y="158495"/>
                </a:lnTo>
                <a:lnTo>
                  <a:pt x="76395" y="31528"/>
                </a:lnTo>
                <a:close/>
              </a:path>
              <a:path w="1107439" h="171450">
                <a:moveTo>
                  <a:pt x="80263" y="0"/>
                </a:moveTo>
                <a:lnTo>
                  <a:pt x="0" y="28448"/>
                </a:lnTo>
                <a:lnTo>
                  <a:pt x="70993" y="75564"/>
                </a:lnTo>
                <a:lnTo>
                  <a:pt x="74853" y="44099"/>
                </a:lnTo>
                <a:lnTo>
                  <a:pt x="62230" y="42544"/>
                </a:lnTo>
                <a:lnTo>
                  <a:pt x="63754" y="29971"/>
                </a:lnTo>
                <a:lnTo>
                  <a:pt x="76586" y="29971"/>
                </a:lnTo>
                <a:lnTo>
                  <a:pt x="80263" y="0"/>
                </a:lnTo>
                <a:close/>
              </a:path>
              <a:path w="1107439" h="171450">
                <a:moveTo>
                  <a:pt x="63754" y="29971"/>
                </a:moveTo>
                <a:lnTo>
                  <a:pt x="62230" y="42544"/>
                </a:lnTo>
                <a:lnTo>
                  <a:pt x="74853" y="44099"/>
                </a:lnTo>
                <a:lnTo>
                  <a:pt x="76395" y="31528"/>
                </a:lnTo>
                <a:lnTo>
                  <a:pt x="63754" y="29971"/>
                </a:lnTo>
                <a:close/>
              </a:path>
              <a:path w="1107439" h="171450">
                <a:moveTo>
                  <a:pt x="76586" y="29971"/>
                </a:moveTo>
                <a:lnTo>
                  <a:pt x="63754" y="29971"/>
                </a:lnTo>
                <a:lnTo>
                  <a:pt x="76395" y="31528"/>
                </a:lnTo>
                <a:lnTo>
                  <a:pt x="76586" y="29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84D0FBE-8511-462C-85E7-101C806DF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30" t="67283" r="46079" b="11331"/>
          <a:stretch/>
        </p:blipFill>
        <p:spPr>
          <a:xfrm>
            <a:off x="4745005" y="2243200"/>
            <a:ext cx="2669234" cy="1185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6ACC7D3-3B31-4FC5-BC6F-E4EE068B34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1720" y="2175840"/>
              <a:ext cx="6427440" cy="4140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6ACC7D3-3B31-4FC5-BC6F-E4EE068B34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2360" y="2166480"/>
                <a:ext cx="6446160" cy="4158720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06F19D44-A13E-4F73-B75D-181F120F9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4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89"/>
    </mc:Choice>
    <mc:Fallback>
      <p:transition spd="slow" advTm="9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974090"/>
          </a:xfrm>
          <a:custGeom>
            <a:avLst/>
            <a:gdLst/>
            <a:ahLst/>
            <a:cxnLst/>
            <a:rect l="l" t="t" r="r" b="b"/>
            <a:pathLst>
              <a:path w="9144000" h="974090">
                <a:moveTo>
                  <a:pt x="0" y="973836"/>
                </a:moveTo>
                <a:lnTo>
                  <a:pt x="9144000" y="973836"/>
                </a:lnTo>
                <a:lnTo>
                  <a:pt x="9144000" y="0"/>
                </a:lnTo>
                <a:lnTo>
                  <a:pt x="0" y="0"/>
                </a:lnTo>
                <a:lnTo>
                  <a:pt x="0" y="97383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1" y="964691"/>
            <a:ext cx="9144000" cy="38100"/>
          </a:xfrm>
          <a:custGeom>
            <a:avLst/>
            <a:gdLst/>
            <a:ahLst/>
            <a:cxnLst/>
            <a:rect l="l" t="t" r="r" b="b"/>
            <a:pathLst>
              <a:path w="9144000" h="38100">
                <a:moveTo>
                  <a:pt x="0" y="38100"/>
                </a:moveTo>
                <a:lnTo>
                  <a:pt x="9144000" y="38100"/>
                </a:lnTo>
                <a:lnTo>
                  <a:pt x="9144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542" y="202724"/>
            <a:ext cx="254365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E</a:t>
            </a:r>
            <a:r>
              <a:rPr spc="-120" dirty="0"/>
              <a:t>x</a:t>
            </a:r>
            <a:r>
              <a:rPr spc="-30" dirty="0"/>
              <a:t>c</a:t>
            </a:r>
            <a:r>
              <a:rPr spc="-40" dirty="0"/>
              <a:t>e</a:t>
            </a:r>
            <a:r>
              <a:rPr spc="-65" dirty="0"/>
              <a:t>p</a:t>
            </a:r>
            <a:r>
              <a:rPr spc="-40" dirty="0"/>
              <a:t>t</a:t>
            </a:r>
            <a:r>
              <a:rPr spc="-25" dirty="0"/>
              <a:t>i</a:t>
            </a:r>
            <a:r>
              <a:rPr spc="-35" dirty="0"/>
              <a:t>o</a:t>
            </a:r>
            <a:r>
              <a:rPr spc="-40" dirty="0"/>
              <a:t>n</a:t>
            </a:r>
            <a:r>
              <a:rPr spc="-5" dirty="0"/>
              <a:t>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7542" y="1151104"/>
            <a:ext cx="6718934" cy="122555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Class </a:t>
            </a:r>
            <a:r>
              <a:rPr sz="2800" spc="-5" dirty="0">
                <a:latin typeface="Calibri"/>
                <a:cs typeface="Calibri"/>
              </a:rPr>
              <a:t>/ </a:t>
            </a:r>
            <a:r>
              <a:rPr sz="2800" spc="-10" dirty="0">
                <a:latin typeface="Calibri"/>
                <a:cs typeface="Calibri"/>
              </a:rPr>
              <a:t>Object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exceptions</a:t>
            </a:r>
            <a:endParaRPr sz="2800">
              <a:latin typeface="Calibri"/>
              <a:cs typeface="Calibri"/>
            </a:endParaRPr>
          </a:p>
          <a:p>
            <a:pPr marL="469900" lvl="1" indent="-228600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5" dirty="0">
                <a:latin typeface="Calibri"/>
                <a:cs typeface="Calibri"/>
              </a:rPr>
              <a:t>Create </a:t>
            </a:r>
            <a:r>
              <a:rPr sz="2400" dirty="0">
                <a:latin typeface="Calibri"/>
                <a:cs typeface="Calibri"/>
              </a:rPr>
              <a:t>an empty </a:t>
            </a:r>
            <a:r>
              <a:rPr sz="2400" spc="-5" dirty="0">
                <a:latin typeface="Calibri"/>
                <a:cs typeface="Calibri"/>
              </a:rPr>
              <a:t>class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use </a:t>
            </a:r>
            <a:r>
              <a:rPr sz="2400" dirty="0">
                <a:latin typeface="Calibri"/>
                <a:cs typeface="Calibri"/>
              </a:rPr>
              <a:t>as the </a:t>
            </a:r>
            <a:r>
              <a:rPr sz="2400" spc="-15" dirty="0">
                <a:latin typeface="Calibri"/>
                <a:cs typeface="Calibri"/>
              </a:rPr>
              <a:t>exception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type</a:t>
            </a:r>
            <a:endParaRPr sz="2400">
              <a:latin typeface="Calibri"/>
              <a:cs typeface="Calibri"/>
            </a:endParaRPr>
          </a:p>
          <a:p>
            <a:pPr marL="69786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40" dirty="0">
                <a:latin typeface="Calibri"/>
                <a:cs typeface="Calibri"/>
              </a:rPr>
              <a:t>Throw, </a:t>
            </a:r>
            <a:r>
              <a:rPr sz="2000" spc="-35" dirty="0">
                <a:latin typeface="Calibri"/>
                <a:cs typeface="Calibri"/>
              </a:rPr>
              <a:t>try, </a:t>
            </a:r>
            <a:r>
              <a:rPr sz="2000" spc="-10" dirty="0">
                <a:latin typeface="Calibri"/>
                <a:cs typeface="Calibri"/>
              </a:rPr>
              <a:t>catch just </a:t>
            </a:r>
            <a:r>
              <a:rPr sz="2000" spc="-20" dirty="0">
                <a:latin typeface="Calibri"/>
                <a:cs typeface="Calibri"/>
              </a:rPr>
              <a:t>like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before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2DE6BA9-BF4E-4B7C-861D-00B465C39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2"/>
    </mc:Choice>
    <mc:Fallback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11680</TotalTime>
  <Words>2877</Words>
  <Application>Microsoft Office PowerPoint</Application>
  <PresentationFormat>On-screen Show (4:3)</PresentationFormat>
  <Paragraphs>599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Consolas</vt:lpstr>
      <vt:lpstr>Times New Roman</vt:lpstr>
      <vt:lpstr>Office Theme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  <vt:lpstr>Exceptions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471</cp:revision>
  <dcterms:created xsi:type="dcterms:W3CDTF">2016-05-09T17:50:46Z</dcterms:created>
  <dcterms:modified xsi:type="dcterms:W3CDTF">2020-04-15T18:12:14Z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