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9"/>
  </p:notesMasterIdLst>
  <p:sldIdLst>
    <p:sldId id="344" r:id="rId2"/>
    <p:sldId id="349" r:id="rId3"/>
    <p:sldId id="350" r:id="rId4"/>
    <p:sldId id="351" r:id="rId5"/>
    <p:sldId id="352" r:id="rId6"/>
    <p:sldId id="353" r:id="rId7"/>
    <p:sldId id="35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4356" autoAdjust="0"/>
  </p:normalViewPr>
  <p:slideViewPr>
    <p:cSldViewPr snapToGrid="0">
      <p:cViewPr varScale="1">
        <p:scale>
          <a:sx n="52" d="100"/>
          <a:sy n="52" d="100"/>
        </p:scale>
        <p:origin x="12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14:42:57.76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4855">
    <iact:property name="dataType"/>
    <iact:actionData xml:id="d0">
      <inkml:trace xmlns:inkml="http://www.w3.org/2003/InkML" xml:id="stk0" contextRef="#ctx0" brushRef="#br0">5477 12231 215 0,'-6'10'47'8,"4"-5"19"-5,4-10-60 7,4 0-7-4,9-10 5 4,0 0-6-6,-1-8 3 6,-1-1-4-6,2-4 5 6,-4 5-5-6,3 1 5 8,-4 11-4-8,10 3 6 6,0 6-6-5,3 5 5 5,0 4-5-5,17-5 5 5,-4-2-5-4,13-4 4 8,-3-4-5-13,7-4 3 8,-3 1-6-4,0-11 3 5,-10 1-5-6,3-13 5 7,-10-2-2-7,-3-12 5 7,-7 3-2-6,-5-12 7 5,-8 1-3-6,-5-4 9 7,-3 9-5-6,-5-6 5 3,-6 9-7-2,-11 3 3 4,-1 11-9-6,-12 0 4 7,-1 3-5-7,-10-2 5 7,4 1-5-6,-5-9 7 5,3-2-5-5,-2-1 7 5,5 1-5-5,-2 3 9 4,8 4-5-4,-5 8 7 5,3 3-6-5,-10 3 7 5,-2-8-10-5,-4 7 5 5,1 0-6-5,-11-4 4 5,8 6-7-6,-6 3 4 6,5 3-6-4,-9 3 3 3,4 9-5-4,-9 4 6 5,2 8-4-4,-10 11 5 3,9 1-2-4,-6 12 7 5,13 2-5-5,1 17 7 5,7 1-6-5,-3 8 3 5,14 7-8-5,-11 5 6 5,18-5-7-4,0 12 6 2,9-7-5-3,7 12 4 5,8-7-5-5,5 14 5 5,-1-10-5-5,16 9 6 5,-9-20-5-5,24 2 5 5,0-18-4-4,22-3 5 3,4-11-5-4,15-8 5 6,-1-8-6-7,17-3 5 5,-1-11-6-4,17-9-2 6,3-4-17-7,12-11-67 7,-15-8 12-6</inkml:trace>
    </iact:actionData>
  </iact:action>
  <iact:action type="add" startTime="37774">
    <iact:property name="dataType"/>
    <iact:actionData xml:id="d1">
      <inkml:trace xmlns:inkml="http://www.w3.org/2003/InkML" xml:id="stk1" contextRef="#ctx0" brushRef="#br0">6560 12075 112 0,'-5'-5'56'4,"2"0"-2"7,-1 5-26-7,-4-5-13 6,8-2-7-7,-3-3-6 8,-1 2 1-6,1-5-3 6,1-1 4-7,1 0-6 6,-6 2 5-5,2 2-3 6,-2 5 6-7,9 3-1 6,-7 2 6-5,15 2-2 5,-7 1 4-6,7 6-4 6,-5-1 2-4,5-3-1 3,-6 2 3-4,4-4-1 6,-3 0 2-7,-2 0-4 7,7-1 0-7,2 1-7 6,-4-1 0-4,7 0-4 4,3 1 3-6,4-3-4 5,-2-3 4-2,6-2-3 1,1 1 4-3,1-4-5 5,2 0 4-5,5 3-4 6,0-3 5-6,5 1-5 4,3 2 6-4,5 3-5 6,-5 4 3-7,5 0-4 6,-10 6 5-5,6-5-5 5,-10 6 4-5,3 2-4 5,-6-1 5-5,13 2-4 5,-10-2 3-5,6 6-2 5,-2-4 3-5,6 3-4 5,-6-2 4-5,5 0-4 4,-2-1 4-4,14 0-4 5,-3-2 5-5,-1 0-5 5,-4-2 4-5,-4 0-4 5,-5-1 4-5,2 1-4 5,1-1 3-5,4 6-4 5,3 4 4-5,-1-6-5 5,-6-1 5-5,6-2-3 4,-9-1 2-4,3 1-2 5,-4-1 4-4,3 6-5 3,-2 1 5-4,0-6-2 5,-3 5 3-5,-3-11-2 5,-1 4 5-5,1-6-5 5,3 17 2-4,4-10-4 2,5 4 3-2,-1-1-5 4,-10-5 5-6,3-10-5 7,-6 5 4-7,0-5-4 7,-5 0 4-6,7 10-4 5,-9 4 5-6,2-11-5 7,1 15 4-7,4-1-4 5,-5-11 5-3,7-1-5 4,-4 4 4-6,10-16-4 6,-5-3 4-4,5-1-4 4,4-4 5-6,3-2-5 6,-10-1 3-4,6-4-2 4,-4 12 3-5,-4-3-4 4,-2 7 4-3,9 1-4 4,-8 0 4-6,8-2-3 6,-4 2 3-5,9 0-4 5,-5 0 4-5,8 0-5 5,-5 2 5-4,7-5-5 3,-5 6 5-4,-10-1-4 5,0 1 5-5,1 2-5 4,-8 3 5-4,2 2-5 5,8-1 5-5,-1-3-6 5,-6 3 5-5,13-1-4 6,-15-5 3-7,6 3-3 7,-1-3 4-6,-1 2-5 4,2-5 5-4,-6 2-4 4,1 4 4-3,2-4-4 4,-2 5 4-6,5 3-4 7,-5 5 5-7,-6 1-6 6,0 4 5-4,1-3-4 4,-7 1 4-5,12 4-4 5,1-2 4-5,4 3-4 5,-3 0 4-7,-1 1-5 8,-4-1 5-6,3 0-5 5,-9 2 5-5,7 0-5 5,-4-3 5-5,2-4-4 5,-1 0 5-4,2 2-6 3,-2-8 6-4,3 3-6 5,-3 1 4-6,3 4-5 6,-1-8 4-5,-3 5-3 5,1-4 5-5,4 0-5 5,-10-4 6-5,3-3-5 5,10 4 4-5,-8-5-4 5,1-1 4-5,5-3-4 5,-3 3 3-6,-4-4-3 7,4 7 3-6,-4-1-3 4,-2-2 3-4,1 4-3 6,-5 0 4-7,-2-6-4 6,0 6 5-5,-1 1-5 5,0 1 4-5,4 1-3 5,-3 4 2-5,3 4-4 4,-1-1 4-4,1 2-6 5,2 1 6-4,0 3-5 3,-2-4 4-4,-1-4-2 5,-2-1 4-4,-2-5-4 4,-1 5 4-5,1-8-4 4,-5 1 4-3,0-1-4 3,4 8 4-4,1-7-3 5,-3 2 3-5,5 2-4 5,2-2 5-5,0-5-5 5,-1 3 3-5,-1-6-3 5,-3 5 4-5,8 3-4 5,-10-5 3-5,8 6-2 5,-10 4 3-6,15 0-4 6,-6 2 4-5,10 3-3 5,-4-7 3-5,13 6-4 5,-4-1 4-5,6-8-5 5,-5-5 5-5,0 3-5 5,-3-6 5-5,-1 1-3 5,2 1 4-5,2-3-6 4,-1-4 5-4,4 5-5 5,1 3 5-5,8-3-5 5,-9-1 5-5,9 4-5 5,-8-5 5-4,-4-5-5 3,-7 7 5-4,9 0-4 6,-13 1 3-7,4 4-2 7,6 1 3-8,4-3-5 7,-11 0 5-5,10 4-4 6,-2-4 3-6,-1 3-4 5,-2 2 5-6,1 0-4 7,-6 2 4-7,8 3-4 7,-4-2 4-7,2 3-4 7,-4-1 4-6,8 2-4 4,-9-4 4-4,2 1-4 5,-6-1 5-5,5-3-5 5,-8 0 5-5,6-5-5 5,-3 5 4-5,3-3-4 5,-4-2 3-5,3-2-3 4,1 5 4-3,8-6-6 3,-2 7 2-4,1 1-3 5,-2 0 3-5,-4 5-5 5,-7 1 7-4,-5 4-3 3,3 0 4-4,-2 5-5 5,2 3 6-5,-1 2-7 5,4-7 2-5,7 2-9 4,-4-8 0-4,10-7-32 5,0-5-38-5,7-3 4 5</inkml:trace>
    </iact:actionData>
  </iact:action>
  <iact:action type="add" startTime="55387">
    <iact:property name="dataType"/>
    <iact:actionData xml:id="d2">
      <inkml:trace xmlns:inkml="http://www.w3.org/2003/InkML" xml:id="stk2" contextRef="#ctx0" brushRef="#br0">10596 10877 35 0,'0'1'23'5,"0"3"-1"6,-2-4-11-6,5 6-2 4,6 1-5-3,-11-4 0 4,2-6 2-6,3 6 12 5,-4-6 3-3,1-2-1 3,0-7-1-4,0 2-5 5,-4-6-11-4,16-6-3 4,-7-1 0-6,5-10 8 6,10-2 5-4,3-17 6 4,2 4 2-5,11-15 3 4,-2 9-5-4,-6-18-1 5,0 16-4-5,4-17 0 4,-6 6-3-3,9-9-2 4,0 11-4-5,5-11-3 5,-4 11-3-5,7-8-2 5,-6 18-3-5,1-4 0 4,-6 14-3-3,-3 3-11 3,-2 24-18-4,-9-7-35 5,2 20-5-5</inkml:trace>
    </iact:actionData>
  </iact:action>
  <iact:action type="add" startTime="56106">
    <iact:property name="dataType"/>
    <iact:actionData xml:id="d3">
      <inkml:trace xmlns:inkml="http://www.w3.org/2003/InkML" xml:id="stk3" contextRef="#ctx0" brushRef="#br0">10557 10366 174 0,'-8'28'44'10,"-2"-3"14"-5,3 14-48 5,7-4-10-5,-1 18 1 5,-1-6 1-5,-3 4-2 5,2-9 1-5,1 9 1 5,9-13-1-5,-12 1 1 4,5-6 0-4,7 0-1 5,2-13 1-5,1-8 0 5,12-7 2-5,3-12 1 5,-4-18 1-4,13-3 3 3,-8-4 2-3,19-9 1 4,-2 6-3-5,17 3 0 5,-5 1-5-7,15 6-2 7,-6 5-4-4,11 2-11 4,-7 8-11-5,-2 0-51 5,-4 8 4-4</inkml:trace>
    </iact:actionData>
  </iact:action>
  <iact:action type="add" startTime="66206">
    <iact:property name="dataType"/>
    <iact:actionData xml:id="d4">
      <inkml:trace xmlns:inkml="http://www.w3.org/2003/InkML" xml:id="stk4" contextRef="#ctx0" brushRef="#br0">5411 17384 51 0,'-13'-5'48'5,"-2"-2"-4"5,2 0-11-5,6-9 0 5,2 3-14-5,0-6-4 5,0-1-4-5,3 5 1 4,-1 2 0-4,0-3 3 5,-1 2 1-5,4 8-2 5,-1-8-5-5,1 11-2 6,0 3-2-7,1 2-3 6,3-6 0-5,1 9 0 6,-4-3 1-7,4 1 0 6,-5-6 2-4,2 13 2 2,-2-13 0-3,-5 1 1 6,5 2-2-7,5 10-1 6,0-10-2-5,5 5-1 6,8 5-1-7,7 3 0 7,5 4-1-7,13 3-1 7,0-7 1-7,7 5-1 6,0-9 1-6,15-1-1 6,-4 2 1-5,7-2-1 6,2-3 1-7,8 5-1 6,-5 0 1-5,12-2-1 5,3 11 1-4,3-3-1 4,-5-3-1-5,15 2-2 4,-14-8 1-5,4-2-2 6,-3-5 1-4,20-2-4 4,-13-4 0-5,16 4-3 5,-8 0 2-5,8 2 1 5,-15 4 2-5,14 14 2 5,-14 2 2-5,7 8 0 5,-15 4 2-5,5 7-1 4,-20-4 1-5,5 7 0 7,-18-6 1-6,3-1-1 5,-13-8 0-6,6-2-1 7,-8-17-7-6,5-2-56 5,-9-11 15-5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14:42:57.76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5774">
    <iact:property name="dataType"/>
    <iact:actionData xml:id="d0">
      <inkml:trace xmlns:inkml="http://www.w3.org/2003/InkML" xml:id="stk0" contextRef="#ctx0" brushRef="#br0">13104 10161 333 0,'-25'7'80'10,"0"-15"27"-5,9 4-94 5,7-4-10-5,1 0-1 6,-2 3 1-7,3 0-2 6,1 5 1-4,-6 5-1 4,2 6 1-7,-3 9-1 7,0 4 1-5,-1 12 0 4,3 6-1-3,1 17-1 4,1 1 1-5,4 21-3 6,4-1 3-7,4 30-1 6,7 2 0-5,-8 35 0 5,4-1 1-5,-4 43-1 4,-10-3 1-4,-14 29 0 5,9-17 3-5,-17 41-1 5,-8-28 4-5,-4 26-1 5,2-31 2-5,-3 23-2 5,-5-40-1-5,-12 0 1 5,11-41 1-5,-5-1-1 5,5-49 0-6,7-1-1 7,14-31-3-7,0-3-2 7,8-18-1-6,0-7-3 5,10-11 1-5,5-6-3 5,7-8 1-5,9-1 0 5,7-4 1-5,14-6 1 5,6-5 2-6,27-7 0 6,3-2 2-5,18-8 0 5,-3 0 1-5,22-6 1 5,-9-1-1-5,19-3 1 5,-2 4 1-5,26 4 0 5,-8 12 1-5,29 2 0 4,-8 5-2-3,38-2 0 3,-14-2-1-4,43-10-1 5,-15-8 0-5,32 2-1 5,-29 2 0-5,37-3 0 5,23 5-2 6,2 19 3-12,-5 3-1 6,-5 5 1-5,-11 19 0 4,-69 3 2-4,9 9 1 5,-31 5 1-5,14 0 0 5,-38-1 0-5,10 2-3 6,-35-16 0-6,0 2-1 4,-27-9-1-3,-5-7 0 3,-24-7 0-4,-9-3 0 5,-18-8 1-5,-7-6-1 5,-13-4 1-5,-5-15 0 5,-3-10 1-5,-4-27-1 5,2-5 0-5,-3-31-1 5,0-2-1-5,1-21 0 5,2 4 0-5,0-29 0 4,0 18 2-4,5-20 2 5,3 1 0-5,4-22 2 5,5 16 3-5,14-39-2 5,1 11-2-5,14-23 0 5,6 16-2-5,4-20-3 5,-8 32 0-5,10 3-1 4,-13 40 1-4,-13 3 0 5,-4 35 2-5,2 15 1 5,-22 25 3-5,-9 0 0 5,6 30 2-5,-9 1 0 5,-7 8 0-5,-4-3-2 5,-3 0-1-5,-14-6-5 4,-4-2 2-3,-16-3-2 3,-8 2 1-4,-16 7 0 5,-4 11 3-5,-21-7-3 6,-2 15 2-7,-21 2-2 7,8 11 0-7,-29-10-4 6,7 9 2-4,-23-5-5 4,17 13 2-5,-29-22 0 4,27 7 2-5,-31-3 1 7,17 11 3-6,-29-18-2 5,23 12 1-5,-35-7 1 5,29 20 1-5,-26-10-2 5,22 10 4-5,-33 1-1 5,26 7-1-5,-16-8 0 5,17-3 1-6,-8 0-2 6,39-12 1-6,2-10-6 7,33-4-6-6,13-15-36 5,20-11-101-5,-12-30 15 5</inkml:trace>
    </iact:actionData>
  </iact:action>
  <iact:action type="add" startTime="18293">
    <iact:property name="dataType"/>
    <iact:actionData xml:id="d1">
      <inkml:trace xmlns:inkml="http://www.w3.org/2003/InkML" xml:id="stk1" contextRef="#ctx0" brushRef="#br0">22191 11678 357 0,'-49'-18'72'5,"-19"-5"39"5,4 8-107-5,-4 10 0 5,-1 2-1-5,-8 12 7 5,3 1-4-5,-9 7 8 6,6 5-5-8,-6 16 6 8,2-7-7-7,-9 32 4 8,14 4-10-8,-10 27 5 7,1 1-8-7,-10 48 5 7,19-1-6-6,-9 44 9 5,17-7-4-6,10 26 7 6,22-31-5-4,22 25 5 4,18-31-8-6,17 22 2 5,16-22-6-3,17 25 4 3,11-21-5-4,25 19 5 5,-7-38-5-5,35 13 5 5,0-32-4-5,24-3 6 6,3-35-4-7,44-11 9 6,-16-42-6-5,43-16 7 4,-14-32-8-3,26-37 5 4,-24-13-8-5,18-42 4 5,-39-21-4-5,4-43 9 5,-36-2-3-6,-11-51 8 7,-42 12-2-7,-10-39 8 7,-40 17-8-6,-35-28 9 4,-28 33-8-4,-39-29 6 5,-28 49-8-5,-42-25 5 5,2 47-11-5,-52 2 8 5,5 56-6-5,-34 8 7 5,11 46-8-5,-36 20 7 5,24 24-11-5,-2 14-17 5,29 5-31-5,-6 27-133 4,42 2 15-4</inkml:trace>
    </iact:actionData>
  </iact:action>
  <iact:action type="add" startTime="20710">
    <iact:property name="dataType"/>
    <iact:actionData xml:id="d2">
      <inkml:trace xmlns:inkml="http://www.w3.org/2003/InkML" xml:id="stk2" contextRef="#ctx0" brushRef="#br0">22110 13446 203 0,'5'0'45'4,"5"-2"26"7,2-6-59-6,8-1-4 4,-4 3 2-3,6-9-3 4,-6 0-3-6,-2-7 4 7,-4-1 3-6,0-8 2 4,-5-3-1-3,-2-9-1 3,4 3-5-4,-1-11-3 5,-3-7-3-5,4-17-1 5,-2 7 1-4,-5-17-1 4,0 4 3-6,-2 5 3 6,-3 11 4-5,-1-1 5 6,-1 19 2-7,2 1 2 6,-1 19-2-6,-4 6-3 6,5 12-2-5,-4-2-3 5,1 6-2-5,6-9-4 6,2 10 0-7,7-8-4 6,3 2 0-5,10-2-1 5,1 1 3-5,4-1-2 5,0-3 2-4,7 10-1 2,-4 5 2-3,2 5-3 5,-7 0 3-5,9 20-3 5,1 5 2-5,0 15-2 5,-1 4 1-5,6 11-1 5,-10-12 2-4,-10-8 0 4,-1-12 3-6,-4-4 2 5,-6-16 2-3,-6 0 3 3,-2-6 1-3,-2-7-1 4,-12-7-1-5,-7-8-3 5,-5-8-4-6,-7-13-3 7,-1 2-3-6,-5-10-1 5,2-1 2-5,-5-3-1 4,4 6 3-4,-10-7 1 5,7 10 2-5,5 3 0 5,6 8 1-6,-2 1-2 8,11 9 0-8,1 3-1 6,6 8 0-5,0 4-2 4,5 7 2-3,-2 4-1 3,5 2 0-4,-2 8-1 5,5 5 1-5,1 7-3 5,1 5-1-5,6 8-13 5,-1 4-15-5,5 9-81 5,-5-4 11-5</inkml:trace>
    </iact:actionData>
  </iact:action>
  <iact:action type="add" startTime="23448">
    <iact:property name="dataType"/>
    <iact:actionData xml:id="d3">
      <inkml:trace xmlns:inkml="http://www.w3.org/2003/InkML" xml:id="stk3" contextRef="#ctx0" brushRef="#br0">21134 12052 220 0,'-13'-7'64'4,"-4"-1"18"7,2 3-64-6,4 0-2 5,-3 0-5-5,-2 0-8 5,2 1-2-5,-7 1-2 4,1 3 2-4,-17-5 0 5,4 3 6-5,-10 2 7 5,0-1 4-5,-14 4 2 5,6 2 2-5,-14-2-3 5,12 4-7-5,-13-2-4 6,3 0-2-7,-15-3-6 5,1-1-1-4,-21 3-2 5,5-3 1-5,-25 3-1 5,17-3 3-5,-25-6-1 6,13-1 3-7,-21-4-2 6,16 3 3-5,-18 2-1 5,23 0 2-4,-18 3-1 4,13 2 1-6,-15 7-3 6,20 5 1-5,-23 3-3 5,23 5 3-6,-12 9-3 7,19-4 2-6,-12 5-2 5,19 0 0-5,-17-2-2 5,23 4 2-5,-19-1-2 4,13 1 2-3,-8-4 1 3,16-5 1-4,-8-8-1 5,26-3 3-5,8-12-1 4,18-5 1-3,12-5-2 4,14-3 1-6,11 1-4 7,8 0 0-6,4-7-1 5,6-3 2-5,4-6-3 4,-1-5 5-4,6-9-3 5,3 6 3-5,3-14-1 5,5 2 1-5,2-7-1 5,-1 3 1-5,2-7-1 5,-3 12 1-5,2 11-1 5,-8-2 1-5,-4 8-1 5,-1 18 2-5,-6 5-2 4,-9-9 2-3,-4 24 0 3,-6-6 0-4,-4 9-1 6,-8 6 0-6,-5 10-2 5,-4-3-1-6,-8 18-1 6,-3-11 2-4,-11 11-1 3,4-7 3-5,-6 3-1 7,7-6 1-6,1 2-1 4,12-4 1-3,6 2-2 4,12-9 2-5,7 2-2 5,6-5 3-5,14 1-4 5,3-1 3-5,16 4-2 5,-1-5 1-5,20 3-3 4,-2-10 2-4,15 1-2 5,-5-1 2-5,22 4-4 5,-9 1-4-4,19 9-100 3,-7 1 30-4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14:42:57.76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8656">
    <iact:property name="dataType"/>
    <iact:actionData xml:id="d0">
      <inkml:trace xmlns:inkml="http://www.w3.org/2003/InkML" xml:id="stk0" contextRef="#ctx0" brushRef="#br0">7973 12408 108 0,'21'-11'-12'4,"2"-4"28"6,-3-7-32-5,4 4-3 5,-4-7 19-5,-6-11-1 4,-2-6 2-4,-5-1 5 6,-4 3 7-6,-8-3 8 4,-3 16 6-4,-7 1 8 6,-5 11-2-7,-13 7 2 6,-1 8-1-4,-15 8 0 3,4 7-7-5,-17 3 1 7,-1 0-7-7,-11-3 0 7,9-5-1-6,-11-6 1 5,16-8-2-5,0-4-2 5,10-5-5-5,-6-1-4 5,6-2-2-5,-8 1-1 5,11 3 2-5,-11 2 0 4,5 7 2-4,-10-2-1 5,3 7 1-6,-11 3-4 7,11 0-1-6,-8 1-2 5,17 3 0-5,-4-4-2 5,5-2 1-5,-5 0 0 5,19-1 0-5,-17 3-1 5,8 0 1-5,-7 5-2 4,7 0 2-4,-14 1-2 5,16 3 1-5,-6 6 0 5,6-1 1-5,-5 8-2 5,5 0 2-5,0 1-1 5,5 0 0-5,-1 4 0 5,8-8 1-5,4 1-1 5,6-10 2-6,7 2-3 6,6-10 2-5,8 2-3 5,5-4 3-5,5 7-4 6,5 3 4-7,8 7-3 6,2-1 3-4,10 17-4 3,3-1 3-4,7 1-4 4,0-2 1-3,13 1 0 3,3-12 1-4,14-5-1 5,-2-14 3-5,22-6-1 6,-11-10 1-6,14-8-1 5,-8-2 1-5,13-5-2 5,-8 6 2-5,11-3-2 4,-13 0 3-4,8-1-3 5,-15 5 0-5,1 0-2 5,-16-2 1-6,7-12-4 7,-6 6 4-5,9-24-2 3,-8-8 2-4,-5-24-3 5,-7 8 3-5,-4-19-3 5,-26 12 1-5,-9-16 1 4,-10 21 3-4,-14-4-2 6,-18 19 3-7,-7-1 0 6,-2 29 2-4,-23 3 0 3,2 20 1-4,-8 17-2 5,2 18 1-5,-14 5-3 5,14 6 0-5,-9 3-4 4,10 4 0-4,-1-2-13 5,16-1-13-5,13 8-69 5,14-5 8-5</inkml:trace>
    </iact:actionData>
  </iact:action>
  <iact:action type="add" startTime="12911">
    <iact:property name="dataType"/>
    <iact:actionData xml:id="d1">
      <inkml:trace xmlns:inkml="http://www.w3.org/2003/InkML" xml:id="stk1" contextRef="#ctx0" brushRef="#br0">7078 10200 280 0,'-48'-2'53'6,"4"-3"30"3,20 0-82-4,12 5-2 5,4-8 2-5,13 1-5 5,-2 2-1-5,7 3-1 5,-7-4 2-4,6-3 0 3,-6 6 4-5,7 0 0 6,-2-5 1-5,-1-4-1 5,4 4 2-5,14-6 1 5,-10-7 2-5,13-2-1 6,2-6 2-7,9-6-2 7,-11-6 0-6,15-2-3 4,3 0 2-4,9-9-2 4,2 4 1-4,12-18-1 5,-4-6 2-5,16-7 0 5,-8 6 1-5,19-10-2 6,-13 25 1-7,14-4-2 7,-23 17 0-7,7-9-1 6,-11 6 0-5,0 4 0 4,-13 1 0-4,1 5-1 5,-5 7 1-4,-7 1-2 3,-17 3-1-4,6 7-9 6,-9 0-7-7,-7 10-61 7,-4 7-8-6,-16-2-24 5</inkml:trace>
    </iact:actionData>
  </iact:action>
  <iact:action type="add" startTime="13700">
    <iact:property name="dataType"/>
    <iact:actionData xml:id="d2">
      <inkml:trace xmlns:inkml="http://www.w3.org/2003/InkML" xml:id="stk2" contextRef="#ctx0" brushRef="#br0">7086 9753 214 0,'-30'-3'53'5,"0"0"24"5,9 3-63-5,16 0 0 5,0 0-1-5,6 0-6 4,11 6-4-4,1-1-4 5,-1 0 2-5,1 0-5 5,-8 2 1-5,4 3-3 6,-3 5 1-7,-3 8-1 6,1 0 3-5,1 10-2 5,-7 0 5-5,-3 7 0 4,-5-6 2-3,0 7 0 4,5-3 1-6,-3 2-1 6,10 3-1-5,1-3-2 5,-3-8 1-5,-3-9-1 5,11 0 2-4,-6-10-2 4,4-4 1-6,9-9-2 5,5 0 2-4,3-17-3 5,11-6 4-4,-1-10-6 4,7 1-1-5,4-5-16 5,0 4-29-6,2 2-23 7,-6 14-13-7</inkml:trace>
    </iact:actionData>
  </iact:action>
  <iact:action type="add" startTime="29524">
    <iact:property name="dataType"/>
    <iact:actionData xml:id="d3">
      <inkml:trace xmlns:inkml="http://www.w3.org/2003/InkML" xml:id="stk3" contextRef="#ctx0" brushRef="#br0">9953 15298 171 0,'-13'3'41'4,"1"-6"13"7,12 1-37-6,0-8-26 4,10 0 9-3,2-3 0 4,-4 6 0 8,0 6 2-17,-4-13-1 10,12 6 4-7,-9-2-1 5,-7 7 4-4,3-6-1 6,2-1 11 6,2 4-5-15,6-19-1 9,0-15 2-7,14-15-5 7,1-4-1-6,5-16-5 5,4-1-2-5,3-19-5 5,3 4 3-5,7-4-9 4,-7 0 3-5,3-12-6 7,-6 22 4-6,0-3-4 5,-2 12 8-5,-5 3-2 5,-4 20 4-5,-4 1-3 5,0 19 0-5,-19-4-34 5,2 14-20-5,-6 2-7 4</inkml:trace>
    </iact:actionData>
  </iact:action>
  <iact:action type="add" startTime="30198">
    <iact:property name="dataType"/>
    <iact:actionData xml:id="d4">
      <inkml:trace xmlns:inkml="http://www.w3.org/2003/InkML" xml:id="stk4" contextRef="#ctx0" brushRef="#br0">9960 14699 182 0,'-20'6'45'10,"2"-4"19"-5,11 8-55 5,-3 0 1-5,8 10-4 5,4-2-1-5,5 13-5 5,-6 6 3-5,-2 8-4 4,-4-4 4-4,0 17-2 5,0 4 4-5,-2 7 3 5,2-22 19 7,3-2-7-14,-13 48 0 7,5-15 0-4,-8-14-5 4,10-19-3-6,16-30-7 5,22-10-3-4,3-12-4 5,14-4 0-5,14-11-5 6,-3-3 1-7,5-6-13 7,0 1 0-7,6 7-32 6,-10 3-11-5,4 8-23 6,-9 12-17-7</inkml:trace>
    </iact:actionData>
  </iact:action>
  <iact:action type="add" startTime="31870">
    <iact:property name="dataType"/>
    <iact:actionData xml:id="d5">
      <inkml:trace xmlns:inkml="http://www.w3.org/2003/InkML" xml:id="stk5" contextRef="#ctx0" brushRef="#br0">4475 16662 126 0,'-22'-7'47'10,"-4"-4"7"-5,7-6-25 5,6 7-17-6,-2-5 5 7,8-5-13-6,4 5 4 5,0 0-9-5,0 2 4 5,1 10-5-5,0 4 5 5,4-1-6-6,-2 0 6 6,0 2-5-5,5 8 4 6,-5-10-4-7,6 3 5 6,3 4-6-5,4-5 6 5,-1-4-5-5,1-6 5 5,-1 6-6-5,-2-5 6 5,1 1-5-6,2-4 5 6,4 11-6-5,3-4 5 7,-2 0-5-9,9-1 5 7,-4 1-4-5,9-9 4 6,-3 3-4-7,13-1 5 6,-4 3-6-4,14-3 6 2,-3 5-6-1,11 3 6 2,-7-1-6-4,10-4 5 5,-11 7-5-5,4 12 6 5,-11-7-6-6,10 7 5 7,-14-1-6-7,4 9 5 6,-13-5-6-5,4 0 1 6,-11 0-8-7,0 5-36 6,-5-14-12-6,-2 9-11 7</inkml:trace>
    </iact:actionData>
  </iact:action>
  <iact:action type="add" startTime="33711">
    <iact:property name="dataType"/>
    <iact:actionData xml:id="d6">
      <inkml:trace xmlns:inkml="http://www.w3.org/2003/InkML" xml:id="stk6" contextRef="#ctx0" brushRef="#br0">5795 16562 184 0,'-17'-5'32'10,"5"7"23"-5,1-7-58 4,6 2 3-4,1-1 0 5,11 4 3-5,-4-10-4 6,9 4 4-8,3 1-4 8,-5 3 3-7,3-1-3 7,2 13 3-6,2 0-4 5,-1 16 4-6,13 11-3 7,-5 9 4-7,6 14-3 7,2 5 6-6,4 3-1 5,1-2 4-6,8 4-3 6,0-15 4-5,11-11-6 5,-5-14 2-4,14-10-5 4,-8-18 3-6,12-11-4 5,-9 6 3-4,13-7-3 6,-16-8 3-7,7-4-4 6,-11 1 3-4,1-11-4 4,-10 4 5-6,10-3-4 6,-11-1 4-5,5 0-3 5,-2 11 2-5,11-6-3 5,-14 9 4-6,8-3-5 6,-6 1 4-5,3 8-3 6,-11-3 2-7,11 13-2 6,-8 11 5-5,11 11-3 6,-9 3 6-6,4 8-4 5,-7 1 3-5,4 4-4 4,-5-7 2-4,2 2-4 5,-7-8 2-6,7-1-3 6,-14-12 3-4,8-7-4 4,-13-8 4-5,11-10-3 5,-12-6 3-5,8-6-3 5,-10-3 5-5,14 4-4 5,-6-2 3-5,6 3-4 4,-4 5 3-4,3 8-3 4,-6-3 4-3,2 9-5 4,-4-1 5-5,5 4-4 5,-3-2 3-5,7 5-4 5,-1-2 4-5,4 2-3 5,-3 5 3-5,3-2-3 4,3 9 4-4,-3 8-1 6,-9 0 5-7,11 13-1 7,-12-3 4-7,6 0-2 6,-8-4-1-5,12-3-3 5,-8-8 0-5,8 0-4 5,-5-3 3-5,8-2-5 4,-8-4 4-3,8-1-4 4,-8-5 4-5,8-8-5 5,-5-2 4-6,10-11-5 7,-1-4 4-7,13-8-6 6,-6-9 3-5,13-1-5 6,-2 10 4-6,13 10-10 4,-12 13 2-4,10 13-13 5,-9 17-10-5,-1 11-46 5,-16 3 8-5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14:42:57.76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6002">
    <iact:property name="dataType"/>
    <iact:actionData xml:id="d0">
      <inkml:trace xmlns:inkml="http://www.w3.org/2003/InkML" xml:id="stk0" contextRef="#ctx0" brushRef="#br0">8409 8336 124 0,'-13'-2'32'4,"5"6"20"6,4-6-40-4,-4-6 5 3,8 4-6-4,-3-4 1 4,-4 0-14-2,12 9 3 2,-7-2-5-4,-1-9 6 6,8 15-5-7,-5-5 6 6,3-2-4-6,-1 4 10 6,-4-2-4-5,-1 3 11 5,-2-1-5-5,0-1 6 5,-2 3-9-5,7 1 3 5,7-7-8-4,1-8 8 4,7-5-4-6,19-31 9 5,4-21-6-4,21-34 6 6,8-7-10-7,19-28 3 7,-6 8-10-7,16-16 5 6,-19 24-6-5,12-9 4 5,-14 13-5-5,8-2 5 5,-18 22-7-4,4-5 6 3,-14 18-6-4,-3 8 4 5,-18 22-6-5,0 15 1 5,-14 18-7-5,-10 15-3 5,-12 15-14-5,-8 10-46 5,-5 8 8-5</inkml:trace>
    </iact:actionData>
  </iact:action>
  <iact:action type="add" startTime="16736">
    <iact:property name="dataType"/>
    <iact:actionData xml:id="d1">
      <inkml:trace xmlns:inkml="http://www.w3.org/2003/InkML" xml:id="stk1" contextRef="#ctx0" brushRef="#br0">8437 15991 122 0,'-21'5'51'4,"6"-3"11"6,-5-2-26-5,0 0-12 6,10-2-2-6,3-4-7 5,4 1-8-6,3 0-4 7,0 1 0-6,3-1-3 5,1 4 2-5,-3-1-1 4,3 0 1-4,-3 1 0 5,-1 1 4-5,-1-2 0 5,6-1 3-5,-4-9 0 4,6 2 1-3,11-6-4 4,4-13-2-5,8-15-1 4,1-6-2-2,7-20-1 2,2-6 2-6,5-17-2 8,0 7 0-6,8-22 0 5,-5 13 1-5,7-24-2 5,-7 7 2-5,7-17-1 5,-7 9 0-6,12-21-1 7,-7 12 2-6,10-17-1 5,-10 23 1-6,14-6-2 6,-19 19 2-5,7 11-2 5,-14 26 2-5,2 1-4 5,-15 22-2-5,4 6-16 6,-10 7-22-7,1-1-39 6,-8 5-7-5</inkml:trace>
    </iact:actionData>
  </iact:action>
  <iact:action type="add" startTime="23279">
    <iact:property name="dataType"/>
    <iact:actionData xml:id="d2">
      <inkml:trace xmlns:inkml="http://www.w3.org/2003/InkML" xml:id="stk2" contextRef="#ctx0" brushRef="#br0">3497 17420 33 0,'-18'7'11'4,"3"6"3"7,5-8-11-7,1 3 2 7,3-8-4-7,1 2 1 7,0-2-5-6,5-2 4 5,-3 1-5-5,3-6 7 5,-2 4-3-5,2-7 4 3,2 0-4-2,1 0 4 4,5 3-6-6,0 1 5 7,2-4-6-6,4 3 5 5,-1 2-5-6,4-5 5 7,-1 10-4-6,6-5 5 5,-2 5-6-6,1 5 6 6,6 0-5-4,1-2 7 3,-6 9-3-4,16 3 9 5,-2 3-4-5,-2 4 6 5,5 1-7-5,5 4 2 5,-13-6-8-5,1-1 5 5,-7-3-7-5,-2-6 5 5,-3-2-5-6,1-6-2 6,-1-1-22-5,2-6 2 6,-9-1-14-7</inkml:trace>
    </iact:actionData>
  </iact:action>
  <iact:action type="add" startTime="24440">
    <iact:property name="dataType"/>
    <iact:actionData xml:id="d3">
      <inkml:trace xmlns:inkml="http://www.w3.org/2003/InkML" xml:id="stk3" contextRef="#ctx0" brushRef="#br0">4647 17490 153 0,'-26'7'34'5,"-2"-7"18"5,9 3-48-6,4-3 9 6,9 0-7-4,2-3 4 3,9-4-7-4,0 0 4 4,5-3-9-3,0 0 5 4,-1 0-5-6,4 4 7 7,-5 2-7-6,1 3 7 4,-3-6-4-3,1 5 5 4,-2 1-4-6,5-4 4 6,-2 0-7-5,5-2 5 4,2 2-6-3,4-5 5 4,2 2-5-5,11 5 6 6,-2 3-6-7,9 0 6 6,0 5-6-5,14 0 5 5,-9-14-6-5,20-4 7 4,-5-5-6-3,9-17 5 3,-5 0-4-4,12 0 5 5,-15 12-6-5,10-5 5 5,-7 13-5-5,2-2 6 5,-1 7-7-4,1-5 6 3,-5 10-5-4,0-5 5 5,-4 9-6-6,-5-11 6 6,-6 1-6-5,-2 1 5 5,-6 3-6-5,-2 9 2 5,-7 3-10-4,0 6-46 4,-6 6-7-6,-7 8-18 6</inkml:trace>
    </iact:actionData>
  </iact:action>
  <iact:action type="add" startTime="25719">
    <iact:property name="dataType"/>
    <iact:actionData xml:id="d4">
      <inkml:trace xmlns:inkml="http://www.w3.org/2003/InkML" xml:id="stk4" contextRef="#ctx0" brushRef="#br0">6575 17442 164 0,'-13'3'35'4,"1"-3"17"7,10 8-53-6,2-8 3 5,5 2-4-5,-6-4 4 5,2 1-6-5,8 1 7 5,-8 0-5-5,4-4 6 5,0 4-6-5,3 0 7 4,-4 0-6-4,2 0 9 5,-1 0-5-5,5 5 6 5,0 4-6-4,0-3 4 4,5 4-7-6,5 2 4 6,3 3-5-5,4-4 3 4,-1-6-4-2,11 2 5 1,0-2-7-3,14 2 6 6,4-7-4-7,19 10 4 6,-4-5-5-5,13 1 4 7,-15 4-5-9,9 2 1 7,-18-2-8-5,0 0-2 5,-13 0-10-5,0-4-20 4,-12-1-11-4,1-8-7 6</inkml:trace>
    </iact:actionData>
  </iact:action>
  <iact:action type="add" startTime="40338">
    <iact:property name="dataType"/>
    <iact:actionData xml:id="d5">
      <inkml:trace xmlns:inkml="http://www.w3.org/2003/InkML" xml:id="stk5" contextRef="#ctx0" brushRef="#br0">18567 3842 114 0,'-5'-7'-4'5,"9"-3"16"6,1 5-45-7,-2-1 15 6,5 1 4-6,-3-2 1 6,-1 5 12-5,-4 1 16 5,-4 1 11-5,1 0 9 5,0 0 5-5,-4 0 4 6,7 0-10-7,0-5-8 6,5 0-10-5,0-3-5 5,7-2-6-5,3-5-6 5,1-5-1-6,6-2-4 6,-1-1 1-5,6-9-2 6,-2 3 4-6,3-8-1 4,-1-3 4-3,17-3-1 4,0-2 3-6,10-21-2 6,9 6 3-5,17-16-3 5,-12 1 2-5,7-3-3 4,-5 15 2-4,3-3-3 5,-17 11 2-4,7-10-2 4,-8 24 2-5,0-2-3 5,-4 14 1-5,-1-1-15 5,-5 9-36-5,1-7 7 5</inkml:trace>
    </iact:actionData>
  </iact:action>
  <iact:action type="add" startTime="57522">
    <iact:property name="dataType"/>
    <iact:actionData xml:id="d6">
      <inkml:trace xmlns:inkml="http://www.w3.org/2003/InkML" xml:id="stk6" contextRef="#ctx0" brushRef="#br0">20870 15981 271 0,'-8'4'61'4,"-2"-8"28"6,5 4-85-5,5-6 6 5,0-1-8-6,1 2 6 6,3 0-7-5,-3 0 11 5,3 0-5-5,-4-5 11 5,0 7-5-6,-5-9 10 8,6 4-9-8,-1-9 5 6,4-1-11-5,6-22 5 5,10-13-9-5,6-21 4 6,11-16-5-8,12-33 3 8,-2 0-6-7,11-19 3 7,-11 6-5-7,9-12 5 6,-10 22-6-5,6-14 6 5,-14 32-7-4,5-13 4 3,-10 25-6-4,1-2 4 5,-8 18-7-6,1 4-4 7,-9 36-16-6,-1 4-86 5,-6 14 17-5</inkml:trace>
    </iact:actionData>
  </iact:action>
  <iact:action type="add" startTime="63821">
    <iact:property name="dataType"/>
    <iact:actionData xml:id="d7">
      <inkml:trace xmlns:inkml="http://www.w3.org/2003/InkML" xml:id="stk7" contextRef="#ctx0" brushRef="#br0">14791 16511 166 0,'-30'25'30'10,"3"-2"21"-6,11-13-43 7,12 1-1-7,1-11 6 7,6 9-7-6,-3-24 1 5,5 10-9-5,-6-10 6 5,-6-2-3-5,0-4 11 5,2 1-5-7,-3-12 8 8,8 1-6-7,7-6 7 6,-2-8-10-5,11-14 7 5,11 2-8-4,9-14 6 3,-1-5-10-4,18-6 3 5,-3 3-11-5,3-13-39 5,-6 3-34-5,3-4-6 4</inkml:trace>
    </iact:actionData>
  </iact:action>
  <iact:action type="add" startTime="64957">
    <iact:property name="dataType"/>
    <iact:actionData xml:id="d8">
      <inkml:trace xmlns:inkml="http://www.w3.org/2003/InkML" xml:id="stk8" contextRef="#ctx0" brushRef="#br0">16170 16416 129 0,'-11'8'66'5,"1"6"0"5,8-11-30-5,4 0-13 5,3-6-9-5,8-4-7 5,4-6-3-6,17-10-4 6,-7-10 3-4,16-15-5 4,-6-7 3-5,9-15-11 3,-9 5-12-2,12-11-49 4,-12 3 6-5</inkml:trace>
    </iact:actionData>
  </iact:action>
  <iact:action type="add" startTime="67045">
    <iact:property name="dataType"/>
    <iact:actionData xml:id="d9">
      <inkml:trace xmlns:inkml="http://www.w3.org/2003/InkML" xml:id="stk9" contextRef="#ctx0" brushRef="#br0">17694 16257 45 0,'-6'5'38'5,"-6"0"-5"6,10-2-14-7,2-1-1 6,-1-4-14-5,-4 0 4 4,13 2-6-4,-5-3 10 6,4-3-4-7,3-3 10 6,0-4-7-5,0-9 4 6,6-1-8-7,9-17 2 7,2-8-7-6,8-15 3 5,8-2-5-5,7-8 0 3,-5 0-12-2,11-5-38 4,-3 12 7-5</inkml:trace>
    </iact:actionData>
  </iact:action>
  <iact:action type="add" startTime="70424">
    <iact:property name="dataType"/>
    <iact:actionData xml:id="d10">
      <inkml:trace xmlns:inkml="http://www.w3.org/2003/InkML" xml:id="stk10" contextRef="#ctx0" brushRef="#br0">19477 16137 69 0,'-15'10'32'4,"0"-5"9"6,9 2-20-5,1-4 5 5,1-1-9-5,-2 0 8 4,6 3-9-4,-2-5 8 6,-1 0-6-7,-1 0 6 6,6 0-10-4,-4-5 2 4,6-2-12-6,1-3 3 6,8-3-6-4,2-15 3 4,7-6-4-7,14-6 4 8,4-4-6-6,6-8 5 5,-11 12-7 7,-2-1-3-14,42-44-4 8,-13-1-16-7,7 0-24 6,-11 9-20-5,-16 24-12 5</inkml:trace>
    </iact:actionData>
  </iact:action>
  <iact:action type="add" startTime="106878">
    <iact:property name="dataType"/>
    <iact:actionData xml:id="d11">
      <inkml:trace xmlns:inkml="http://www.w3.org/2003/InkML" xml:id="stk11" contextRef="#ctx0" brushRef="#br0">20858 16806 59 0,'-16'0'66'11,"4"-1"-12"-8,4 1 3 7,5-5-33-5,-1 0-2 5,4-2-9-5,0 2-1 6,0-3-1-7,0 1 0 6,0 4 0-5,0 1 0 6,0 2 0-7,0 0 1 6,0 0 2-5,0 0-1 5,0 0-2-5,4 0-2 5,1 2-3-6,3 1-3 7,0 2 0-6,7-2-2 5,-2-1 1-5,4 0-3 5,0-2 2-5,1-2-2 5,-7-3 1-5,1-5-2 4,-7 2 3-3,2-2-1 3,-6 0 2-5,-1 0 0 7,-3-2 2-6,0-3-1 4,-4-5 1-4,-5-13-2 6,4 0 0-6,6 3-3 6,-3-5 2-7,2 2-2 6,6 7 2-6,-6 1-1 6,-2 0 2-6,-5-2 1 7,-3 7 3-6,-5-1 2 5,-1 4 1-5,-2-1 1 5,4 8-1-5,-6-5-3 5,3 3-2-5,-3-6-2 5,3 3 0-5,-3-6-1 5,3-8 0-6,-7-2-2 6,6-1 3-5,-6-1-3 5,7 3 4-5,-5 5-1 6,4 2 3-7,-6 2-1 6,5 7 3-5,-2-1-3 5,-6 2 1-5,-5 0-3 4,2 3 2-4,-2-2-3 5,-2 2 3-5,-4-1-4 6,11 11 2-7,-10-12-1 6,8 7 2-5,-7-5-2 6,7 7 2-6,-6-9-1 4,5 6 2-3,-7 1-2 4,5 3 1-7,-3-8-2 8,6 8 1-6,-3 6-2 5,6-1 1-5,-5 2-2 4,3-5 2 24,16 0 0-31,-2 2 0-1,-49-2-1 10,6 0 2-7,-11 0-3 5,4 1 4-4,27 7-1 5,4-8 1-5,-2 7-3 5,6-2 2-5,-4-7-3 5,2 9 3-5,-4-2-3 5,3-10 1-5,-6 8-1 5,9 9 2-5,-6-17-2 4,7 12 3-4,4 1-3 5,-3-6 2-5,-6-1-2 6,4 8 1-7,-3 4-3 6,-6-2 2-5,9 4-1 5,4 0 0-4,1 5 0 3,4-5 1-3,2 0-1 2,6 0 3-3,0-3-3 6,5-2 2-6,-2-7-1 5,7 4 1-6,-3-1-3 7,0 3 3-6,-2 1-2 4,1 3 1-3,1 7-1 3,-2 0 2-3,-3 5-1 4,3 3 0-5,-5-2 0 3,7 1 3-2,-7-1-3 4,10-4 2-5,-4 0-2 4,3-6 3-4,6-1-3 6,5 2 1-6,-7-6-1 5,7-6 3-5,2 10-4 5,-4-13 3-5,0 8-3 4,2 3 4-4,0 5-3 4,2-4 2-3,1 12-2 4,-1-8 2-5,4-8-2 5,-1-1 1-5,7 6-1 5,-2 1 2-5,2-3-2 5,-2-1 2-4,6 11-2 2,-8-14 3-3,6 1-4 5,-3-4 3-5,1 11-2 5,-6-6 2-5,8 8-3 5,-9-9 4-5,5 8-3 5,1-2 2-5,-1 1-2 5,-2-2 2-5,16 2-2 5,-8-7 2-5,14 5-3 4,-2-9 3-4,4 4-3 5,-12-3 3-4,8-2-2 3,-13-2 2-4,-2-1-2 5,4-1 3-5,4 4-3 5,-12 0 2-5,7 4-3 5,-1-6 4-5,-3 7-4 4,-1 0 4-3,6 3-3 4,-2-3 2-5,8 3-2 5,-3-1 2-6,8-2-2 7,-3-2 2-6,7 2-3 5,-4-5 3-5,5 0-2 5,-2 7 2-4,3-2-1 2,-6 0 1-3,3 5-2 5,-7 1 3-5,-3-1-3 5,1 5 3-5,-4 0-3 5,-2-3 2-5,4 6-2 5,-3-8 2-5,8-9-3 5,-5-1 3-5,6-3-2 4,-2-10 0-3,4 1-1 3,-8 2 3-4,6 3-3 5,-4-1 3-4,4 0-2 3,-3 8 3-4,-1-5-3 5,-2 0 2-5,-2-2-2 6,0 4 2-6,-1-4-2 5,-4-5 2-6,1-1-2 5,-3-2 2-3,2 4-2 4,1 4 2-5,4 2-3 4,-8 0 4-4,11 3-4 6,-4 1 4-6,-4-8-4 5,-8-2 4-5,15 4-3 5,-20-3 2-6,12-5-3 7,1 5 3-7,4 2-3 6,-4-4 3-5,12 2-3 5,-14-3 3-5,1-5-3 5,3 1 1-5,5-8-2 5,-7-3 1-5,7-4-3 5,3-1 2-5,2-2-3 4,-2 0 2-4,0-3-5 5,1 3 0-5,-3-8-10 5,-1 6-3-4,0-1-17 3,2 2-52-4,-3-11-8 5,5 11-23-6</inkml:trace>
    </iact:actionData>
  </iact:action>
  <iact:action type="add" startTime="114428">
    <iact:property name="dataType"/>
    <iact:actionData xml:id="d12">
      <inkml:trace xmlns:inkml="http://www.w3.org/2003/InkML" xml:id="stk12" contextRef="#ctx0" brushRef="#br0">21215 16922 78 0,'-5'5'54'5,"-1"7"8"5,-8-5-22-5,6 3 10 5,1-5-16-6,-7 1 2 6,2-3-18-6,12 6 3 6,-2-8-13-4,-1 1 4 4,3 3-12-5,0-8 6 5,2 3-9-5,-4 0 7 5,7-4-6-5,7 4 6 5,-3-1-5-5,0 1 6 6,2-10-5-8,11-2 8 8,-5-8-7-7,7-11 8 7,3-6-7-7,13-23 6 7,-5-4-8-7,11-11 6 6,-3 5-8-4,7-24 6 3,-3 12-6-4,2-9 4 5,-5 5-5-6,4-14 3 6,-5 16-6-4,-3-9 4 3,13-7-6 6,-2 2 2-10,3 10 5 5,-5 7-6-5,1 13 2 5,-17 28-6-5,-4 9 0 5,-16 14-11-5,-3 5-60 4,-9 12 15-4</inkml:trace>
    </iact:actionData>
  </iact:action>
  <iact:action type="add" startTime="115237">
    <iact:property name="dataType"/>
    <iact:actionData xml:id="d13">
      <inkml:trace xmlns:inkml="http://www.w3.org/2003/InkML" xml:id="stk13" contextRef="#ctx0" brushRef="#br0">21149 16753 101 0,'-20'8'63'8,"8"-6"-5"-3,12 0-11 5,9-4-33-5,-6-5 4 5,14 2-13-5,-7-1 7 5,-2 1-5-5,-6-5 11 5,-1 7-3-4,-7 6 10 4,6 8-7-6,-10 3 7 6,3 9-12-4,-1 8 5 4,1 3-10-5,-1 6 7 5,4-7-8-5,9 3 6 4,0-9-10-4,7-2 3 4,8-7-8-2,-4-5 6 2,3-5-8-5,2 2 7 7,-1-10-5-6,-8-1 5 5,6 2-5-5,0-1 6 5,-1 0-6-5,11 12 6 5,5 10-5-6,7 9 5 7,3 2-6-7,16 15 4 6,-3 1-9-5,9-6-14 4,-6-7-74-4,11 14-8 6,-12-17-36-6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14:42:57.76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6069">
    <iact:property name="dataType"/>
    <iact:actionData xml:id="d0">
      <inkml:trace xmlns:inkml="http://www.w3.org/2003/InkML" xml:id="stk0" contextRef="#ctx0" brushRef="#br0">14160 5772 135 0,'-17'-3'41'5,"2"-4"9"5,15 4-36-5,-3-1-4 5,-4 3-1-6,11-1-5 6,-1 2 2-5,-8 2-2 5,3-2 3-6,2-2 0 6,-10 2 4-5,19 0 2 6,2-3 3-7,4-4-1 7,15-6 1-7,22-27 1 6,-1-8-1-6,30-38-5 7,4-21 0-7,26-19-4 8,-3 7-2-8,18-16-4 5,-19 31 1-3,4-11-8 4,-28 26-2-5,2 2-29 5,-22 21-48-5,5 0 4 6</inkml:trace>
    </iact:actionData>
  </iact:action>
  <iact:action type="add" startTime="6931">
    <iact:property name="dataType"/>
    <iact:actionData xml:id="d1">
      <inkml:trace xmlns:inkml="http://www.w3.org/2003/InkML" xml:id="stk1" contextRef="#ctx0" brushRef="#br0">14211 6537 173 0,'-5'-8'51'5,"5"-6"15"4,7-4-47-4,13-8-1 5,-2-6-2-4,20-11-4 4,-1-12 0-5,21-3-5 4,-3-2 0-3,14-23-5 4,-2 7 2-6,13-14-9 6,-1 4-1-4,13-18-13 3,-9 16-5-4,13-25-54 5,-2 15 9-5</inkml:trace>
    </iact:actionData>
  </iact:action>
  <iact:action type="add" startTime="14491">
    <iact:property name="dataType"/>
    <iact:actionData xml:id="d2">
      <inkml:trace xmlns:inkml="http://www.w3.org/2003/InkML" xml:id="stk2" contextRef="#ctx0" brushRef="#br0">13859 7329 219 0,'-18'-2'44'5,"-3"-1"21"4,11 3-61-4,1 0-6 5,6 0 4-5,1 3-3 5,2-3 4-5,2 5-6 5,1 2 3-5,-1 7-5 5,-2-2 4-5,0 5-5 5,-5-1 5-5,5 1-5 5,-2-7 6-5,9-13-3 5,10-11 9-6,26-29 9 6,21-23 6-5,48-47-2 7,10-10 3-8,45-35-7 6,2 2-9-5,27-24-27 5,-30 22-54-5,20-15-9 5,-42 27-35-5</inkml:trace>
    </iact:actionData>
  </iact:action>
  <iact:action type="add" startTime="21101">
    <iact:property name="dataType"/>
    <iact:actionData xml:id="d3">
      <inkml:trace xmlns:inkml="http://www.w3.org/2003/InkML" xml:id="stk3" contextRef="#ctx0" brushRef="#br0">14201 9677 79 0,'-51'43'42'2,"21"-43"-5"8,7 5-4-4,0-5-8 4,6 0-6-5,5-8-7 4,7 8 0-3,0-4-1 3,2-1 2-5,-5 2-4 6,6 5 1-4,0-7-5 4,-1 0 0-6,11-4-5 7,11-4 3-7,9-12-3 7,0-8 6-6,22-20-4 5,-2-7 5-4,25-24-4 2,2 2 1-3,13-26-4 5,-4 4 2-5,9-12-5 6,-11 16 0-7,11-6-19 6,-14 20-45-5,6-6 7 5</inkml:trace>
    </iact:actionData>
  </iact:action>
  <iact:action type="add" startTime="22517">
    <iact:property name="dataType"/>
    <iact:actionData xml:id="d4">
      <inkml:trace xmlns:inkml="http://www.w3.org/2003/InkML" xml:id="stk4" contextRef="#ctx0" brushRef="#br0">17580 9977 196 0,'-12'5'97'5,"4"-5"-10"5,6-8-33-5,15-4-56 4,-3-6-7-4,17-17 7 5,-1-8-5-5,18-12 6 5,-3 2-3-5,14-18 7 5,-4 4-5-5,14-19 8 5,2 6-5-5,11-24 7 5,1 11-7-4,14-10 5 5,-13 20-9-9,5-16-3 9,-12 17-18-6,-2-9-61 5,-25 15 7-6</inkml:trace>
    </iact:actionData>
  </iact:action>
  <iact:action type="add" startTime="23733">
    <iact:property name="dataType"/>
    <iact:actionData xml:id="d5">
      <inkml:trace xmlns:inkml="http://www.w3.org/2003/InkML" xml:id="stk5" contextRef="#ctx0" brushRef="#br0">1726 14109 182 0,'-15'0'41'5,"-4"-6"19"4,13 2-50-3,-3-7-6 4,4-2 4-6,5-1-4 6,4 3 0-5,-3-3-2 6,-1 6 6-7,-1 0-1 6,-6 1 5-5,-3-3-3 5,0 0 2-5,-3-5-5 5,-2 7 2-4,-10-12-4 4,10 12 4-6,-5-2-5 5,9 7 4-4,-8 3-5 5,1 6 2-5,-13-1-4 5,4 5 6-3,-6 5-2 1,1-2 4-3,9 12-2 6,11-7 3-7,1 7-6 6,2-3 3-5,9 1-6 4,2-1 3-3,6 4-5 3,2 1 4-3,4-1-4 4,-3 1 4-6,6 6-4 6,-2-6 4-5,-4 3-3 5,9-2 3-5,-3-5-3 5,0-6 3-5,-1-4-3 5,7-1 2-5,1-6-3 4,11 4 3-3,4-3-2 4,5-2 2-5,2 0-3 5,-3 6 3-5,0-11-4 5,-3 12 2-5,3 1-6 5,-9 5 2-5,5-1-7 4,-7 0 4-4,6 3-4 5,-5-1 6-5,10-5-2 5,-8-14 8-5,4-9-5 5,-13-14 6-5,-4-18-4 5,-9-2 3-5,-5-15-3 5,-11-2 4-5,-2-8-4 4,-5 13 4-4,-10-11-3 5,5 14 4-5,-3 9-3 5,-10 15 3-5,-6 5-2 6,-4 14 7-7,-17 4 0 6,4 5 4-5,-9-1-3 5,12-8 5-5,-3-2-7 5,7-8 1-4,8 1-7 2,9 3 3-3,7 5-21 5,12 10-70-5,10 22 18 6</inkml:trace>
    </iact:actionData>
  </iact:action>
  <iact:action type="add" startTime="33187">
    <iact:property name="dataType"/>
    <iact:actionData xml:id="d6">
      <inkml:trace xmlns:inkml="http://www.w3.org/2003/InkML" xml:id="stk6" contextRef="#ctx0" brushRef="#br0">15500 11353 122 0,'-5'2'57'5,"-7"-1"-1"6,9 1-30-8,-9-4-12 8,7 2-11-7,0-1 4 7,8 1-7-6,-6-2 5 5,-2 2-7-5,0 2 6 5,5-1-6-5,-5 4 13 4,-3-3-3-3,3 3 13 3,0 2-5-4,-2 1 7 5,1-7-9-4,6 3 4 3,6-3-10-4,-9 1 9 5,3-2-6-5,-2 0 10 5,7 3-7-4,-8-6 8 3,-2 1-8-4,10 1 6 6,-5-3-11-9,11-5 4 9,-1-8-10-6,19-15 5 5,-4-11-8-5,24-21 6 5,0-6-6-4,15-13 4 4,1-7-10-6,10-13 1 6,-11 12-10-5,3-18-14 5,-4 4-86-5,-10 5 21 4</inkml:trace>
    </iact:actionData>
  </iact:action>
  <iact:action type="add" startTime="48437">
    <iact:property name="dataType"/>
    <iact:actionData xml:id="d7">
      <inkml:trace xmlns:inkml="http://www.w3.org/2003/InkML" xml:id="stk7" contextRef="#ctx0" brushRef="#br0">18235 13109 267 0,'-18'3'54'4,"8"10"23"5,10-1-79-4,0-9-5 6,0-6 2-7,0-2-3 6,-3 2 7-4,5-6-1 4,-12 3 5-6,8 6 1 6,-6-5 6-4,-4 1-2 3,-3-1 6-3,2 9-3 2,-6 1 3-3,6 6-4 5,-2-1 2-4,-1 2-5 4,-1-2 0-5,-3-10-5 5,2-7 1-5,1 12-4 5,1-10 3-5,-4-6-3 5,0 6 4-5,-2 5-4 4,1-10 4-4,-11 0-2 5,2 0 4-5,-6 3-2 5,1-4 5-5,-13 11-2 5,16 9 12 22,17-2-3-30,-1-2-9 0,-56 17-3 7,11-1 2-5,-2 6-3 6,6-22 3-5,19-9-4 5,15 3 1-5,-10-6-1 5,1-6 1-5,-3 5-4 5,2-2 4-5,-7-2-3 5,4 2 3-4,-6 8 0 3,4 7 2-4,5 12-1 4,1-7 3-3,-3-7-4 3,20-3 2 9,1 0-2-16,-20-13-3 8,-6-7 3-4,2-5-4 3,3 7 3-4,4 5-2 6,4 11 3-8,-6-11-3 8,5 13 4-6,-4 3-5 5,-1-8 4-5,-5 7-4 4,6 4 5-3,1-12-4 4,-1 2 4-5,4 6-2 5,2-7 3-6,-6-5-4 7,10 10 3-6,-6-8-4 4,2-4 3-4,-3-1-3 4,-4-2 3-4,7 2-4 6,1 9 4-6,-8-4-3 5,-4 5 4-6,12 3-4 7,-15-7 5-6,2 2-4 5,10-3 4-4,1 6-4 3,2 1 3-4,7 2-5 4,0-1 5-4,-2 0-5 5,5 4 4-5,-5-3-2 5,2-2 3-5,-4 2-2 5,1-6 4-5,1 7-3 6,2-5 2-7,-2 4-3 5,6-1 2-4,-1 4-4 6,5-6 3-7,5 7-3 6,-1 0 2-4,1-5-2 3,5 0 2-4,-7 0-2 5,4-7 2-4,-4 4-2 4,4 1 3-5,-7-4-4 4,2 4 5-3,-2 0-3 3,0-6 4-5,-2 8-4 7,7-2 4-7,0 4-4 6,8 5 2-5,-3-6-3 6,7 1 3-6,-7-4-3 5,0 1 2-5,-7-4-2 5,4 3 2-5,1 2-2 4,-2-3 3-4,8 4-4 5,5 1 3-5,1-7-3 5,3-3 3-5,15 3-3 5,-5-10 3-5,14 1-3 5,-5 3 3-5,1-6-3 5,-2 2 2-5,3 0-3 5,-8 4 4-5,1-1-5 4,-6 2 5-4,-9 0-3 5,-2 5 4-4,-5-1-4 3,-5 2 4-4,0 3-4 5,-4-1 3-5,1-5-6 5,-5 2 5-5,-2 0-4 4,-2 0 5-3,-3 5-5 4,-3 0 5-6,-4 2-3 6,6 1 4-5,-4 4-3 5,3-4 5-5,2 6-3 5,4-9 3-5,4 1-2 5,2 3 1-4,0-4-4 4,4 0 3-6,-3 0-3 6,-2 5 3-5,-4 0-3 4,-2 1 3-3,-3 3-2 4,2-3 3-6,-2 2-3 6,5 1 5-5,-2-3-4 6,6-1 1-7,-1 5-2 7,4-8 3-6,4 8-5 4,8 2 3-4,2 9-4 5,2 2 3-5,2 9-4 5,-5-1 4-6,-1 11-4 7,-3-16 5-6,-1 11-4 5,-3-4 4-5,5 0-5 5,-4-3 1-5,4-2-9 4,-1-4 0-4,4-14-16 5,5-5-8-5,2-22-90 6,-2-10 19-7</inkml:trace>
    </iact:actionData>
  </iact:action>
  <iact:action type="add" startTime="77574">
    <iact:property name="dataType"/>
    <iact:actionData xml:id="d8">
      <inkml:trace xmlns:inkml="http://www.w3.org/2003/InkML" xml:id="stk8" contextRef="#ctx0" brushRef="#br0">2171 14957 172 0,'-10'17'36'4,"-2"-4"16"6,12-4-48-4,-5-6-5 2,5-3 3-2,-3-3-3 4,3-4 3-5,5 7-1 6,-7-3 7-7,4 4 7 7,-4 8 8-7,-3 1 3 6,-5-5 6-5,10 9-8 5,-5-5-5-5,12 6-10 5,1-5-2-5,9 1-8 4,2 3 2-4,10-11-5 5,-4 2 4-5,4-12-5 5,-12-8 5-5,5-6-3 5,-7 1 4-5,-12-10-2 5,0 13 4-5,4-3-2 5,-17 5 5-6,-5-1 0 6,2 4 3-5,-17-9-3 5,5 1 3-5,0-2-7 6,-3-8 1-7,-5-5-4 7,4-4 2-7,-12-8-4 6,1 2 4-5,-1 2-2 5,7 12 5-5,-7 1 0 4,8 10 6-3,-11 15-1 3,8-2 5-4,-14-1-4 6,4 1 0-7,-9 7-4 7,20-3 0 6,-2 1-2-15,-34 7-5 9,8-1 4-6,2 9-3 5,4-3 3-6,24 8-4 6,5-6 5-5,-2 9-5 5,5-2 4-5,3 4-4 5,4-2 2-5,6 8-4 5,6-3 2-5,3 9-4 5,3-5 3-5,5 0-5 4,3-5 5-4,3 1-4 6,3-6 5-7,1 7-4 7,1-1 6-6,6 2-3 4,-1-3 3-4,6 10-2 6,1-5 3-7,5-2-5 6,-1-4 4-4,8 5-5 3,-5-10 4-5,1-1-5 7,4 0 4-6,-3-1-3 5,-6-9 4-5,6-5-3 5,-8 1 4-5,6-13-3 5,0 1 3-5,2-2-3 5,-4 5 3-5,7-5-7 5,-5-10 2-6,11-16-9 6,-6-14-3-5,15-26-12 5,-5 1-66-6,14-1 15 7</inkml:trace>
    </iact:actionData>
  </iact:action>
  <iact:action type="add" startTime="88864">
    <iact:property name="dataType"/>
    <iact:actionData xml:id="d9">
      <inkml:trace xmlns:inkml="http://www.w3.org/2003/InkML" xml:id="stk9" contextRef="#ctx0" brushRef="#br0">17701 14652 102 0,'-12'-2'30'5,"11"2"5"6,-8-10-28-7,18 2-3 6,-9 0-1-5,6 3-4 5,-1-2 2-6,-3 2 10 6,3 4 11-4,-2 1 11 2,-3 0 5-2,-2 0 7 4,2 1-7-4,-3-2-9 4,5 2-8-6,-7-9-6 6,3 6-6-4,4 2-2 4,-2 0 2-6,0 0 0 6,0 4 4-5,0-3 0 4,3-1 0-3,0 0-5 4,-3-5-1-6,7 0-6 7,1-1 2-6,12-14-2 5,-1-12 1-5,14-3-1 5,3-16 3-7,14-17-4 9,-3 0 2-9,16-10-5 7,-9-2 2-5,10-4-6 6,-8 17 3-6,4-7-7 5,-30 35-9 7,-2 5 8-15,27-43-17 8,-12 21-4-4,-3-7-64 3,-9 20 7-4</inkml:trace>
    </iact:actionData>
  </iact:action>
  <iact:action type="add" startTime="115344">
    <iact:property name="dataType"/>
    <iact:actionData xml:id="d10">
      <inkml:trace xmlns:inkml="http://www.w3.org/2003/InkML" xml:id="stk10" contextRef="#ctx0" brushRef="#br0">14293 17415 17 0,'-5'-6'28'4,"0"-1"-5"6,3-3 1-5,0 0-7 4,-1 0-4-3,0-7-3 4,-4 3 1-6,2 2-2 8,0-1 3-9,-3-2-2 8,1 5 4-6,1-5-2 5,-6-2 4-5,0 6-2 5,4 1 2-5,-2 3-4 3,3 5 0-2,7 6-6 5,0-1-1-8,10 2-5 8,2 2 1-7,5 3-3 8,-2 3 2-8,4 2-4 6,-2-4 5-5,5 8-4 6,-4-1 4-7,3-5-3 5,-4 7 4-3,0 7-4 3,3-1 5-4,0 7-2 5,-7-1 5-5,7-1-3 5,-2-7 5-5,-3 6-5 5,2-14 3-4,-1 4-6 4,2-8 3-6,-4 1-5 6,1-6 5-5,-4 1-4 4,-1-5 3-3,-5 1-4 3,-5 1 5-4,-1-5-4 6,-3 1 4-7,-4 1-3 6,0-4 4-4,-2 1-2 4,0-1 5-6,-4-13-5 6,3-2 4-5,-4-4-6 4,2-11 4-4,-2-13-6 6,1 2 4-6,-1-13-5 5,2-1 4-5,-7-1-4 5,4 9 4-5,-6 7-4 5,2-4 5-5,2 21-4 5,-2 0 6-5,3 8-1 4,1-3 5-4,-1 19-1 5,2-4 4-5,0 5-3 5,2-5 2-5,1 5-5 5,4 5 1-5,-9-5-5 5,11 5 2-5,-1 0-3 5,-3-9 5-5,-3 4-1 4,6 9 4-4,-4-9-2 4,4 11 3-2,0 9-6 2,-1-8 2-4,-7-2-7 5,7 8 3-5,-7 8-3 5,8-9 1 7,2 3 3-14,-5 23-6 7,5 7 1-5,5 1-11 4,-3-14-3-4,1-14-53 5,12-3-12-5,-3-10-18 5</inkml:trace>
    </iact:actionData>
  </iact:action>
  <iact:action type="add" startTime="116385">
    <iact:property name="dataType"/>
    <iact:actionData xml:id="d11">
      <inkml:trace xmlns:inkml="http://www.w3.org/2003/InkML" xml:id="stk11" contextRef="#ctx0" brushRef="#br0">14316 17118 185 0,'-13'0'31'5,"4"10"19"4,8-8-55-4,2-2-6 6,9-5 7-7,2 1-8 6,-5-5 3-5,1 7-1 6,-7 0 6-7,-1 2 0 7,-6 2 13-7,6 13 2 6,-5-10 6-5,8 16-1 4,-1 1 0-3,4-1-7 4,3-1-1-6,7 7-5 7,-2-5 1-6,14 6-5 5,-3-3 3-5,6-2-6 5,1-7 4-5,6-4-9 5,-5-10 1-5,9-6-21 5,-9-6-4-5,5-6-26 4,-11-1-8-4</inkml:trace>
    </iact:actionData>
  </iact:action>
  <iact:action type="add" startTime="116728">
    <iact:property name="dataType"/>
    <iact:actionData xml:id="d12">
      <inkml:trace xmlns:inkml="http://www.w3.org/2003/InkML" xml:id="stk12" contextRef="#ctx0" brushRef="#br0">14510 17241 56 0,'-16'-8'24'4,"-1"-4"-2"7,7-5-11-7,-2-2-12 6,11-3-6-5,-1 2-17 4,9 10-1-4</inkml:trace>
    </iact:actionData>
  </iact:action>
  <iact:action type="add" startTime="123017">
    <iact:property name="dataType"/>
    <iact:actionData xml:id="d13">
      <inkml:trace xmlns:inkml="http://www.w3.org/2003/InkML" xml:id="stk13" contextRef="#ctx0" brushRef="#br0">2541 15998 116 0,'-9'5'58'10,"9"-10"-4"-5,5 3-21 5,2-14-22-5,1-9-1 5,6 3-10-6,2-4 6 7,-1-1-7-6,3-3 5 5,1 15-5-5,-3-11 5 5,-6-1-6-5,0-3 6 5,-3 9-6-6,-7-16 5 6,-3 6-6-5,-1-1 7 6,-6 1-7-7,-3 2 6 7,-4 13-4-7,-1-4 7 7,-3 10-2-7,-6 3 8 6,-3 6-5-4,-3 2 8 3,1 4-6-4,-1-3 5 5,2-2-8-6,-8-2 5 6,13-4-9-5,-12-4 4 5,1-4-7-6,4-4 5 8,0 2-6-7,-12-4 6 5,5 3-7-6,-3 1 7 6,0 2-6-5,-9 1 7 4,12 6-6-4,-4 2 6 5,4 4-6-5,-5-3 6 5,7-2-7-5,-7-6 5 6,8 2-5-7,-12-11 5 6,5 4-6-5,-2-3 6 5,16 12-6-5,-21-1 8 4,17 9-6-3,0 10 7 4,4 2-4-6,-12 5 7 6,21 6-6-4,-4 10 5 4,3 0-7-5,1 7 5 5,6 2-7-5,3-3 5 5,9 1-7-5,3 5 7 5,10-7-6-7,1 5 5 7,7 1-6-4,6 0 6 4,-3-4-6-5,11 15 5 5,3-17-5-5,-2 5 5 5,10-5-6-6,10 4 7 7,-10-17-6-6,7 5 5 5,2-9-6-5,2-9 4 4,-7-7-7-4,9-7 5 5,-3-3-6-5,11-11 3 5,-15-1-4-5,18-10-2 5,-4 3-11-5,5-15-60 5,-7-4 13-5</inkml:trace>
    </iact:actionData>
  </iact:action>
  <iact:action type="add" startTime="125077">
    <iact:property name="dataType"/>
    <iact:actionData xml:id="d14">
      <inkml:trace xmlns:inkml="http://www.w3.org/2003/InkML" xml:id="stk14" contextRef="#ctx0" brushRef="#br0">15900 14941 186 0,'-24'16'51'4,"-7"1"25"5,9-7-49-4,2 2-2 5,10-11 2-5,7-1-10 5,5-1-8-6,6-11-7 8,0 0 0-8,6 2-5 7,-4-6 4-6,1 3-2 5,1 3 2-6,-2 3-4 6,-7 0 4-6,4 2-2 6,-4 2 2-4,-3 0-2 4,0-1 4-5,0-2-5 5,-5-1 4-6,-2-3-5 7,-3-1 5-7,1-4-4 7,-3 5 3-6,0-7-6 5,2-1 2-5,-1-10-9 4,-1 4 4-4,-1-10-8 6,1 5 6-8,-4 1-3 8,-4 7 8-5,-4 4-3 3,1 7 9-4,-3 3-1 6,4 12 7-7,-3 5-1 6,4-8 5-5,4 10-4 4,-5-3 3-4,4-4-6 5,5 0 2-6,3 7-6 7,-2-7 3-6,7 5-4 5,4-2 2-6,-3 2-3 7,13 2 4-6,-6-1-4 5,0-1 3-5,6 9-2 4,-1-3 1-4,-8 3-2 6,5 5 3-7,6 6-2 6,-1-1 1-5,2 0-1 5,10-2 3-5,6-1-4 6,2-1 2-7,-2-11-3 6,2-9 4-4,1-2-5 3,-1-10 3-4,-3-6-4 4,1 0 5-4,-3-7-5 5,-4 3 5-5,-2-4-5 5,-6 6 6-4,0-8-5 3,1 3 5-3,-3-2-7 3,-1 0 1-3,3 1-20 3,-8 3-46-4,-1-6 7 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D580-3A5B-45F8-8A18-9B3F224B6FD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5957-7851-4EED-8F0C-C457A0102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099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09963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5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74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91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370"/>
            <a:ext cx="7886700" cy="5329085"/>
          </a:xfrm>
        </p:spPr>
        <p:txBody>
          <a:bodyPr/>
          <a:lstStyle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83317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7233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34394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9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5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Friends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Last updated 3/31/20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544EE5-941B-47BE-B4F3-E3EB1D744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"/>
    </mc:Choice>
    <mc:Fallback>
      <p:transition spd="slow" advTm="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Normally only functions within a class can access the classes private member variables or private member functions</a:t>
            </a:r>
          </a:p>
          <a:p>
            <a:pPr lvl="2"/>
            <a:r>
              <a:rPr lang="en-US" dirty="0"/>
              <a:t>Must use public functions to modify these (setters/getters/…)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Suppose we want to grant some other class direct access to private member variables and functions</a:t>
            </a:r>
          </a:p>
          <a:p>
            <a:pPr lvl="2"/>
            <a:r>
              <a:rPr lang="en-US" dirty="0"/>
              <a:t>We call these friends</a:t>
            </a:r>
          </a:p>
          <a:p>
            <a:pPr lvl="2"/>
            <a:r>
              <a:rPr lang="en-US" dirty="0"/>
              <a:t>The granting Class must declare the friendship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9D848B-EC93-45CA-B8CD-83F34CF6E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34"/>
    </mc:Choice>
    <mc:Fallback>
      <p:transition spd="slow" advTm="4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Format</a:t>
            </a:r>
          </a:p>
          <a:p>
            <a:pPr lvl="1"/>
            <a:r>
              <a:rPr lang="en-US" dirty="0"/>
              <a:t>In the granting Class declarations</a:t>
            </a:r>
          </a:p>
          <a:p>
            <a:pPr marL="914400" lvl="4" indent="0">
              <a:buNone/>
            </a:pPr>
            <a:r>
              <a:rPr lang="en-US" dirty="0">
                <a:solidFill>
                  <a:srgbClr val="0070C0"/>
                </a:solidFill>
              </a:rPr>
              <a:t>friend </a:t>
            </a:r>
            <a:r>
              <a:rPr lang="en-US" dirty="0" err="1">
                <a:solidFill>
                  <a:srgbClr val="0070C0"/>
                </a:solidFill>
              </a:rPr>
              <a:t>returnType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grantedClass</a:t>
            </a:r>
            <a:r>
              <a:rPr lang="en-US" dirty="0">
                <a:solidFill>
                  <a:srgbClr val="0070C0"/>
                </a:solidFill>
              </a:rPr>
              <a:t>::</a:t>
            </a:r>
            <a:r>
              <a:rPr lang="en-US" dirty="0" err="1">
                <a:solidFill>
                  <a:srgbClr val="0070C0"/>
                </a:solidFill>
              </a:rPr>
              <a:t>functionName</a:t>
            </a:r>
            <a:r>
              <a:rPr lang="en-US" dirty="0">
                <a:solidFill>
                  <a:srgbClr val="0070C0"/>
                </a:solidFill>
              </a:rPr>
              <a:t>(params)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Example: Grant the Box class the ability to modify the radius of a sphere directly</a:t>
            </a:r>
          </a:p>
          <a:p>
            <a:pPr marL="914400" lvl="4" indent="0">
              <a:buNone/>
            </a:pPr>
            <a:r>
              <a:rPr lang="en-US" dirty="0"/>
              <a:t>In </a:t>
            </a:r>
            <a:r>
              <a:rPr lang="en-US" dirty="0" err="1"/>
              <a:t>Sphere.h</a:t>
            </a:r>
            <a:endParaRPr lang="en-US" dirty="0"/>
          </a:p>
          <a:p>
            <a:pPr marL="914400" lvl="4" indent="0">
              <a:buNone/>
            </a:pPr>
            <a:r>
              <a:rPr lang="en-US" dirty="0"/>
              <a:t>…</a:t>
            </a:r>
          </a:p>
          <a:p>
            <a:pPr marL="914400" lvl="4" indent="0">
              <a:buNone/>
            </a:pPr>
            <a:r>
              <a:rPr lang="en-US" dirty="0">
                <a:solidFill>
                  <a:srgbClr val="0070C0"/>
                </a:solidFill>
              </a:rPr>
              <a:t>friend void Box::</a:t>
            </a:r>
            <a:r>
              <a:rPr lang="en-US" dirty="0" err="1">
                <a:solidFill>
                  <a:srgbClr val="0070C0"/>
                </a:solidFill>
              </a:rPr>
              <a:t>setSphereR</a:t>
            </a:r>
            <a:r>
              <a:rPr lang="en-US" dirty="0">
                <a:solidFill>
                  <a:srgbClr val="0070C0"/>
                </a:solidFill>
              </a:rPr>
              <a:t>(double r);</a:t>
            </a:r>
          </a:p>
          <a:p>
            <a:pPr marL="914400" lvl="4" indent="0">
              <a:buNone/>
            </a:pPr>
            <a:r>
              <a:rPr lang="en-US" dirty="0"/>
              <a:t>…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Forward declare the Sphere Class in the box declarations</a:t>
            </a:r>
          </a:p>
          <a:p>
            <a:pPr lvl="4"/>
            <a:r>
              <a:rPr lang="en-US" dirty="0"/>
              <a:t>Allows the compiler to recognize the Sphere variables</a:t>
            </a:r>
          </a:p>
          <a:p>
            <a:pPr marL="914400" lvl="4" indent="0">
              <a:buNone/>
            </a:pPr>
            <a:r>
              <a:rPr lang="en-US" dirty="0"/>
              <a:t>     In </a:t>
            </a:r>
            <a:r>
              <a:rPr lang="en-US" dirty="0" err="1"/>
              <a:t>Box.h</a:t>
            </a:r>
            <a:endParaRPr lang="en-US" dirty="0"/>
          </a:p>
          <a:p>
            <a:pPr marL="914400" lvl="4" indent="0">
              <a:buNone/>
            </a:pPr>
            <a:r>
              <a:rPr lang="en-US" dirty="0">
                <a:solidFill>
                  <a:srgbClr val="0070C0"/>
                </a:solidFill>
              </a:rPr>
              <a:t>     class Sphere;	// forward declaration for friend functions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83CB36-FBFF-44B4-9590-5F4133A110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0240" y="3474000"/>
              <a:ext cx="3443760" cy="2940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83CB36-FBFF-44B4-9590-5F4133A110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0880" y="3464640"/>
                <a:ext cx="3462480" cy="2959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667104-3878-45EE-9B31-3972B186F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92"/>
    </mc:Choice>
    <mc:Fallback>
      <p:transition spd="slow" advTm="71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Create a Rectangle class/object that can modify the private member variable of a Circle class/object to set the radius to the largest value that will fit into the rectangle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5BB8C6-A407-4B20-8995-AE89FDCA2B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18640" y="3646800"/>
              <a:ext cx="4167000" cy="1827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5BB8C6-A407-4B20-8995-AE89FDCA2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9280" y="3637440"/>
                <a:ext cx="4185720" cy="1846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D58921-23A7-45CA-B0B6-FD1E290E0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5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92"/>
    </mc:Choice>
    <mc:Fallback>
      <p:transition spd="slow" advTm="2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484FB-F343-4F1B-9EBA-007B13D69158}"/>
              </a:ext>
            </a:extLst>
          </p:cNvPr>
          <p:cNvSpPr txBox="1"/>
          <p:nvPr/>
        </p:nvSpPr>
        <p:spPr>
          <a:xfrm>
            <a:off x="1762298" y="1646919"/>
            <a:ext cx="9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CircleF.h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3B656-932D-4E3F-A642-7A2CC8CFB4D2}"/>
              </a:ext>
            </a:extLst>
          </p:cNvPr>
          <p:cNvSpPr txBox="1"/>
          <p:nvPr/>
        </p:nvSpPr>
        <p:spPr>
          <a:xfrm>
            <a:off x="6010850" y="1034704"/>
            <a:ext cx="118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CircleF.cpp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4B9382-BA71-4A10-9379-2C21F1204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06"/>
          <a:stretch/>
        </p:blipFill>
        <p:spPr>
          <a:xfrm>
            <a:off x="764926" y="2040276"/>
            <a:ext cx="4024844" cy="43769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AE1531-6B49-481E-9D2F-B03CD4D7F4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9777"/>
          <a:stretch/>
        </p:blipFill>
        <p:spPr>
          <a:xfrm>
            <a:off x="5361056" y="1450169"/>
            <a:ext cx="2992009" cy="50749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A3E3AEB-8F71-479D-84A7-B526637033A1}"/>
              </a:ext>
            </a:extLst>
          </p:cNvPr>
          <p:cNvSpPr/>
          <p:nvPr/>
        </p:nvSpPr>
        <p:spPr>
          <a:xfrm>
            <a:off x="1186848" y="5556586"/>
            <a:ext cx="3820425" cy="4891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F9B5AB-9C17-4DC7-8F17-DC8C7882ACF7}"/>
              </a:ext>
            </a:extLst>
          </p:cNvPr>
          <p:cNvSpPr/>
          <p:nvPr/>
        </p:nvSpPr>
        <p:spPr>
          <a:xfrm>
            <a:off x="635117" y="3558102"/>
            <a:ext cx="1931672" cy="421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BFD7D6-BACF-4194-BAA8-67E1B6F3B328}"/>
              </a:ext>
            </a:extLst>
          </p:cNvPr>
          <p:cNvCxnSpPr/>
          <p:nvPr/>
        </p:nvCxnSpPr>
        <p:spPr>
          <a:xfrm flipH="1">
            <a:off x="2560320" y="4203645"/>
            <a:ext cx="1047403" cy="270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429EE5-CCB8-4A72-ABCD-95EF9E619332}"/>
              </a:ext>
            </a:extLst>
          </p:cNvPr>
          <p:cNvSpPr txBox="1"/>
          <p:nvPr/>
        </p:nvSpPr>
        <p:spPr>
          <a:xfrm>
            <a:off x="3282035" y="380842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private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2789DB8-5065-4700-AC26-AB0E41A1E56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9600" y="3188520"/>
              <a:ext cx="2256480" cy="29786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2789DB8-5065-4700-AC26-AB0E41A1E5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0240" y="3179160"/>
                <a:ext cx="2275200" cy="299736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63BAF17-664C-437B-9D64-F265E19D1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8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40"/>
    </mc:Choice>
    <mc:Fallback>
      <p:transition spd="slow" advTm="5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FBB39E-7ECB-4DE9-A29E-CC0089FE5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66"/>
          <a:stretch/>
        </p:blipFill>
        <p:spPr>
          <a:xfrm>
            <a:off x="304139" y="1772239"/>
            <a:ext cx="4529605" cy="4776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42900-2523-4071-9E50-ACF6C33DC4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619"/>
          <a:stretch/>
        </p:blipFill>
        <p:spPr>
          <a:xfrm>
            <a:off x="5089697" y="123568"/>
            <a:ext cx="3169700" cy="66601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484FB-F343-4F1B-9EBA-007B13D69158}"/>
              </a:ext>
            </a:extLst>
          </p:cNvPr>
          <p:cNvSpPr txBox="1"/>
          <p:nvPr/>
        </p:nvSpPr>
        <p:spPr>
          <a:xfrm>
            <a:off x="1485347" y="1892608"/>
            <a:ext cx="13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RectangleF.h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4AF642-F63B-4DF4-BC33-98141A1B3080}"/>
              </a:ext>
            </a:extLst>
          </p:cNvPr>
          <p:cNvSpPr/>
          <p:nvPr/>
        </p:nvSpPr>
        <p:spPr>
          <a:xfrm>
            <a:off x="239258" y="3179936"/>
            <a:ext cx="4715127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7A79D4-7699-4F70-81B8-3D0430FB3A3C}"/>
              </a:ext>
            </a:extLst>
          </p:cNvPr>
          <p:cNvSpPr/>
          <p:nvPr/>
        </p:nvSpPr>
        <p:spPr>
          <a:xfrm>
            <a:off x="938493" y="5794448"/>
            <a:ext cx="2192933" cy="3491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3B656-932D-4E3F-A642-7A2CC8CFB4D2}"/>
              </a:ext>
            </a:extLst>
          </p:cNvPr>
          <p:cNvSpPr txBox="1"/>
          <p:nvPr/>
        </p:nvSpPr>
        <p:spPr>
          <a:xfrm>
            <a:off x="3038426" y="984061"/>
            <a:ext cx="158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RectangleF.cpp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BF5D46-D592-438A-ADCF-E35F31550B5C}"/>
              </a:ext>
            </a:extLst>
          </p:cNvPr>
          <p:cNvCxnSpPr>
            <a:cxnSpLocks/>
          </p:cNvCxnSpPr>
          <p:nvPr/>
        </p:nvCxnSpPr>
        <p:spPr>
          <a:xfrm flipV="1">
            <a:off x="4456598" y="6143582"/>
            <a:ext cx="68698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B84F631-EA1E-45F9-9114-AF1EA06B140D}"/>
              </a:ext>
            </a:extLst>
          </p:cNvPr>
          <p:cNvSpPr txBox="1"/>
          <p:nvPr/>
        </p:nvSpPr>
        <p:spPr>
          <a:xfrm>
            <a:off x="3283121" y="5509834"/>
            <a:ext cx="16335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Accessing the</a:t>
            </a:r>
          </a:p>
          <a:p>
            <a:r>
              <a:rPr lang="en-US" dirty="0"/>
              <a:t>private variable</a:t>
            </a:r>
          </a:p>
          <a:p>
            <a:r>
              <a:rPr lang="en-US" dirty="0"/>
              <a:t>of Circle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864C5B-764E-4320-941F-6EDF0B3FFE23}"/>
              </a:ext>
            </a:extLst>
          </p:cNvPr>
          <p:cNvSpPr/>
          <p:nvPr/>
        </p:nvSpPr>
        <p:spPr>
          <a:xfrm>
            <a:off x="4765022" y="5670840"/>
            <a:ext cx="3232452" cy="11362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D1573E-B34C-422D-BB6F-A960EFAD2363}"/>
              </a:ext>
            </a:extLst>
          </p:cNvPr>
          <p:cNvSpPr/>
          <p:nvPr/>
        </p:nvSpPr>
        <p:spPr>
          <a:xfrm>
            <a:off x="4954385" y="1279470"/>
            <a:ext cx="1793052" cy="246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5AB57A-663D-49BA-9032-FCD9F59858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32640" y="960840"/>
              <a:ext cx="6726600" cy="5384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5AB57A-663D-49BA-9032-FCD9F59858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3280" y="951480"/>
                <a:ext cx="6745320" cy="54028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D02B694-13B0-4747-B4B7-C5A439B0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4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35"/>
    </mc:Choice>
    <mc:Fallback>
      <p:transition spd="slow" advTm="12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Friends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3788"/>
            <a:ext cx="7886700" cy="532908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4FD6B8-D191-4BD6-8E69-9FA641903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265"/>
          <a:stretch/>
        </p:blipFill>
        <p:spPr>
          <a:xfrm>
            <a:off x="3421277" y="294894"/>
            <a:ext cx="4869242" cy="62682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AC8F9F-DC9B-439D-AE82-9BE763D09A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95" t="79176" r="57432" b="2975"/>
          <a:stretch/>
        </p:blipFill>
        <p:spPr>
          <a:xfrm>
            <a:off x="403819" y="4534930"/>
            <a:ext cx="2792627" cy="163778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08F7B5F-1E71-454E-86CE-79CAC11FAF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5800" y="1634760"/>
              <a:ext cx="6266880" cy="47235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08F7B5F-1E71-454E-86CE-79CAC11FAF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440" y="1625400"/>
                <a:ext cx="6285600" cy="47422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73250AD-E2C9-4F41-87CC-60281E90A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28"/>
    </mc:Choice>
    <mc:Fallback>
      <p:transition spd="slow" advTm="14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10993</TotalTime>
  <Words>201</Words>
  <Application>Microsoft Office PowerPoint</Application>
  <PresentationFormat>On-screen Show (4:3)</PresentationFormat>
  <Paragraphs>42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Friends</vt:lpstr>
      <vt:lpstr>Friends</vt:lpstr>
      <vt:lpstr>Friends</vt:lpstr>
      <vt:lpstr>Friends</vt:lpstr>
      <vt:lpstr>Friends</vt:lpstr>
      <vt:lpstr>Friends</vt:lpstr>
      <vt:lpstr>Friends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keywords/>
  <cp:lastModifiedBy>Johnson, Dr. Timothy</cp:lastModifiedBy>
  <cp:revision>417</cp:revision>
  <dcterms:created xsi:type="dcterms:W3CDTF">2016-05-09T17:50:46Z</dcterms:created>
  <dcterms:modified xsi:type="dcterms:W3CDTF">2020-03-31T14:51:16Z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AndYear">
    <vt:lpwstr>EE 3921 - Fall 2016</vt:lpwstr>
  </property>
</Properties>
</file>