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ink/inkAction1.xml" ContentType="application/vnd.ms-office.inkAction+xml"/>
  <Override PartName="/ppt/ink/inkAction2.xml" ContentType="application/vnd.ms-office.inkAction+xml"/>
  <Override PartName="/ppt/ink/inkAction3.xml" ContentType="application/vnd.ms-office.inkAction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8" r:id="rId1"/>
  </p:sldMasterIdLst>
  <p:notesMasterIdLst>
    <p:notesMasterId r:id="rId10"/>
  </p:notesMasterIdLst>
  <p:sldIdLst>
    <p:sldId id="344" r:id="rId2"/>
    <p:sldId id="349" r:id="rId3"/>
    <p:sldId id="350" r:id="rId4"/>
    <p:sldId id="351" r:id="rId5"/>
    <p:sldId id="352" r:id="rId6"/>
    <p:sldId id="353" r:id="rId7"/>
    <p:sldId id="354" r:id="rId8"/>
    <p:sldId id="355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19" autoAdjust="0"/>
    <p:restoredTop sz="94356" autoAdjust="0"/>
  </p:normalViewPr>
  <p:slideViewPr>
    <p:cSldViewPr snapToGrid="0">
      <p:cViewPr varScale="1">
        <p:scale>
          <a:sx n="52" d="100"/>
          <a:sy n="52" d="100"/>
        </p:scale>
        <p:origin x="124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ink/inkAction1.xml><?xml version="1.0" encoding="utf-8"?>
<iact:actions xmlns:iact="http://schemas.microsoft.com/office/powerpoint/2014/inkAction" lengthUnit="cm" timeUnit="ms">
  <inkml:definitions xmlns:inkml="http://www.w3.org/2003/InkML">
    <inkml:context xml:id="ctx0">
      <inkml:inkSource xml:id="inkSrc0">
        <inkml:traceFormat>
          <inkml:channel name="X" type="integer" max="29347" units="cm"/>
          <inkml:channel name="Y" type="integer" max="16508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3859" units="1/cm"/>
          <inkml:channelProperty channel="Y" name="resolution" value="1000.4848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4-01T15:05:56.602"/>
    </inkml:context>
    <inkml:brush xml:id="br0">
      <inkml:brushProperty name="width" value="0.05292" units="cm"/>
      <inkml:brushProperty name="height" value="0.05292" units="cm"/>
      <inkml:brushProperty name="color" value="#C00000"/>
    </inkml:brush>
  </inkml:definitions>
  <iact:action type="add" startTime="62277">
    <iact:property name="dataType"/>
    <iact:actionData xml:id="d0">
      <inkml:trace xmlns:inkml="http://www.w3.org/2003/InkML" xml:id="stk0" contextRef="#ctx0" brushRef="#br0">22670 7307 325 0,'3'-22'70'11,"10"-7"32"-7,7 4-100 1,3 0 1 5,-1 10-6-5,3-2 5 5,-9 12-7-6,1-3 8 6,1 1-6-5,2 2 5 5,-3-1-4-5,8-4 6 5,0-3-6-5,14-2 5 5,5-4-5-5,14-4 6 5,-2 2-6-4,24-9 5 3,-9 6-6-5,16-9 5 6,-11 2-5-5,15-7 7 6,-6-1-7-7,8-19 6 6,-10-1-6-5,11-11 6 5,-12 0-6-4,2-8 7 4,-17 8-7-5,8-9 6 5,-21 4-6-5,0-8 5 4,-13 10-6-4,-9-10 8 5,-19 12-5-5,-13-2 11 5,-17 15-2-4,-14-7 9 3,-9 17-4-4,-18-2 6 5,-7 17-11-5,-20 0 6 6,4 14-10-7,-17 6 5 5,5 3-9-4,-18 5 6 5,11 0-8-4,-26 5 1 3,12 2-8-4,-28 6 4 5,13 5-7-5,-22 21 7 5,15-5-1-5,-12 20 7 5,14 5-4-5,-8 16 8 4,28-7-6-4,9 23 7 5,29-11-5-5,28 13 4 6,29-8-10-7,19 21-2 6,17-21-11-5,11 21 0 6,14-10-5-7,9 7 9 7,2-23 1-6,17 8 8 5,5-17 0-6,14 0 4 6,1-19-13-5,21-2-80 4,-4-19 22-3</inkml:trace>
    </iact:actionData>
  </iact:action>
  <iact:action type="add" startTime="64107">
    <iact:property name="dataType"/>
    <iact:actionData xml:id="d1">
      <inkml:trace xmlns:inkml="http://www.w3.org/2003/InkML" xml:id="stk1" contextRef="#ctx0" brushRef="#br0">22527 10578 123 0,'-22'-2'102'11,"9"-3"-16"-7,6 5-5 7,6 0-61-6,-1-1-3 5,4 6-6-6,4-2-5 7,-9-1 2-6,3 6-2 5,10 2 2-5,-5 1-4 5,5 4 2-6,11 5-5 5,-6-1 1-3,10 1-4 4,7-6 4-5,9 0-4 5,4 1 5-4,17-2-5 3,-6-1 4-4,20 2-4 6,-4 1 4-8,16-3-3 8,-12 1 3-7,15 6-4 6,-13-6 4-5,12 0-3 5,-15-1 3-5,13-6-4 5,-9-6 4-5,14-6-4 5,-18-6 5-5,13-8-5 5,-7-6 6-5,4-8-4 5,-15-4 5-5,13-3-4 4,-18-2 5-4,6-4-5 5,-15 2 3-5,3-11-5 5,-6 8 5-5,0-5-5 5,-8 11 3-5,-4-14-4 5,-1 9 4-5,6-24-5 5,-2 1 4-5,4-24-6 4,-3 11 3-4,-7-9-9 6,-13 8 4-7,-17-1-4 6,-15 20 7-5,-23-1 0 5,-11 15 10-5,-27 4 0 6,-5 12 5-6,-20 0-5 4,5 19 2-4,-23 4-7 5,8 6 0-5,-22 7-6 4,12 6 3-4,-33 3-7 6,10 1 5-6,-20 11-3 4,20 0 8-4,-37 8-1 6,32-4 7-7,-17 12-4 7,22-3 5-6,-11 17-8 5,29-6 2-6,-8 10-5 6,21-1 4-5,5 8-6 5,29-10 5-5,11 19-7 5,29-13 4-5,21 16-9 5,25-8 2-5,26 15-31 5,19-7-52-5,26 6 7 5</inkml:trace>
    </iact:actionData>
  </iact:action>
  <iact:action type="add" startTime="67590">
    <iact:property name="dataType"/>
    <iact:actionData xml:id="d2">
      <inkml:trace xmlns:inkml="http://www.w3.org/2003/InkML" xml:id="stk2" contextRef="#ctx0" brushRef="#br0">22543 13291 183 0,'5'-8'30'5,"9"-4"24"5,11 1-58-5,4 1 3 5,0-3-1-5,6 4 6 5,-2 9-6-5,5 0 7 5,-5 2-3-6,9 11 6 6,-8 2-5-5,13 0 4 4,3 3-5-2,16 1 1 2,1-5-8-4,22-2 4 7,-2-7-5-9,15-2 3 7,-7-8-4-5,16-6 6 5,-13-2-5-4,7-14 8 3,-9-1-3-5,5-15 9 6,-16-1-3-5,3-14 9 6,-15 5-4-7,-2-15 9 7,-12 12-6-7,-5-9 7 7,-10 5-6-7,-8-4 8 7,-11 14-7-6,-15-15 7 4,-8 4-8-5,-12-2 4 7,-2 3-10-6,-13-21 2 4,-1 18-9-3,-8-12 1 3,-1 5-11-4,-18-3-1 6,-1 17-10-6,-18-11-5 5,4 21-7-4,-15-2 0 2,-5 13 0-3,-18 0 9 5,10 8 7-6,-14-4 10 7,10 13 2-6,-6-14 9 5,15 4-5-5,-9 8 4 5,17 2-7-5,-18 1 5 5,16 22-8-5,-8 5 3 4,7 7-6-4,-7 8-2 6,12 6-8-7,-2 7 6 6,5 9-4-5,-7 9 10 5,12 7 5-5,-2 15 15 5,9-1-1-4,11 19 8 3,14-7-6-4,9 16 7 5,14-5-13-5,18 12 2 4,10-14-9-4,18 20-1 5,8-20-18-5,23 13-36 5,-1-11-7-5,20 13-18 5</inkml:trace>
    </iact:actionData>
  </iact:action>
  <iact:action type="add" startTime="71445">
    <iact:property name="dataType"/>
    <iact:actionData xml:id="d3">
      <inkml:trace xmlns:inkml="http://www.w3.org/2003/InkML" xml:id="stk3" contextRef="#ctx0" brushRef="#br0">22809 16179 353 0,'-13'2'67'5,"9"-2"38"4,14 3-110-3,19 3 0 4,12-1-5-6,19 5 4 6,-2 0-6-5,10 0 5 5,-7 0 0-6,8 5 6 7,-11 0-2-6,11-2 7 5,-9 2-5-5,11-3 7 5,-2-4-6-5,14 4 6 6,0-5-7-8,11-6 6 7,-7 1-8-6,12-5 4 7,-14-14-6-7,4-3 5 7,-12-3-6-6,12-10 6 5,-17-2-5-5,-4-10 5 5,-7 2-3-5,-3-10 7 5,-9 5-5-5,2-12 6 4,-4 5-7-3,-6 0 6 3,-1 6-7-4,-7-8 6 5,-11 7-5-4,-4 4 6 3,-5 1-4-4,-5-5 8 7,-3 9-4-9,-1-7 6 8,-4-5-6-7,-4-9 4 6,-5 6-7-5,-13-1 6 4,-5 9-4-4,-19-8 10 5,-4 9-4-5,-13-4 9 5,-2 6-6-5,-13-10 6 6,9 15-9-7,-16 2 4 6,8 5-9-5,-12-2 4 5,7 9-9-5,-17-6 4 5,4 2-6-6,-19 2 4 6,9 6-5-5,-18 8 4 5,10 4-4-4,-11 6 4 4,9 6-6-5,-13 3 5 5,12 3-6-5,-10 12 5 5,18 0-6-6,-3 15 5 6,15-2-5-5,-2 18 8 5,23 3-6-6,-6 25 9 6,14 9-6-4,9 25 5 4,20-3-8-5,11 16 2 4,24-12-9-3,16 12-3 4,21-11-19-5,30 24-77 4,1-23 15-3</inkml:trace>
    </iact:actionData>
  </iact:action>
</iact:actions>
</file>

<file path=ppt/ink/inkAction2.xml><?xml version="1.0" encoding="utf-8"?>
<iact:actions xmlns:iact="http://schemas.microsoft.com/office/powerpoint/2014/inkAction" lengthUnit="cm" timeUnit="ms">
  <inkml:definitions xmlns:inkml="http://www.w3.org/2003/InkML">
    <inkml:context xml:id="ctx0">
      <inkml:inkSource xml:id="inkSrc0">
        <inkml:traceFormat>
          <inkml:channel name="X" type="integer" max="29347" units="cm"/>
          <inkml:channel name="Y" type="integer" max="16508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3859" units="1/cm"/>
          <inkml:channelProperty channel="Y" name="resolution" value="1000.4848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4-01T15:05:56.602"/>
    </inkml:context>
    <inkml:brush xml:id="br0">
      <inkml:brushProperty name="width" value="0.05292" units="cm"/>
      <inkml:brushProperty name="height" value="0.05292" units="cm"/>
      <inkml:brushProperty name="color" value="#C00000"/>
    </inkml:brush>
  </inkml:definitions>
  <iact:action type="add" startTime="30009">
    <iact:property name="dataType"/>
    <iact:actionData xml:id="d0">
      <inkml:trace xmlns:inkml="http://www.w3.org/2003/InkML" xml:id="stk0" contextRef="#ctx0" brushRef="#br0">4777 12722 139 0,'-52'-12'85'9,"6"6"4"-4,1 2-28 5,12 0-19-5,1 2-6 5,7-1-20-5,4 1-9 5,3 0-1-5,-2-3-6 5,5 2 3-5,3 1-5 5,2-3 6-5,-6 4-2 5,4-3 6-5,0 4-1 4,1-1 4-3,-3-4-2 4,11 3 0-5,-4 2-5 5,11 3 1-5,-4 1-5 5,6-3 2-5,-9 1-4 5,5 0 4-5,-7-4-4 5,0 2 5-5,5 0-1 4,3 0 3-4,2 2-3 5,0-2 2-5,-5 0-3 5,3-4 0-5,12 4-2 5,-1 0 3-5,7 2-3 5,11 8 3-5,8 2-3 6,-6-1 2-8,15 1-3 8,-6-4 4-7,15-5-4 6,-5-8 4-4,13-6-4 3,-6-7 4-4,5-2-2 5,-2 0 3-5,2-2-3 5,-15 6 4-5,13-4-2 5,-5 6 1-5,1-2-4 5,-2 4 5-5,13 2-5 4,-11 7 3-3,11 3-3 3,-7 2 4-3,9 7-5 4,-16 1 4-6,10-5-3 6,-11 2 3-5,10-2-4 5,-7-7 4-4,13 2-3 3,-7 0 2-4,10-3-2 5,-9-2 3-6,10 2-3 7,-17-1 3-6,13-2-3 5,-11 11 2-5,6-4-3 5,-6 6 3-5,5 0-3 5,-5 1 4-5,3-8-4 5,-2 3 4-6,14-6-4 6,-10 1 3-5,9-6-4 5,-12-2 4-5,2-2-4 5,-10 1 5-5,4 1-3 5,-5 0 4-5,8 7-4 5,-6 6 4-5,6 7-5 5,1 10 4-5,-6 3-4 5,-6 7 3-6,3-2-3 6,-8 4 4-5,-7-4-4 5,0-7 4-5,1-1-3 6,-9-13 4-7,-2-10-5 6,2-6 6-5,-2-11-3 5,-3-4 5-5,0-11-6 5,0-2-1-4,6 4-39 3,-1 18-79-5,-15 7 9 6</inkml:trace>
    </iact:actionData>
  </iact:action>
  <iact:action type="add" startTime="32544">
    <iact:property name="dataType"/>
    <iact:actionData xml:id="d1">
      <inkml:trace xmlns:inkml="http://www.w3.org/2003/InkML" xml:id="stk1" contextRef="#ctx0" brushRef="#br0">9774 12847 260 0,'-7'-12'55'4,"-4"0"32"7,1 7-74-6,10 5-6 4,6 0 2-3,1 7-1 4,-4 0-7-6,2 1-2 7,0-1 2-7,-2 1 4 6,-1-2 5-5,-4-1 4 6,-1 0 2-7,-3-3-1 6,-6-2-2-5,0-2-6 5,9 4-4-5,-2-2-2 6,-2 2 0-7,4-1-2 6,-2 4 1-5,-2-1-1 5,4 4 0-5,-4-3-1 5,2 0 0-5,-1-2 0 4,1-3 2-4,-2 2 0 5,6-2 2-5,-1 2-2 5,0-2 1-5,2 0 0 5,5 1 0-5,0 4-1 5,0-5 0-5,8 10 0 5,1-5 1-5,2-5-1 4,-2 0 2-4,17 8 0 5,-6-8 1-5,12 9-2 5,-13-9 2-5,20 11-3 6,-14-9 2-7,16 6-3 6,-11-6 2-5,15 13-2 5,-10 2 3-5,11-3-2 5,-15 3 3-5,8-4 0 4,-9-3 2-3,6-5-2 3,-8 0 2-3,10 5-2 4,-1 0 0-6,6 3-2 6,-8-1 1-5,10-4-3 6,-14-3 2-7,22 4-2 6,-11-11 3-4,9-5-3 3,-3 2 3-4,14-5-3 4,-12 0 3-3,9 4-1 4,-4-1 0-5,8-3 0 5,-10 10 2-5,2-11-3 5,-7 6 1-6,9 5-1 7,-14 5 1-7,13-9-2 6,-3 4 2-5,7-6-2 5,-12-9 3-5,8-2-4 5,-9-4 3-5,6 1-1 6,-8 6 0-7,5 9-1 7,-11 5 3-7,13 7-1 6,-2 6 2-5,3 1-1 4,-8 0 2-4,9 8-4 5,-15-2 2-5,0-5-2 5,-9-3 1-5,8 4-2 5,-4-8 2-5,2 1-1 5,-3-4 0-5,5 0-1 5,1 0 2-5,0-12-1 5,5-1 0-5,2 8-1 5,-1-12 1-6,5 4-4 6,-4 6 1-5,-6-3-6 6,-2-1-1-7,-3 6-11 7,-9-2-4-6,1 0-30 4,-9 2-24-4,-1 0-28 6,-7 5-18-7</inkml:trace>
    </iact:actionData>
  </iact:action>
  <iact:action type="add" startTime="46885">
    <iact:property name="dataType"/>
    <iact:actionData xml:id="d2">
      <inkml:trace xmlns:inkml="http://www.w3.org/2003/InkML" xml:id="stk2" contextRef="#ctx0" brushRef="#br0">4951 17241 10 0,'18'-2'8'4,"2"-1"8"7,-11-7-3-6,9 5 19 5,-13 0 35 7,2 0-40-15,3-2 3 8,-2 2-18-5,5 9 4 5,-11-9-11-5,4 10 10 5,-1-5-7-5,-1 3 11 5,-3 2-4-6,16 5 9 8,-12-10-9-8,7 10 4 6,7-2-10-5,5 4 2 5,-3-4-11-6,17 2 5 7,-4 2-6-7,9-1 5 6,-8-6-5-5,8 5 6 5,-3-5-6-5,5 2 10 5,-6-2-4-5,10 0 7 5,-10 0-5-5,8-2 6 5,-4 6-9-6,7-1 6 6,-5-7-9-5,8-1 6 5,-7 2-6-4,12-9 9 3,-8 4-5-4,5-5 10 5,-4 1-7-4,11 1 8 4,-2 6-10-6,14 0 5 6,-11-2-10-4,14 7 6 2,-13-2-9-2,6-6 6 4,-10 6-7-6,11 1 7 6,-13-11-7-5,14 5 7 6,-14-9-7-7,10-8 7 7,-7 3-7-7,4-1 6 7,-25 6-1 6,2-1-3-15,47 0 6 7,-6 2-4-3,7 0 4 4,-2 9-5-5,-23 1 6 4,-1-4-8-4,4-1 5 6,-24 10-1 6,-1 0-6-14,46 4 8 6,-11 6-8-4,5 1 7 5,-10 6-7-5,-23-11 8 5,-3 1-8-5,1 1 8 6,2 4-6-7,3-9 4 6,-5-4-5-5,12-1 6 5,-7-6-7-5,8-6 7 5,-1 6-6-5,5-5 6 4,-9 8-6-4,11-2 7 5,-16-1-7-5,9-1 6 5,-5 9-6-5,1-3 6 6,2 8-6-7,4 5 6 6,-9 3-7-4,8-5 5 3,-4-1-7-4,-3-4 5 5,1 1-6-5,10-3 6 4,-10 4-4-4,9 7 6 6,-4-2-4-7,12 5 5 6,-13-2-4-4,6 3 5 4,-12-9-6-6,4 8 6 7,-16-8-6-6,11 1 6 4,-13 2-6-4,8 0 6 5,-14-4-6-5,0 1 6 5,-11-2-5-6,3-2 6 7,-5-4-5-6,-2-1 9 5,0-3-5-5,4-2 6 5,-1-1-7-5,11-2 5 5,-2 0-9-5,3-5 5 4,0 7-6-4,0-6 6 6,-6 3-5-7,-4 1 4 6,-3-2-5-5,-10-1 5 5,-7 3-5-5,-4 3 6 5,4-6-5-5,-11-4 8 5,6 4-5-5,-8-7 6 4,4-2-6-4,-9-4 6 5,5 6-8-5,-5-12 6 5,-5 1-7-4,-10-7 5 4,0-2-5-6,-5 3 6 6,-5 1-6-5,-3-1 7 6,2 14-6-7,-9 6 7 5,-5-14-7-4,-11 8 6 6,-1-6-7-7,-9-2 6 7,3-1-7-7,-10 7 7 7,13-1-6-6,-10 6 6 5,4 5-4-5,-10-5 7 5,11 8-7-6,-11-3 7 7,8 5-5-6,-17 0 6 4,14 4-6-4,-17 1 4 6,11 1-6-7,-14 9 4 6,15-5-7-5,-14-5 7 5,6-1-6-5,-19-8 7 5,8-7-4-5,-23-6 7 4,10 2-5-3,-6-10 7 3,16 4-6-4,-15-6 4 5,22 6-6-5,-15-1 2 5,9 6-5-5,-7 1 3 5,13 1-5-5,-21 4 2 5,15 4-7-5,-16 6 4 6,2 3-6-7,-12 7 4 5,13-1-6-4,-16 5 3 5,17 1-7-5,-21 4-8 5,22 2-25-5,-5 8-75 5,5-3 9-5</inkml:trace>
    </iact:actionData>
  </iact:action>
  <iact:action type="add" startTime="49735">
    <iact:property name="dataType"/>
    <iact:actionData xml:id="d3">
      <inkml:trace xmlns:inkml="http://www.w3.org/2003/InkML" xml:id="stk3" contextRef="#ctx0" brushRef="#br0">12153 17241 277 0,'-80'-45'75'2,"49"39"-62"9,7-3-6-8,8 4-1 8,-3 2 0-6,9 3-4 5,-4-7 0-6,0 2-1 7,6 9 2-6,1-1 1 5,-6-8 1-5,11 5-2 5,-1 18 2-5,3-14-4 4,3 7-1-4,21 11-2 5,-8 1 0-5,12-11-5 5,4 6 1-5,16-3-6 6,-5-4 2-7,17-4-3 6,-7 6 5-5,14-6 0 5,-18-9 6-5,8-4 1 5,-9 1 2-5,13-5 1 4,-9 0 1-4,11 5 1 6,-23 8 8 6,0-1-4-15,48-7-3 8,-9 0 0-5,11 8-3 5,-7 2 0-5,-18-12-2 5,-6 21 2-5,5-4-1 5,-10-2 3-5,-1 5 0 4,-16 4 0-4,-7-7 2 5,-12 1 3-5,-5 1 2 5,-1-2 3-5,1-3 1 5,4 3 1-5,-14-4-3 5,-1-2-1-4,-4 1-1 3,-4-4 0-5,-8-2-2 6,11 2 0-4,-12-2-3 3,-3-6-1-4,-12-3-3 5,3 0 0-4,-11-5-2 4,3 3 3-6,-10-6-3 7,14 8 3-6,-19-10-2 5,12 14 1-6,-10-11-4 5,1 12 0-3,-11-10-3 4,5 10 1-5,-17-10-2 5,24 10-1 7,-2 4 7-14,-54-11-2 7,3-5 5-5,-9 1-1 4,7 1 3-4,19-8-1 5,13 3 2-5,2 5-4 5,19 6-2-5,-5-4-6 5,16 7 1-5,1-8-6 5,3 1 4-5,-5-2-4 5,19 8 4-5,-1-8-5 5,7 9 4-5,10-2-2 4,1-2 3-4,7-2 1 5,2 5 5-4,14 2-1 3,12 5 3-4,11 9-1 6,-1 2 2-7,20 9-2 6,-5 3 2-5,7 11-3 6,-1-9 2-7,10 3-2 6,-5-7 1-6,11 1 0 7,-9-11 1-7,19 11-1 6,-14-2 2-5,11-5 0 6,-6 2 1-7,7-4 1 7,-15-3 1-6,8 3 0 5,-6 2 0-6,0 2 0 7,-12-4-1-6,0 0-2 4,-15-6-1-4,2 3-10 5,-14 0-28-5,6 20-65 5,-12-1 4-5</inkml:trace>
    </iact:actionData>
  </iact:action>
</iact:actions>
</file>

<file path=ppt/ink/inkAction3.xml><?xml version="1.0" encoding="utf-8"?>
<iact:actions xmlns:iact="http://schemas.microsoft.com/office/powerpoint/2014/inkAction" lengthUnit="cm" timeUnit="ms">
  <inkml:definitions xmlns:inkml="http://www.w3.org/2003/InkML">
    <inkml:context xml:id="ctx0">
      <inkml:inkSource xml:id="inkSrc0">
        <inkml:traceFormat>
          <inkml:channel name="X" type="integer" max="29347" units="cm"/>
          <inkml:channel name="Y" type="integer" max="16508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3859" units="1/cm"/>
          <inkml:channelProperty channel="Y" name="resolution" value="1000.4848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4-01T15:05:56.602"/>
    </inkml:context>
    <inkml:brush xml:id="br0">
      <inkml:brushProperty name="width" value="0.05292" units="cm"/>
      <inkml:brushProperty name="height" value="0.05292" units="cm"/>
      <inkml:brushProperty name="color" value="#C00000"/>
    </inkml:brush>
  </inkml:definitions>
  <iact:action type="add" startTime="4080">
    <iact:property name="dataType"/>
    <iact:actionData xml:id="d0">
      <inkml:trace xmlns:inkml="http://www.w3.org/2003/InkML" xml:id="stk0" contextRef="#ctx0" brushRef="#br0">4664 6077 35 0,'-8'-48'34'5,"-4"-7"-4"6,4 36-4-7,1-6-7 6,0-2-8-4,3-3 0 3,-1 2-4-4,1-5-1 5,-2 3-1-5,6 7 2 6,-4 3 1-7,3 0 1 6,1 7 0-6,0-4-1 7,3 5-3-7,0 2-1 6,2 0-2-4,4 1 1 4,-5-6 4-6,-2 1 3 7,5 4 3-6,-2 5-1 5,-2-6-2-6,4 17-3 7,3-4-5-8,1 5-2 8,4-7 0-6,4 16 0 4,-3-11 1-4,4 9-1 6,-3-5 0-5,4 8 0 2,1-9 1-3,9 11-1 6,3-4 0-6,2 1-1 4,4 1 2-4,3 3-2 4,0 0 2-3,0 1-1 3,-1-3 1-4,1 2 0 6,0-3 4-6,2 0 1 5,-3-6 4-5,7 4 0 5,-2-3-1-5,8 4-2 5,3 1-1-5,3-1-2 4,-6-6 0-4,16 4 0 5,-9-6 0-5,2-8-1 6,0-2 1-7,9 2-1 6,-9-8-1-5,14 1 0 5,-6 4 0-5,11 0-2 5,-7-2 1-5,12 3 0 4,-12-1 0-4,17-1 0 5,-6 3 0-4,11 1-1 3,-10-5 1-4,15 5-2 5,-17 0 2-5,17-7-2 5,-17 4 1-5,12 1 0 6,-16-6 3-7,9 0 1 7,-7 4 1-7,3-6 2 6,-1 7 1-5,9-4-3 4,-6 6 0-3,9-1-2 4,-1 4-1-6,11-1-2 7,-7 1 0-7,2 5 0 7,-9-1 1-7,9 1-2 7,-21 1 2-6,12-6-1 4,-6-2 1-4,19-2-1 5,-15-4 1-5,21-3-2 5,-13 3 2-5,15-9-2 5,-18 6 2-5,18 0-2 5,-12 0 2-5,13 8-1 5,-15 2 1-5,4 3-2 4,-10 2 2-5,11-1-2 7,-10 0 2-6,5 0-1 5,-6-3 1-5,11 3-1 5,-18-5 1-5,10 0-2 5,-8 0 2-5,19 1-3 5,-19-1 3-5,10 2-2 6,-11-4 2-8,14 1-2 7,-21-1 2-5,17-3-2 5,-9 0 2-5,9 3-1 5,-16-4 1-5,27-2-2 5,-10 1 2-5,8-3-1 5,-7-2-1-5,17-3 0 5,-20 9 1-5,5-9-1 4,-17 3 1-4,12 1 0 6,-12 4 2-7,4 0-2 7,-7 6 1-7,16 2-1 7,-16 3 1-7,4 2-1 6,-14 6 1-5,5-2-2 6,-17 1 1-6,2 1-1 5,-10-2 2-6,6 0-2 6,-15 0 1-5,0-5 1 5,-5 2 0-6,5-6-1 7,-10 4 1-7,10 0-1 7,-8-3 1-6,-1-1-2 5,-12-2 2-5,0-1-1 5,-11-4 2-6,-7 1 1 6,0-2 4-5,3 4 3 5,-11 3 3-5,-2-2-2 5,3-1-2-5,-11 3-3 5,-13-2-4-5,-3 2-3 5,-14-2 1-5,-15 2-2 4,0 2 3-4,-15-2-1 5,3-2 1-5,-6 2 1 5,3-1 1-5,-14-1-1 6,14 2 1-7,-13 2-1 7,3 3-1-7,-7 0-2 6,4 5 1-5,-22-5-2 5,20 3 2-4,-18-2 0 3,6-4 1-5,-18-2-2 6,16-2 3-4,-35-6-2 4,25 0 3-6,-13-2 0 7,14 5 2-7,-12-5-1 7,18 10 2-6,-19 0-3 5,9 5 0-5,-14 7-4 4,13 4 2-4,-24 1-3 4,21-1 2-4,-22 4-1 6,19 0 2-6,-20-5-1 5,17 0 1-5,-16 2-1 5,11-6 2-5,-14 1-3 4,21 0 2-3,-16 6-1 4,19-8 1-5,-11 10-2 4,15-7 1-4,-15 7-1 5,13-7 1-5,-13 7-2 6,21 0 1-8,-21-8 0 8,13-9 2-6,-15 5-3 5,22-3 4-5,-20-10-3 5,20 4 2-4,-11-13-1 3,23-2 2-5,-22-4-3 6,14 6 3-5,-10-4-1 5,15 10 0-5,-17-5-1 5,24 3 2-5,-11 8-3 5,11 0 1-4,-13 4-2 3,14 1 1-4,-17-6 0 5,9-9 1-6,1 1 0 7,11-11 1-7,-14-6-1 7,17 6 2-6,-9-1-3 5,10 0 1-5,-10 0-1 5,22 4 1-5,-17-4-2 4,10 0 2-3,-9 0-1 3,11 3 1-4,-16-2-1 5,15 2 2-5,-11-1-2 5,13 1 1-5,-8-10-2 5,12 3 0-5,-17-14-9 5,11 13-6-5,-6-4-79 5,16 7-11-5,-18-10-29 5</inkml:trace>
    </iact:actionData>
  </iact:action>
  <iact:action type="add" startTime="12790">
    <iact:property name="dataType"/>
    <iact:actionData xml:id="d1">
      <inkml:trace xmlns:inkml="http://www.w3.org/2003/InkML" xml:id="stk1" contextRef="#ctx0" brushRef="#br0">10702 6351 274 0,'-12'-3'48'5,"11"-4"29"5,12 7-79-5,1-8-5 5,-2-2 8-5,5 0-4 5,-4-2 6-4,4-11-1 3,0 3 7-4,7-1 0 4,-4-3 7-4,7-14-4 5,-2 10 1-5,9-15-6 5,-6-7-1-5,6-10-5 6,-6 11 1-7,3-13-3 8,-13 9 3-8,4-8-3 6,-8 8 4-5,-2-6-3 5,-9 11 5-5,1-11-3 5,-4 10 4-5,-8-12-5 5,-3 6 4-6,-7-8-4 6,0 5 5-5,-5-17-4 5,2 9 3-5,-5-17-2 5,5 8 6-5,-7-14-4 5,7 6 3-5,-2-7-3 4,0 11 1-3,5-1-6 3,-7 17 2-4,-1 0-2 5,-3 15 3-5,-18-7-4 6,-7 5 4-7,-6 4-4 6,1 4 2-4,-17-1-6 4,12 8 4-5,-16 4-8 4,3 2 2-4,-13 14-6 5,6 6 1-6,-19 9-5 7,17 5 8-6,-8 9-1 5,18 8 8-6,-3 0 2 7,23 9 6-7,-2 9-5 6,5 8 2-4,9 10-5 3,11 14 3-4,-8 14-5 5,6-7 4-5,6 24-3 5,-3-16 4-5,3 21-3 5,9-11 4-5,4 11-4 5,11-11 6-5,21 15-6 5,2-20 5-5,27 11-4 5,4-12 4-5,16 17-3 4,-7-27 5-4,21 25-3 5,-16-10 4-5,11 9-3 5,-6-17 4-5,15 5-4 5,1-33 3-5,19-20-1 6,3-26 4-7,26-19-4 6,-4-18 2-4,17-38-12 2,-10-4-11-3,14-28-91 5,-25-3 18-4</inkml:trace>
    </iact:actionData>
  </iact:action>
  <iact:action type="add" startTime="19174">
    <iact:property name="dataType"/>
    <iact:actionData xml:id="d2">
      <inkml:trace xmlns:inkml="http://www.w3.org/2003/InkML" xml:id="stk2" contextRef="#ctx0" brushRef="#br0">4149 11024 93 0,'-10'-21'30'10,"5"14"16"-6,5-3-31 7,5 10 5-6,2 0-10 5,-2 4-7-6,3 2-8 6,-1 6 7-4,-4-9 6 4,-3 5 13-6,-1-8-1 6,1 15 4-4,-4-3-6 4,1 6-6-6,0 5-8 6,-1 6-1-5,-2 2-6 6,-1 7 3-8,0 20-3 8,1 2 4-6,-4 21-3 5,7-4 4-6,-1 17-2 6,4-11 5-4,4 24-1 3,-3-8 7-3,-4 31 3 3,-4-4 5-5,-1 25-2 6,-4-5 0-5,-3 15-6 5,2-23-3-5,-2 11-7 5,0-25 2-5,-3-9-3 5,6-27 3-5,1-15-4 6,2-25 4-7,3-12-4 6,6-9 5-5,0-9-7 5,0-3 5-5,3-10-6 5,0-8 4-5,7-10-3 5,-1-14 5-5,4-26-4 5,5-7 5-5,5-21-3 5,-3-7 4-5,5-22-4 5,-5 6 3-6,0-24-4 6,-7 9 5-5,6-16-4 6,-9 7 4-7,0-13-2 6,0 15 4-5,-4-7-2 5,-6 21 2-5,7-8-4 5,-6 24 3-4,3 5-6 3,-4 18 3-4,0 8-4 4,-2 23 5-4,0 11-6 5,1 16 5-5,6 5-6 5,-5 7 4-5,5-1-5 5,6 9 3-5,8 7-9 5,-13 1 3-4,6 17-9 3,4 7-1-3,-7 22-15 2,-8 6 5-2,11 33-4 4,-2 3 6-4,2 29-2 2,1-6 12-2,9 32-41 4,-1-7 13-5</inkml:trace>
    </iact:actionData>
  </iact:action>
  <iact:action type="add" startTime="26877">
    <iact:property name="dataType"/>
    <iact:actionData xml:id="d3">
      <inkml:trace xmlns:inkml="http://www.w3.org/2003/InkML" xml:id="stk3" contextRef="#ctx0" brushRef="#br0">10650 6804 189 0,'-6'-5'62'10,"1"-6"7"-5,5-3-44 5,5 13-25-5,0-4 2 5,-5 5 1-5,0 0 2 5,5 8 1-5,3 5 2 5,-8-3 0-6,8 8-1 6,4 7-3-5,-7 2-2 5,2 4 0-5,11 23-3 6,-3-5 1-5,5 18-1 3,6 2 0-5,9 13 0 6,-3-4 2-4,6 10-2 4,3-2 2-7,11 17-1 8,-2-7 1-6,-1 10 0 5,4-1 1-5,-1 8 0 4,-7-7 2-3,-2 3-2 5,-12-14 1-7,4 5-5 6,-1-24-4-5,-3-18-28 6,-6-25-29-7,10-10-18 5,-10-27-27-4</inkml:trace>
    </iact:actionData>
  </iact:action>
  <iact:action type="add" startTime="27369">
    <iact:property name="dataType"/>
    <iact:actionData xml:id="d4">
      <inkml:trace xmlns:inkml="http://www.w3.org/2003/InkML" xml:id="stk4" contextRef="#ctx0" brushRef="#br0">10791 6547 33 0,'7'-32'-10'10,"8"9"11"-5,7 12-12 5,-1 11 0-6</inkml:trace>
    </iact:actionData>
  </iact:action>
  <iact:action type="add" startTime="27444">
    <iact:property name="dataType"/>
    <iact:actionData xml:id="d5">
      <inkml:trace xmlns:inkml="http://www.w3.org/2003/InkML" xml:id="stk5" contextRef="#ctx0" brushRef="#br0">11022 6638 37 0,'37'62'41'9,"1"-11"-7"-4,18 6-2 5,1-18-13-5,8-5-7 5,-6-15-5-6,1 5-3 7,-18-14-3-6,-3 11 0 5,-12-11 1-6,-5-3-1 6,-11-7 7-4,-11-4 7 3,-11-4 2-4,-13-5 2 5,-7-5 4-5,-17-9-3 5,-4-6-5-5,-19-4 0 6,-4 1-1-7,-8-4 0 6,0 12-1-6,-10-4 3 6,22 2 2-5,-9 7-3 5,12 5-3-5,12-2-2 6,2 5-5-7,5-1-4 7,14 4 1-7,-7 5 0 6,-1 4 3-5,7 18 2 4,-3 3 2-3,1 30 1 3,10 12-1-4,3 30-2 5,8-1-4-4,16 27-2 4,7-8-2-5,16 22-10 5,10-12-12-5,16 11-77 4,7-19 14-3</inkml:trace>
    </iact:actionData>
  </iact:action>
  <iact:action type="add" startTime="31576">
    <iact:property name="dataType"/>
    <iact:actionData xml:id="d6">
      <inkml:trace xmlns:inkml="http://www.w3.org/2003/InkML" xml:id="stk6" contextRef="#ctx0" brushRef="#br0">19343 7665 167 0,'1'-3'-5'10,"4"3"33"-6,5-1-74 6,0 2 4-5,0 4 21 6,-6-13 3-8,-1 10 32 8,-8 4 26-6,-5-4 15 4,3 1-4-4,-1 7-4 6,1-10-28-6,2 7-6 5,4-4-13-5,-3 4 1 5,4-4-7-5,4 5 4 5,-1-9-2-5,5-9 16 5,7-10 2-6,17-13 15 6,8-17-3-6,29-23 5 7,6 0-15-6,23-28-1 5,0 3-14-6,15-4-7 6,-15 9-18-4,20-8-62 4,-17 18 7-6</inkml:trace>
    </iact:actionData>
  </iact:action>
  <iact:action type="add" startTime="33481">
    <iact:property name="dataType"/>
    <iact:actionData xml:id="d7">
      <inkml:trace xmlns:inkml="http://www.w3.org/2003/InkML" xml:id="stk7" contextRef="#ctx0" brushRef="#br0">18410 8605 19 0,'-12'5'15'4,"-1"0"0"6,5-4-1-6,-11-1 14 7,18 0 3-7,-9 0 9 7,3-1 3-6,-3-1 1 5,5-5-14-5,-5 4-8 5,0-5-9-5,10 1-5 5,-2 2-4-5,2-3 0 5,-1 0 2-6,2-2 1 6,-2 3 2-5,-3 0-1 5,0 4 0-5,2 1-1 5,4 2-2-5,-7 0-2 5,10 0 1-5,-7-3-2 4,12-2 0-3,6-5 2 3,13-3 3-4,14-17-1 5,17 0 1-5,14-16 0 6,11-2-3-7,20-12-3 6,-3 0-2-5,15-11-10 5,-8 8-6-5,9-9-36 5,-22 14-33-5,2-2-4 5</inkml:trace>
    </iact:actionData>
  </iact:action>
  <iact:action type="add" startTime="35469">
    <iact:property name="dataType"/>
    <iact:actionData xml:id="d8">
      <inkml:trace xmlns:inkml="http://www.w3.org/2003/InkML" xml:id="stk8" contextRef="#ctx0" brushRef="#br0">18516 9403 74 0,'-12'-12'58'4,"1"6"-6"7,4 2-21-6,0-2 1 6,1 4-19-7,-1 2 4 6,4 0-8-5,-7 0 8 5,5 2-7-4,-7-2 6 3,4 0-7-3,-4 0 4 2,6-2-7-3,1 2 5 5,6 3-10-5,-1 2 6 5,9-3-8-5,4 6 5 6,2-3-7-7,13-10 10 7,10-5-4-7,27-13 8 8,10-17-4-9,36-16 5 7,0-7-10-5,30-13-11 5,-8-1-60-6,13-7-15 6,-35-1-27-5</inkml:trace>
    </iact:actionData>
  </iact:action>
  <iact:action type="add" startTime="46754">
    <iact:property name="dataType"/>
    <iact:actionData xml:id="d9">
      <inkml:trace xmlns:inkml="http://www.w3.org/2003/InkML" xml:id="stk9" contextRef="#ctx0" brushRef="#br0">13217 12818 228 0,'-12'-1'61'5,"-9"-8"16"4,4-1-59-4,12-1-19 6,12 4 2-7,-2 1 1 7,5-3-1-6,10 1 0 5,-2 3 1-5,3-5-2 5,-1 0 0-4,17-2-5 4,1-3-3-6,14-1-15 6,-3-1-21-6,14-6-33 7,-6 5-7-7</inkml:trace>
    </iact:actionData>
  </iact:action>
  <iact:action type="add" startTime="46949">
    <iact:property name="dataType"/>
    <iact:actionData xml:id="d10">
      <inkml:trace xmlns:inkml="http://www.w3.org/2003/InkML" xml:id="stk10" contextRef="#ctx0" brushRef="#br0">14064 12325 47 0,'51'-51'43'5,"9"-9"-5"3,-7 5-7-3,2-8-4 5,-7 5-8-5,-2-6-2 6,-11 4-5-7,-2 0-1 6,-6 2-3-5,-5-8 4 6,-11 13 1-7,-6-2 6 6,-5 2 1-5,-7 1 4 4,-7 16-3-3,-8-6 0 3,-6 7-5-3,-12-1-1 4,0 9-5-5,-16-3-2 5,-7 7 0-6,-17 0-1 7,-5 5-2-7,-21 4-1 7,0 5 0-6,-17 9-2 4,10 0 2-4,-18-10-2 5,11-2 3-5,-19-6-1 4,21-6 1-3,-22 0-1 4,21 2 0-6,-14 2-2 7,22 5 0-6,-14 18-2 5,19 4 0-5,-12 10-1 5,25 4 2-5,-15 1-3 4,14-1 2-4,-9 11-3 5,20-1 0-5,-7 6-1 5,21 8 1-5,2 5 0 5,19-4 3-5,1 14-1 5,19 3 2-5,13 15-3 5,9 3-2-5,14 30-6 4,9-8-1-4,12 25-8 5,8-7 0-5,9 17-4 5,1-14 2-5,16 9-2 6,-5-27 7-6,28-8 2 4,6-31 6-4,34-28 6 5,5-39 4-5,50-33-5 5,-3-28-49-6,34-7-7 6,-26-4-23-4</inkml:trace>
    </iact:actionData>
  </iact:action>
  <iact:action type="add" startTime="48644">
    <iact:property name="dataType"/>
    <iact:actionData xml:id="d11">
      <inkml:trace xmlns:inkml="http://www.w3.org/2003/InkML" xml:id="stk11" contextRef="#ctx0" brushRef="#br0">19529 11368 146 0,'-39'-13'87'11,"0"-1"-13"-7,7-1-10 6,9 4-63-4,5-1 6 4,8 2-6-6,3-1 3 6,5 1-6-5,4-4 4 6,1 1-5-7,7-8 5 6,2 1-4-4,4-12 6 2,8 4-5-3,16-10 6 5,6-5-5-5,25-14 8 7,12 4-7-9,29-22 5 8,-1 9-7-7,32-7-11 6,-7 8-53-5,20-8-15 5,-22 12-26-5</inkml:trace>
    </iact:actionData>
  </iact:action>
  <iact:action type="add" startTime="51755">
    <iact:property name="dataType"/>
    <iact:actionData xml:id="d12">
      <inkml:trace xmlns:inkml="http://www.w3.org/2003/InkML" xml:id="stk12" contextRef="#ctx0" brushRef="#br0">19119 12325 32 0,'-9'-5'-6'5,"1"0"8"5</inkml:trace>
    </iact:actionData>
  </iact:action>
  <iact:action type="add" startTime="51860">
    <iact:property name="dataType"/>
    <iact:actionData xml:id="d13">
      <inkml:trace xmlns:inkml="http://www.w3.org/2003/InkML" xml:id="stk13" contextRef="#ctx0" brushRef="#br0">19056 12209 93 0,'-9'-3'37'5,"9"1"7"4,-1 2-24-4,4 0-10 5,0 2-2-5,10 0 0 5,2-1-1-5,10-6 9 5,2-6 4-6,14-11 4 6,-1-6-1-5,10-7-1 5,0 0-10-4,11-8-4 3,1 2-4-4,14-8-5 5,-11 3-2-4,24-9-7 4,-9 0-8-6,15-21-53 5,-7 3 10-4</inkml:trace>
    </iact:actionData>
  </iact:action>
  <iact:action type="add" startTime="53432">
    <iact:property name="dataType"/>
    <iact:actionData xml:id="d14">
      <inkml:trace xmlns:inkml="http://www.w3.org/2003/InkML" xml:id="stk14" contextRef="#ctx0" brushRef="#br0">19080 12983 37 0,'-6'0'41'4,"-9"-2"0"6,5-5-6-4,7 6 8 4,-2-3-11-6,1-4 1 6,4 5-13-5,-3-6 2 6,5 3-13-6,-1 1 3 3,4-7-8-3,12 2 5 6,-1 0-7-7,8-8 3 7,4-2-6-7,15-3 4 7,-3-9-6-7,25-7 5 7,3-10-8-7,25-7-5 7,-4 5-17-6,14-9-40 4,-10 7 0-4</inkml:trace>
    </iact:actionData>
  </iact:action>
  <iact:action type="add" startTime="63540">
    <iact:property name="dataType"/>
    <iact:actionData xml:id="d15">
      <inkml:trace xmlns:inkml="http://www.w3.org/2003/InkML" xml:id="stk15" contextRef="#ctx0" brushRef="#br0">11553 15118 287 0,'-44'-21'45'5,"0"-1"37"5,16 1-83-5,7 1-3 5,16 2 11-5,3-1-1 5,-1 4-1-5,8-1-1 6,5 4 1-8,-4 2-3 7,13 7 0-5,14 0-1 5,7 6-1-5,18-3-1 5,8 0 2-4,27-8-3 4,-3-4 1-5,28-10-3 4,-4-6-1-4,7-15-4 5,-18-3-2-5,5-19-1 5,-27 5 4-5,-1-16 1 5,-47 19 4 8,1 1 6-16,22-74 0 9,-14 11 3-7,-18-15 2 6,-12 12 3-5,-25 43 4 5,-15 29 18 8,3 5-17-16,-58-53 3 7,-7 12-4-3,-23 0 0 3,-5 9 0-4,12 31-4 5,3 13-3-4,-21 6-3 3,7 7-2-4,-15 12-5 5,7 8 0-4,-13 10-3 3,15 8 1-5,-23 5-2 6,17 6 1-5,-11 14-3 6,18 3 1-6,-18 22-3 5,24 4-1-5,-4 35-2 5,12 5 2-5,2 30-1 5,30 4 6-5,-6 34 0 5,29-16 5-5,14 30-2 4,19-20 2-4,16 19-8 5,28-29-4-5,22 5-7 5,19-38-1-5,29 1-6 6,14-44 3-7,43-2-54 6,-5-33 20-5</inkml:trace>
    </iact:actionData>
  </iact:action>
  <iact:action type="add" startTime="64810">
    <iact:property name="dataType"/>
    <iact:actionData xml:id="d16">
      <inkml:trace xmlns:inkml="http://www.w3.org/2003/InkML" xml:id="stk16" contextRef="#ctx0" brushRef="#br0">19519 14869 249 0,'15'-23'50'10,"1"-2"28"-5,11-14-71 5,4-1-1-6,6-8 6 7,1-1 1-6,5-12-3 5,0 3-2-5,27-20-1 5,8-2-6-5,33-31-12 5,14 2-26-5,41-39-51 6,-15 2-3-8</inkml:trace>
    </iact:actionData>
  </iact:action>
  <iact:action type="add" startTime="66527">
    <iact:property name="dataType"/>
    <iact:actionData xml:id="d17">
      <inkml:trace xmlns:inkml="http://www.w3.org/2003/InkML" xml:id="stk17" contextRef="#ctx0" brushRef="#br0">19145 15552 282 0,'-21'-15'64'10,"11"0"25"-5,13-7-83 6,12 1-4-7,15-9-5 6,6-2 4-4,7-11-6 3,9-3 4-4,13-8-3 5,3-4 4-6,25-23-3 7,6 1 6-7,31-11-21 6,-7-2-24-5,24-8-45 7,-4 15-11-10</inkml:trace>
    </iact:actionData>
  </iact:action>
  <iact:action type="add" startTime="68953">
    <iact:property name="dataType"/>
    <iact:actionData xml:id="d18">
      <inkml:trace xmlns:inkml="http://www.w3.org/2003/InkML" xml:id="stk18" contextRef="#ctx0" brushRef="#br0">18255 16552 187 0,'4'-3'15'4,"2"-9"31"6,8-4-59-4,7-3 4 4,4 0 8-5,8-11 8 5,-5 1-3-5,14-5 6 5,3 2-4-5,11-18 3 5,9 2-7-6,28-15-3 6,3-2-22-6,29-16-30 7,3 6-1-6</inkml:trace>
    </iact:actionData>
  </iact:action>
</iact:action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BDD580-3A5B-45F8-8A18-9B3F224B6FD5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615957-7851-4EED-8F0C-C457A0102A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7259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3509963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8650" y="665163"/>
            <a:ext cx="7772400" cy="2387600"/>
          </a:xfr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4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3509963"/>
            <a:ext cx="914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8052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974558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489116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19370"/>
            <a:ext cx="7886700" cy="5329085"/>
          </a:xfrm>
        </p:spPr>
        <p:txBody>
          <a:bodyPr/>
          <a:lstStyle>
            <a:lvl2pPr marL="457200">
              <a:defRPr/>
            </a:lvl2pPr>
            <a:lvl3pPr marL="685800">
              <a:defRPr/>
            </a:lvl3pPr>
            <a:lvl4pPr marL="914400">
              <a:defRPr/>
            </a:lvl4pPr>
            <a:lvl5pPr marL="1143000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983317"/>
            <a:ext cx="914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 userDrawn="1"/>
        </p:nvSpPr>
        <p:spPr>
          <a:xfrm>
            <a:off x="3352800" y="6557216"/>
            <a:ext cx="21336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9AC9415F-341B-49A6-8F9D-8B40D0E37F6D}" type="slidenum">
              <a:rPr lang="en-US" sz="1200" smtClean="0">
                <a:solidFill>
                  <a:schemeClr val="bg1">
                    <a:lumMod val="50000"/>
                  </a:schemeClr>
                </a:solidFill>
              </a:rPr>
              <a:pPr algn="ctr"/>
              <a:t>‹#›</a:t>
            </a:fld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2" name="Rectangle 21"/>
          <p:cNvSpPr/>
          <p:nvPr userDrawn="1"/>
        </p:nvSpPr>
        <p:spPr>
          <a:xfrm>
            <a:off x="7010392" y="6557216"/>
            <a:ext cx="21336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© tj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3" name="Rectangle 22"/>
          <p:cNvSpPr/>
          <p:nvPr userDrawn="1"/>
        </p:nvSpPr>
        <p:spPr>
          <a:xfrm>
            <a:off x="-4020" y="6557216"/>
            <a:ext cx="21336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EE 2510</a:t>
            </a:r>
          </a:p>
        </p:txBody>
      </p:sp>
    </p:spTree>
    <p:extLst>
      <p:ext uri="{BB962C8B-B14F-4D97-AF65-F5344CB8AC3E}">
        <p14:creationId xmlns:p14="http://schemas.microsoft.com/office/powerpoint/2010/main" val="7233297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3352800" y="6557216"/>
            <a:ext cx="21336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9AC9415F-341B-49A6-8F9D-8B40D0E37F6D}" type="slidenum">
              <a:rPr lang="en-US" sz="1200" smtClean="0">
                <a:solidFill>
                  <a:schemeClr val="bg1">
                    <a:lumMod val="50000"/>
                  </a:schemeClr>
                </a:solidFill>
              </a:rPr>
              <a:pPr algn="ctr"/>
              <a:t>‹#›</a:t>
            </a:fld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7010392" y="6557216"/>
            <a:ext cx="21336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© tj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-4020" y="6557216"/>
            <a:ext cx="21336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EE 2510</a:t>
            </a:r>
          </a:p>
        </p:txBody>
      </p:sp>
    </p:spTree>
    <p:extLst>
      <p:ext uri="{BB962C8B-B14F-4D97-AF65-F5344CB8AC3E}">
        <p14:creationId xmlns:p14="http://schemas.microsoft.com/office/powerpoint/2010/main" val="34394887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alphaModFix amt="14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5791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5" r:id="rId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microsoft.com/office/2011/relationships/inkAction" Target="../ink/inkAction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microsoft.com/office/2011/relationships/inkAction" Target="../ink/inkAction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microsoft.com/office/2011/relationships/inkAction" Target="../ink/inkAction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Inheritance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Last </a:t>
            </a:r>
            <a:r>
              <a:rPr lang="en-US"/>
              <a:t>updated 4/1/20</a:t>
            </a:r>
            <a:endParaRPr lang="en-US" dirty="0"/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DF803CB9-49C7-4EFF-B81F-3221FDBF542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85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7868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483"/>
    </mc:Choice>
    <mc:Fallback>
      <p:transition spd="slow" advTm="348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FADEAC-F39A-4534-A3DF-2ED3046B3B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Inheritance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C300BF-9677-4699-BED3-9F0184AE8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Motivation</a:t>
            </a:r>
          </a:p>
          <a:p>
            <a:pPr lvl="1"/>
            <a:r>
              <a:rPr lang="en-US" dirty="0"/>
              <a:t>When creating Classes that have member variables and functions that are a subset of another Class</a:t>
            </a:r>
          </a:p>
          <a:p>
            <a:pPr marL="228600" lvl="1" indent="0">
              <a:buNone/>
            </a:pPr>
            <a:r>
              <a:rPr lang="en-US" dirty="0"/>
              <a:t>two options:</a:t>
            </a:r>
          </a:p>
          <a:p>
            <a:pPr lvl="2"/>
            <a:r>
              <a:rPr lang="en-US" dirty="0"/>
              <a:t>Recreate the variables for each new Class</a:t>
            </a:r>
          </a:p>
          <a:p>
            <a:pPr lvl="2"/>
            <a:r>
              <a:rPr lang="en-US" dirty="0"/>
              <a:t>Inherit the existing Class</a:t>
            </a:r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8EC27447-ADBD-40B0-A679-50D96BDE2F5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85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7136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7339"/>
    </mc:Choice>
    <mc:Fallback>
      <p:transition spd="slow" advTm="1733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FADEAC-F39A-4534-A3DF-2ED3046B3B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Inheritance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C300BF-9677-4699-BED3-9F0184AE8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BC5A603-BF30-4EFB-8BE3-37FC19F2CDD5}"/>
              </a:ext>
            </a:extLst>
          </p:cNvPr>
          <p:cNvSpPr/>
          <p:nvPr/>
        </p:nvSpPr>
        <p:spPr>
          <a:xfrm>
            <a:off x="3073138" y="1828800"/>
            <a:ext cx="1762813" cy="102752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Polygon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1D9984B-7ECC-4F6E-B8EA-F2C3D35FAB71}"/>
              </a:ext>
            </a:extLst>
          </p:cNvPr>
          <p:cNvSpPr/>
          <p:nvPr/>
        </p:nvSpPr>
        <p:spPr>
          <a:xfrm>
            <a:off x="4496585" y="3535052"/>
            <a:ext cx="1602557" cy="93325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Rectangle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F651C66-0037-4FB1-A8B4-0D6C06E353D4}"/>
              </a:ext>
            </a:extLst>
          </p:cNvPr>
          <p:cNvSpPr/>
          <p:nvPr/>
        </p:nvSpPr>
        <p:spPr>
          <a:xfrm>
            <a:off x="2597084" y="5053513"/>
            <a:ext cx="1602557" cy="93325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Isosceles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605F598-90ED-4282-B661-ED248D32B79E}"/>
              </a:ext>
            </a:extLst>
          </p:cNvPr>
          <p:cNvSpPr/>
          <p:nvPr/>
        </p:nvSpPr>
        <p:spPr>
          <a:xfrm>
            <a:off x="2585497" y="3550731"/>
            <a:ext cx="1602557" cy="93325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Triangle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1C2938F-D104-42CA-AA39-4D6C0F1C17C8}"/>
              </a:ext>
            </a:extLst>
          </p:cNvPr>
          <p:cNvSpPr/>
          <p:nvPr/>
        </p:nvSpPr>
        <p:spPr>
          <a:xfrm>
            <a:off x="6407673" y="3535052"/>
            <a:ext cx="1602557" cy="93325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Pentagon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697201A-4E7E-4883-BC18-5805DC1F0588}"/>
              </a:ext>
            </a:extLst>
          </p:cNvPr>
          <p:cNvSpPr/>
          <p:nvPr/>
        </p:nvSpPr>
        <p:spPr>
          <a:xfrm>
            <a:off x="533497" y="5053513"/>
            <a:ext cx="1602557" cy="93325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Right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021F947-D511-45E0-BE91-AD77662BF67E}"/>
              </a:ext>
            </a:extLst>
          </p:cNvPr>
          <p:cNvSpPr/>
          <p:nvPr/>
        </p:nvSpPr>
        <p:spPr>
          <a:xfrm>
            <a:off x="4660671" y="5045673"/>
            <a:ext cx="1602557" cy="93325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Equilateral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1096E32-10A0-4E17-8C26-9C3C75B273BD}"/>
              </a:ext>
            </a:extLst>
          </p:cNvPr>
          <p:cNvCxnSpPr>
            <a:stCxn id="7" idx="0"/>
            <a:endCxn id="4" idx="2"/>
          </p:cNvCxnSpPr>
          <p:nvPr/>
        </p:nvCxnSpPr>
        <p:spPr>
          <a:xfrm flipV="1">
            <a:off x="3386776" y="2856322"/>
            <a:ext cx="567769" cy="69440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0FF29F7-F6F2-4FFC-A760-07597292DE91}"/>
              </a:ext>
            </a:extLst>
          </p:cNvPr>
          <p:cNvCxnSpPr>
            <a:stCxn id="5" idx="0"/>
            <a:endCxn id="4" idx="2"/>
          </p:cNvCxnSpPr>
          <p:nvPr/>
        </p:nvCxnSpPr>
        <p:spPr>
          <a:xfrm flipH="1" flipV="1">
            <a:off x="3954545" y="2856322"/>
            <a:ext cx="1343319" cy="67873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B64DD211-0650-4724-9BCB-DBDDEEB10036}"/>
              </a:ext>
            </a:extLst>
          </p:cNvPr>
          <p:cNvCxnSpPr>
            <a:stCxn id="8" idx="0"/>
            <a:endCxn id="4" idx="2"/>
          </p:cNvCxnSpPr>
          <p:nvPr/>
        </p:nvCxnSpPr>
        <p:spPr>
          <a:xfrm flipH="1" flipV="1">
            <a:off x="3954545" y="2856322"/>
            <a:ext cx="3254407" cy="67873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83F7F192-29F2-4A69-B84C-2AE199BE4803}"/>
              </a:ext>
            </a:extLst>
          </p:cNvPr>
          <p:cNvCxnSpPr>
            <a:stCxn id="9" idx="0"/>
            <a:endCxn id="7" idx="2"/>
          </p:cNvCxnSpPr>
          <p:nvPr/>
        </p:nvCxnSpPr>
        <p:spPr>
          <a:xfrm flipV="1">
            <a:off x="1334776" y="4483985"/>
            <a:ext cx="2052000" cy="56952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16920680-7E20-4708-AEBB-6E77A6D6BBE0}"/>
              </a:ext>
            </a:extLst>
          </p:cNvPr>
          <p:cNvCxnSpPr>
            <a:stCxn id="6" idx="0"/>
            <a:endCxn id="7" idx="2"/>
          </p:cNvCxnSpPr>
          <p:nvPr/>
        </p:nvCxnSpPr>
        <p:spPr>
          <a:xfrm flipH="1" flipV="1">
            <a:off x="3386776" y="4483985"/>
            <a:ext cx="11587" cy="56952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DF497B91-0607-4DF1-A293-256CA5C11F67}"/>
              </a:ext>
            </a:extLst>
          </p:cNvPr>
          <p:cNvCxnSpPr>
            <a:stCxn id="10" idx="0"/>
            <a:endCxn id="7" idx="2"/>
          </p:cNvCxnSpPr>
          <p:nvPr/>
        </p:nvCxnSpPr>
        <p:spPr>
          <a:xfrm flipH="1" flipV="1">
            <a:off x="3386776" y="4483985"/>
            <a:ext cx="2075174" cy="56168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9A1E5391-ECC1-4995-9AF2-3D748C8B0E81}"/>
              </a:ext>
            </a:extLst>
          </p:cNvPr>
          <p:cNvSpPr txBox="1"/>
          <p:nvPr/>
        </p:nvSpPr>
        <p:spPr>
          <a:xfrm>
            <a:off x="8120815" y="2157895"/>
            <a:ext cx="625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Base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E283CAB-835C-4435-BE2A-063481002EAA}"/>
              </a:ext>
            </a:extLst>
          </p:cNvPr>
          <p:cNvSpPr txBox="1"/>
          <p:nvPr/>
        </p:nvSpPr>
        <p:spPr>
          <a:xfrm>
            <a:off x="8098403" y="3465752"/>
            <a:ext cx="914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Derived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EE2465B-E5B6-403E-810A-3B20F233A80E}"/>
              </a:ext>
            </a:extLst>
          </p:cNvPr>
          <p:cNvSpPr txBox="1"/>
          <p:nvPr/>
        </p:nvSpPr>
        <p:spPr>
          <a:xfrm>
            <a:off x="8120815" y="5335474"/>
            <a:ext cx="914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Derived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FFFE5BE-CD22-4D90-ABB7-019B0EDFB2A2}"/>
              </a:ext>
            </a:extLst>
          </p:cNvPr>
          <p:cNvSpPr txBox="1"/>
          <p:nvPr/>
        </p:nvSpPr>
        <p:spPr>
          <a:xfrm>
            <a:off x="8120815" y="4200211"/>
            <a:ext cx="625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Base</a:t>
            </a:r>
          </a:p>
        </p:txBody>
      </p:sp>
      <mc:AlternateContent xmlns:mc="http://schemas.openxmlformats.org/markup-compatibility/2006">
        <mc:Choice xmlns:p14="http://schemas.microsoft.com/office/powerpoint/2010/main" xmlns:iact="http://schemas.microsoft.com/office/powerpoint/2014/inkAction" Requires="p14 iact">
          <p:contentPart p14:bwMode="auto" r:id="rId4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290F7A36-E590-4307-B8C9-3AA1B46AF530}"/>
                  </a:ext>
                </a:extLst>
              </p14:cNvPr>
              <p14:cNvContentPartPr/>
              <p14:nvPr>
                <p:extLst>
                  <p:ext uri="{42D2F446-02D8-4167-A562-619A0277C38B}">
                    <p15:isNarration xmlns:p15="http://schemas.microsoft.com/office/powerpoint/2012/main" val="1"/>
                  </p:ext>
                </p:extLst>
              </p14:nvPr>
            </p14:nvContentPartPr>
            <p14:xfrm>
              <a:off x="7923600" y="2003760"/>
              <a:ext cx="1053000" cy="387720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290F7A36-E590-4307-B8C9-3AA1B46AF53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914240" y="1994400"/>
                <a:ext cx="1071720" cy="3895920"/>
              </a:xfrm>
              <a:prstGeom prst="rect">
                <a:avLst/>
              </a:prstGeom>
            </p:spPr>
          </p:pic>
        </mc:Fallback>
      </mc:AlternateContent>
      <p:pic>
        <p:nvPicPr>
          <p:cNvPr id="13" name="Audio 12">
            <a:hlinkClick r:id="" action="ppaction://media"/>
            <a:extLst>
              <a:ext uri="{FF2B5EF4-FFF2-40B4-BE49-F238E27FC236}">
                <a16:creationId xmlns:a16="http://schemas.microsoft.com/office/drawing/2014/main" id="{1383BF99-73DC-4468-A6FC-0C3BCFFE11A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585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8015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5872"/>
    </mc:Choice>
    <mc:Fallback>
      <p:transition spd="slow" advTm="7587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FADEAC-F39A-4534-A3DF-2ED3046B3B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Inheritance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C300BF-9677-4699-BED3-9F0184AE8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Details</a:t>
            </a:r>
          </a:p>
          <a:p>
            <a:pPr lvl="1"/>
            <a:r>
              <a:rPr lang="en-US" dirty="0"/>
              <a:t>Derived classes inherit all the member variables and member functions from it’s base class</a:t>
            </a:r>
          </a:p>
          <a:p>
            <a:pPr lvl="2"/>
            <a:r>
              <a:rPr lang="en-US" dirty="0"/>
              <a:t>Access is limited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Refer to them as if they were part of the derived class</a:t>
            </a:r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29E500E4-4C71-4EF2-B5AA-2DBE412B1A0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85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4905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714"/>
    </mc:Choice>
    <mc:Fallback>
      <p:transition spd="slow" advTm="1571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FADEAC-F39A-4534-A3DF-2ED3046B3B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Inheritance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C300BF-9677-4699-BED3-9F0184AE8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Syntax</a:t>
            </a:r>
          </a:p>
          <a:p>
            <a:pPr lvl="1"/>
            <a:r>
              <a:rPr lang="en-US" dirty="0"/>
              <a:t>In the base class – </a:t>
            </a:r>
          </a:p>
          <a:p>
            <a:pPr lvl="2"/>
            <a:r>
              <a:rPr lang="en-US" dirty="0"/>
              <a:t>Make anything you want to be inheritable either</a:t>
            </a:r>
          </a:p>
          <a:p>
            <a:pPr lvl="3"/>
            <a:r>
              <a:rPr lang="en-US" dirty="0"/>
              <a:t>private </a:t>
            </a:r>
            <a:r>
              <a:rPr lang="en-US" dirty="0">
                <a:sym typeface="Wingdings" panose="05000000000000000000" pitchFamily="2" charset="2"/>
              </a:rPr>
              <a:t> protected	(this </a:t>
            </a:r>
            <a:r>
              <a:rPr lang="en-US">
                <a:sym typeface="Wingdings" panose="05000000000000000000" pitchFamily="2" charset="2"/>
              </a:rPr>
              <a:t>allows inheritance)</a:t>
            </a:r>
            <a:endParaRPr lang="en-US" dirty="0">
              <a:sym typeface="Wingdings" panose="05000000000000000000" pitchFamily="2" charset="2"/>
            </a:endParaRPr>
          </a:p>
          <a:p>
            <a:pPr lvl="3"/>
            <a:r>
              <a:rPr lang="en-US" dirty="0">
                <a:sym typeface="Wingdings" panose="05000000000000000000" pitchFamily="2" charset="2"/>
              </a:rPr>
              <a:t>public</a:t>
            </a:r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In the derived class (.h file)</a:t>
            </a:r>
          </a:p>
          <a:p>
            <a:pPr lvl="2"/>
            <a:r>
              <a:rPr lang="en-US" dirty="0"/>
              <a:t>Include the base class .h file</a:t>
            </a:r>
          </a:p>
          <a:p>
            <a:pPr lvl="2"/>
            <a:r>
              <a:rPr lang="en-US" dirty="0"/>
              <a:t>Indicate the base class in the Class definition line</a:t>
            </a:r>
          </a:p>
          <a:p>
            <a:pPr marL="457200" lvl="2" indent="0">
              <a:buNone/>
            </a:pPr>
            <a:r>
              <a:rPr lang="en-US" sz="2000" dirty="0">
                <a:solidFill>
                  <a:srgbClr val="0070C0"/>
                </a:solidFill>
              </a:rPr>
              <a:t>	class Rectangle : public Polygon { …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In the derived class (.</a:t>
            </a:r>
            <a:r>
              <a:rPr lang="en-US" dirty="0" err="1"/>
              <a:t>cpp</a:t>
            </a:r>
            <a:r>
              <a:rPr lang="en-US" dirty="0"/>
              <a:t> file)</a:t>
            </a:r>
          </a:p>
          <a:p>
            <a:pPr lvl="2"/>
            <a:r>
              <a:rPr lang="en-US" dirty="0"/>
              <a:t>If desired – call the base class constructor from the derived class constructor</a:t>
            </a:r>
          </a:p>
          <a:p>
            <a:pPr marL="457200" lvl="2" indent="0">
              <a:buNone/>
            </a:pPr>
            <a:r>
              <a:rPr lang="en-US" dirty="0">
                <a:solidFill>
                  <a:srgbClr val="0070C0"/>
                </a:solidFill>
              </a:rPr>
              <a:t>	Rectangle::Rectangle() : Polygon() { …</a:t>
            </a:r>
          </a:p>
        </p:txBody>
      </p:sp>
      <mc:AlternateContent xmlns:mc="http://schemas.openxmlformats.org/markup-compatibility/2006">
        <mc:Choice xmlns:p14="http://schemas.microsoft.com/office/powerpoint/2010/main" xmlns:iact="http://schemas.microsoft.com/office/powerpoint/2014/inkAction" Requires="p14 iact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F2DE52B-4FE3-4B1B-919A-041ED0FFFF67}"/>
                  </a:ext>
                </a:extLst>
              </p14:cNvPr>
              <p14:cNvContentPartPr/>
              <p14:nvPr>
                <p:extLst>
                  <p:ext uri="{42D2F446-02D8-4167-A562-619A0277C38B}">
                    <p15:isNarration xmlns:p15="http://schemas.microsoft.com/office/powerpoint/2012/main" val="1"/>
                  </p:ext>
                </p:extLst>
              </p14:nvPr>
            </p14:nvContentPartPr>
            <p14:xfrm>
              <a:off x="1573920" y="4505400"/>
              <a:ext cx="3314880" cy="18457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F2DE52B-4FE3-4B1B-919A-041ED0FFFF67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564560" y="4496040"/>
                <a:ext cx="3333600" cy="1864440"/>
              </a:xfrm>
              <a:prstGeom prst="rect">
                <a:avLst/>
              </a:prstGeom>
            </p:spPr>
          </p:pic>
        </mc:Fallback>
      </mc:AlternateContent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46BF4284-8D92-4087-84A6-AB5FB04178C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585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6817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5775"/>
    </mc:Choice>
    <mc:Fallback>
      <p:transition spd="slow" advTm="5577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FADEAC-F39A-4534-A3DF-2ED3046B3B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Inheritance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C300BF-9677-4699-BED3-9F0184AE8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Syntax</a:t>
            </a:r>
          </a:p>
          <a:p>
            <a:pPr marL="457200" lvl="2" indent="0">
              <a:buNone/>
            </a:pPr>
            <a:r>
              <a:rPr lang="en-US" sz="2000" dirty="0">
                <a:solidFill>
                  <a:srgbClr val="0070C0"/>
                </a:solidFill>
              </a:rPr>
              <a:t>	class Rectangle : </a:t>
            </a:r>
            <a:r>
              <a:rPr lang="en-US" sz="2000" dirty="0">
                <a:solidFill>
                  <a:srgbClr val="FF0000"/>
                </a:solidFill>
              </a:rPr>
              <a:t>public</a:t>
            </a:r>
            <a:r>
              <a:rPr lang="en-US" sz="2000" dirty="0">
                <a:solidFill>
                  <a:srgbClr val="0070C0"/>
                </a:solidFill>
              </a:rPr>
              <a:t> Polygon { …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947B255-1A28-476A-88D9-39138CD28268}"/>
              </a:ext>
            </a:extLst>
          </p:cNvPr>
          <p:cNvSpPr/>
          <p:nvPr/>
        </p:nvSpPr>
        <p:spPr>
          <a:xfrm>
            <a:off x="1931347" y="3878842"/>
            <a:ext cx="1375873" cy="91440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private: x</a:t>
            </a:r>
          </a:p>
          <a:p>
            <a:r>
              <a:rPr lang="en-US" dirty="0">
                <a:solidFill>
                  <a:schemeClr val="tx1"/>
                </a:solidFill>
              </a:rPr>
              <a:t>protected: y</a:t>
            </a:r>
          </a:p>
          <a:p>
            <a:r>
              <a:rPr lang="en-US" dirty="0">
                <a:solidFill>
                  <a:schemeClr val="tx1"/>
                </a:solidFill>
              </a:rPr>
              <a:t>public: z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D2BD72D-FC84-4104-B9F4-CB58DA80D849}"/>
              </a:ext>
            </a:extLst>
          </p:cNvPr>
          <p:cNvSpPr/>
          <p:nvPr/>
        </p:nvSpPr>
        <p:spPr>
          <a:xfrm>
            <a:off x="5341121" y="2640650"/>
            <a:ext cx="1821681" cy="91440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x not </a:t>
            </a:r>
            <a:r>
              <a:rPr lang="en-US" dirty="0" err="1">
                <a:solidFill>
                  <a:schemeClr val="tx1"/>
                </a:solidFill>
              </a:rPr>
              <a:t>accessable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private: y</a:t>
            </a:r>
          </a:p>
          <a:p>
            <a:r>
              <a:rPr lang="en-US" dirty="0">
                <a:solidFill>
                  <a:schemeClr val="tx1"/>
                </a:solidFill>
              </a:rPr>
              <a:t>private: z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D6593DA-2ED6-4CEC-A42E-CB5295C0E83C}"/>
              </a:ext>
            </a:extLst>
          </p:cNvPr>
          <p:cNvSpPr/>
          <p:nvPr/>
        </p:nvSpPr>
        <p:spPr>
          <a:xfrm>
            <a:off x="5341120" y="3878842"/>
            <a:ext cx="1821681" cy="91440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x not </a:t>
            </a:r>
            <a:r>
              <a:rPr lang="en-US" dirty="0" err="1">
                <a:solidFill>
                  <a:schemeClr val="tx1"/>
                </a:solidFill>
              </a:rPr>
              <a:t>accessable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protected: y</a:t>
            </a:r>
          </a:p>
          <a:p>
            <a:r>
              <a:rPr lang="en-US" dirty="0">
                <a:solidFill>
                  <a:schemeClr val="tx1"/>
                </a:solidFill>
              </a:rPr>
              <a:t>protected: z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39C7362-3E90-4E6D-8351-B48E43A7DF9B}"/>
              </a:ext>
            </a:extLst>
          </p:cNvPr>
          <p:cNvSpPr/>
          <p:nvPr/>
        </p:nvSpPr>
        <p:spPr>
          <a:xfrm>
            <a:off x="5341120" y="5117034"/>
            <a:ext cx="1821681" cy="91440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x not </a:t>
            </a:r>
            <a:r>
              <a:rPr lang="en-US" dirty="0" err="1">
                <a:solidFill>
                  <a:schemeClr val="tx1"/>
                </a:solidFill>
              </a:rPr>
              <a:t>accessable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protected: y</a:t>
            </a:r>
          </a:p>
          <a:p>
            <a:r>
              <a:rPr lang="en-US" dirty="0">
                <a:solidFill>
                  <a:schemeClr val="tx1"/>
                </a:solidFill>
              </a:rPr>
              <a:t>public: z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6231145-6782-40C1-B59B-8C95FCFC0A65}"/>
              </a:ext>
            </a:extLst>
          </p:cNvPr>
          <p:cNvCxnSpPr>
            <a:stCxn id="4" idx="3"/>
            <a:endCxn id="5" idx="1"/>
          </p:cNvCxnSpPr>
          <p:nvPr/>
        </p:nvCxnSpPr>
        <p:spPr>
          <a:xfrm flipV="1">
            <a:off x="3307220" y="3097850"/>
            <a:ext cx="2033901" cy="123819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AFBDA186-1C3B-433A-A385-303143F7A29D}"/>
              </a:ext>
            </a:extLst>
          </p:cNvPr>
          <p:cNvCxnSpPr>
            <a:stCxn id="4" idx="3"/>
            <a:endCxn id="6" idx="1"/>
          </p:cNvCxnSpPr>
          <p:nvPr/>
        </p:nvCxnSpPr>
        <p:spPr>
          <a:xfrm>
            <a:off x="3307220" y="4336042"/>
            <a:ext cx="203390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DAC70F7-0EF2-4176-87FE-F4B4B2429F7B}"/>
              </a:ext>
            </a:extLst>
          </p:cNvPr>
          <p:cNvCxnSpPr>
            <a:stCxn id="4" idx="3"/>
            <a:endCxn id="7" idx="1"/>
          </p:cNvCxnSpPr>
          <p:nvPr/>
        </p:nvCxnSpPr>
        <p:spPr>
          <a:xfrm>
            <a:off x="3307220" y="4336042"/>
            <a:ext cx="2033900" cy="123819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CEBC8C69-836E-40BC-B62A-098438AACCCB}"/>
              </a:ext>
            </a:extLst>
          </p:cNvPr>
          <p:cNvSpPr txBox="1"/>
          <p:nvPr/>
        </p:nvSpPr>
        <p:spPr>
          <a:xfrm>
            <a:off x="3760149" y="4932368"/>
            <a:ext cx="753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public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EA53C7E-B2C9-41CC-950B-0854BD141939}"/>
              </a:ext>
            </a:extLst>
          </p:cNvPr>
          <p:cNvSpPr txBox="1"/>
          <p:nvPr/>
        </p:nvSpPr>
        <p:spPr>
          <a:xfrm>
            <a:off x="4101141" y="4023986"/>
            <a:ext cx="1104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protected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278D306-FC67-4F07-83AB-F0F073575EF8}"/>
              </a:ext>
            </a:extLst>
          </p:cNvPr>
          <p:cNvSpPr txBox="1"/>
          <p:nvPr/>
        </p:nvSpPr>
        <p:spPr>
          <a:xfrm>
            <a:off x="3724275" y="3405538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private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BACF4C5-8E25-4ABA-B80E-2FD6F1D39392}"/>
              </a:ext>
            </a:extLst>
          </p:cNvPr>
          <p:cNvSpPr txBox="1"/>
          <p:nvPr/>
        </p:nvSpPr>
        <p:spPr>
          <a:xfrm>
            <a:off x="2061277" y="3429000"/>
            <a:ext cx="11160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base class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EFEF0B5-27EC-465C-B7D9-290FAB3DFD7C}"/>
              </a:ext>
            </a:extLst>
          </p:cNvPr>
          <p:cNvSpPr txBox="1"/>
          <p:nvPr/>
        </p:nvSpPr>
        <p:spPr>
          <a:xfrm>
            <a:off x="5558020" y="2271318"/>
            <a:ext cx="1387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derived class</a:t>
            </a:r>
          </a:p>
        </p:txBody>
      </p:sp>
      <mc:AlternateContent xmlns:mc="http://schemas.openxmlformats.org/markup-compatibility/2006">
        <mc:Choice xmlns:p14="http://schemas.microsoft.com/office/powerpoint/2010/main" xmlns:iact="http://schemas.microsoft.com/office/powerpoint/2014/inkAction" Requires="p14 iact">
          <p:contentPart p14:bwMode="auto" r:id="rId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C43FAC0B-1140-434E-BEC2-9104A162EAB7}"/>
                  </a:ext>
                </a:extLst>
              </p14:cNvPr>
              <p14:cNvContentPartPr/>
              <p14:nvPr>
                <p:extLst>
                  <p:ext uri="{42D2F446-02D8-4167-A562-619A0277C38B}">
                    <p15:isNarration xmlns:p15="http://schemas.microsoft.com/office/powerpoint/2012/main" val="1"/>
                  </p:ext>
                </p:extLst>
              </p14:nvPr>
            </p14:nvContentPartPr>
            <p14:xfrm>
              <a:off x="1429920" y="1445400"/>
              <a:ext cx="5939640" cy="451368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C43FAC0B-1140-434E-BEC2-9104A162EAB7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420560" y="1436040"/>
                <a:ext cx="5958360" cy="4532400"/>
              </a:xfrm>
              <a:prstGeom prst="rect">
                <a:avLst/>
              </a:prstGeom>
            </p:spPr>
          </p:pic>
        </mc:Fallback>
      </mc:AlternateContent>
      <p:pic>
        <p:nvPicPr>
          <p:cNvPr id="10" name="Audio 9">
            <a:hlinkClick r:id="" action="ppaction://media"/>
            <a:extLst>
              <a:ext uri="{FF2B5EF4-FFF2-40B4-BE49-F238E27FC236}">
                <a16:creationId xmlns:a16="http://schemas.microsoft.com/office/drawing/2014/main" id="{06690629-746B-4092-BA55-A02F8259D27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585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7309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7055"/>
    </mc:Choice>
    <mc:Fallback>
      <p:transition spd="slow" advTm="7705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FADEAC-F39A-4534-A3DF-2ED3046B3B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Inheritance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C300BF-9677-4699-BED3-9F0184AE8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Syntax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Base class members and functions can be overwritten in a derived class</a:t>
            </a:r>
          </a:p>
          <a:p>
            <a:pPr lvl="1"/>
            <a:endParaRPr lang="en-US" dirty="0"/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C4041C25-1AD8-49BF-9427-80545FC02E4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85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4870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9235"/>
    </mc:Choice>
    <mc:Fallback>
      <p:transition spd="slow" advTm="3923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FADEAC-F39A-4534-A3DF-2ED3046B3B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Inheritance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C300BF-9677-4699-BED3-9F0184AE8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/>
              <a:t>Type compatibility</a:t>
            </a:r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A derived class pointer can be assigned to a base class pointer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A type cast is required to assign a base class pointer to a derived class pointer</a:t>
            </a:r>
          </a:p>
          <a:p>
            <a:pPr lvl="1"/>
            <a:endParaRPr lang="en-US" dirty="0"/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95FCA5CF-49A5-44A3-8FC9-BB2CA6C6606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85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0378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6664"/>
    </mc:Choice>
    <mc:Fallback>
      <p:transition spd="slow" advTm="5666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28575">
          <a:solidFill>
            <a:srgbClr val="FF0000"/>
          </a:solidFill>
        </a:ln>
      </a:spPr>
      <a:bodyPr rtlCol="0" anchor="ctr"/>
      <a:lstStyle>
        <a:defPPr algn="ctr">
          <a:defRPr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11121</TotalTime>
  <Words>266</Words>
  <Application>Microsoft Office PowerPoint</Application>
  <PresentationFormat>On-screen Show (4:3)</PresentationFormat>
  <Paragraphs>72</Paragraphs>
  <Slides>8</Slides>
  <Notes>0</Notes>
  <HiddenSlides>0</HiddenSlides>
  <MMClips>8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Inheritance</vt:lpstr>
      <vt:lpstr>Inheritance</vt:lpstr>
      <vt:lpstr>Inheritance</vt:lpstr>
      <vt:lpstr>Inheritance</vt:lpstr>
      <vt:lpstr>Inheritance</vt:lpstr>
      <vt:lpstr>Inheritance</vt:lpstr>
      <vt:lpstr>Inheritance</vt:lpstr>
      <vt:lpstr>Inheritance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Tim</dc:creator>
  <cp:keywords/>
  <cp:lastModifiedBy>Johnson, Dr. Timothy</cp:lastModifiedBy>
  <cp:revision>431</cp:revision>
  <dcterms:created xsi:type="dcterms:W3CDTF">2016-05-09T17:50:46Z</dcterms:created>
  <dcterms:modified xsi:type="dcterms:W3CDTF">2020-04-01T15:13:48Z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lassAndYear">
    <vt:lpwstr>EE 3921 - Fall 2016</vt:lpwstr>
  </property>
</Properties>
</file>