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notesSlides/notesSlide1.xml" ContentType="application/vnd.openxmlformats-officedocument.presentationml.notesSlide+xml"/>
  <Override PartName="/ppt/ink/inkAction7.xml" ContentType="application/vnd.ms-office.inkAction+xml"/>
  <Override PartName="/ppt/notesSlides/notesSlide2.xml" ContentType="application/vnd.openxmlformats-officedocument.presentationml.notesSlide+xml"/>
  <Override PartName="/ppt/ink/inkAction8.xml" ContentType="application/vnd.ms-office.inkAction+xml"/>
  <Override PartName="/ppt/notesSlides/notesSlide3.xml" ContentType="application/vnd.openxmlformats-officedocument.presentationml.notesSlide+xml"/>
  <Override PartName="/ppt/ink/ink1.xml" ContentType="application/inkml+xml"/>
  <Override PartName="/ppt/ink/inkAction9.xml" ContentType="application/vnd.ms-office.inkAction+xml"/>
  <Override PartName="/ppt/notesSlides/notesSlide4.xml" ContentType="application/vnd.openxmlformats-officedocument.presentationml.notesSlide+xml"/>
  <Override PartName="/ppt/ink/inkAction10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15"/>
  </p:notesMasterIdLst>
  <p:sldIdLst>
    <p:sldId id="344" r:id="rId2"/>
    <p:sldId id="349" r:id="rId3"/>
    <p:sldId id="350" r:id="rId4"/>
    <p:sldId id="351" r:id="rId5"/>
    <p:sldId id="352" r:id="rId6"/>
    <p:sldId id="353" r:id="rId7"/>
    <p:sldId id="354" r:id="rId8"/>
    <p:sldId id="356" r:id="rId9"/>
    <p:sldId id="355" r:id="rId10"/>
    <p:sldId id="357" r:id="rId11"/>
    <p:sldId id="358" r:id="rId12"/>
    <p:sldId id="359" r:id="rId13"/>
    <p:sldId id="36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 autoAdjust="0"/>
    <p:restoredTop sz="94356" autoAdjust="0"/>
  </p:normalViewPr>
  <p:slideViewPr>
    <p:cSldViewPr snapToGrid="0">
      <p:cViewPr varScale="1">
        <p:scale>
          <a:sx n="61" d="100"/>
          <a:sy n="61" d="100"/>
        </p:scale>
        <p:origin x="9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5-04T15:21:40.1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12967 12176 0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4T15:19:28.8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93">
    <iact:property name="dataType"/>
    <iact:actionData xml:id="d0">
      <inkml:trace xmlns:inkml="http://www.w3.org/2003/InkML" xml:id="stk0" contextRef="#ctx0" brushRef="#br0">12314 9391 213 0,'13'10'47'7,"7"-3"20"1,7 1-61-3,6-1-4 4,5-7 2-4,10 0-2 5,7-3 1-4,6-6-2 3,1-4 2-4,4-4-2 5,-1-9 2-4,8-2-3 3,-2 1 1-3,14 1-1 4,0 2 2-5,16 3-3 6,-10 1 3-8,15 0-1 7,-13 0-1-5,15 0 0 4,-13-1 1-4,19-6-2 5,-11-6 2-4,15 0-2 4,-11-6 1-6,4-12-1 7,-17 6 1-7,19-3-2 7,-15 0 3-6,8-10-2 4,-11 13 2-4,11-8-2 5,-18 3 3-5,9-8-3 5,-11 5 2-5,10-13-2 6,-9 7 2-7,9-10-6 7,-15 2 0-7,9-17-8 6,-19 19 0-5,-3-23-8 5,-13 12 3-5,0-4-2 4,-15 14 6-3,-4-11 2 3,-8 16 7-4,-6-14 2 5,-7 6 6-5,-3-8-1 5,-6 4 1-5,-4-15-1 5,-5 15 2-5,-9-13-2 5,-3 11 3-6,-7-13 2 7,-1 10 5-7,-8-15 3 6,4 17 2-5,-11-10 2 5,6 9 0-4,-4 1 0 3,-4 13-2-4,-10-15 0 5,4 25-2-5,-4-10-2 6,0 10-2-6,-13-5-3 3,8 10-1-2,-15-11 0 4,2 20 2-6,-11-8 2 8,7 12 4-8,-14-1 2 6,8 4 0-5,-20-4 0 5,8 9-1-5,-21-1-2 5,13 8-1-6,-13-3-4 7,11 0-1-8,-12-2-4 8,19 8 0-7,-25-14-4 7,15 9 2-6,-18 0-3 5,6-6 1-5,-21-7-3 6,15 11 3-7,-20-8-4 6,11 0 3-5,-16 6-1 5,12 4 2-5,-27-4-2 4,14 4 2-4,-25 6-1 5,16 2 2-5,-20 4-1 5,25 5 1-5,-24 0-1 5,31 5 2-5,-25 0-3 5,19 0 3-5,-17-1-3 4,27-1 3-3,-28-6-3 4,31 1 2-6,-14-1-2 6,19-2 2-4,-19-2-2 3,24 4 2-4,-16 0-2 6,17 1 2-7,-14 0-1 7,19 4 2-7,-7 1-3 6,28 4 3-5,-19 1-2 4,16 4 0-3,-3 3-1 3,8-2 2-4,-12 2-3 6,22 2 4-7,-10 6-3 7,14 2 2-6,-13 13-3 5,13 2 3-6,-11 10-4 7,15 3 4-6,-13 8-4 4,15-6 3-4,-6 17-2 5,-1-13 3-5,-1 11-2 5,11-10 3-5,-1 16-3 5,11-21 3-5,12 11-3 5,8-4 2-5,-1 3-2 5,6-12 1-5,-2 11-2 4,9-2 3-4,-4 14-3 5,11-3 2-5,1 10-1 6,5-5 2-7,3 5-2 6,6-8 2-5,-4 6-2 5,8-8 1-5,1 4-2 6,-3-8 2-7,-1 3-2 8,4-14 3-9,1 12-3 7,5-7 3-5,1 8-2 4,9-4 3-2,-6 11-4 2,4-9 3-5,5 8-2 6,-4-3 3-4,10 11-3 4,0-10 2-6,4 4-3 6,-1-7 4-5,7 9-4 4,-5-15 3-3,9 12-2 4,-3-8 2-5,6 10-3 5,-6-15 3-5,15 9-2 5,-7-9 2-5,15-2-2 5,-3-8 2-5,15 3-3 5,0-11 3-5,6-4-2 4,-3-2 2-4,12 2-3 5,-11-6 4-5,16 8-4 5,-5-7 3-5,23 0-2 5,-12 0 3-5,17 1-3 5,-12-10 3-5,20 11-4 5,-23-12 4-5,22 4-4 4,-4 1 4-4,10-3-4 5,-14-3 3-4,15 4-2 3,-19-7 2-4,15 5-3 5,-8-2 4-5,11 1-4 5,-11-1 4-5,9-2-3 6,-14-5 2-7,14 5-2 7,-3-7 3-7,7-2-4 5,-8 1 4-2,8-4-3 2,-17-1 2-5,18-5-3 6,-14-2 4-5,18-7-4 6,-7 4 3-7,12-7-2 6,-20-2 2-4,28 2-3 3,-17-1 4-3,16-11-3 3,-16 5 1-4,16 1-11 4,-22 6-6-3,14-2 6 4,-5 11-105-6,0-6 31 7</inkml:trace>
    </iact:actionData>
  </iact:action>
  <iact:action type="add" startTime="8188">
    <iact:property name="dataType"/>
    <iact:actionData xml:id="d1">
      <inkml:trace xmlns:inkml="http://www.w3.org/2003/InkML" xml:id="stk1" contextRef="#ctx0" brushRef="#br0">10753 6502 50 0,'9'-26'41'10,"-3"-1"0"-5,1-4-6 5,-2-4-5-5,5 0-4 6,0-2-8-7,3-7-4 8,7 0-3-9,3 0-2 7,-1-10-1-5,13-5-2 5,-5 9-1-6,11-15-3 7,-3 0-1-7,7-13-2 7,2 17 2-6,4-19-7 5,-6 12-7-5,0-3-47 5,-7 16 7-6</inkml:trace>
    </iact:actionData>
  </iact:action>
  <iact:action type="add" startTime="8800">
    <iact:property name="dataType"/>
    <iact:actionData xml:id="d2">
      <inkml:trace xmlns:inkml="http://www.w3.org/2003/InkML" xml:id="stk2" contextRef="#ctx0" brushRef="#br0">10856 6072 147 0,'-13'-11'33'9,"1"1"15"-3,4-7-39 2,1 6 3-3,1-4 3 4,2 1 3-3,-1-2 1 4,2 4-2-5,0 1-1 5,-2 2-1-5,-5 4-1 5,0-1 0-5,-2 4-1 5,2 4-4-5,-1 4-2 4,7 6-1-4,1 4-4 5,-4 3 0-5,2 9-2 5,2-3 2-5,0 15-3 7,1 6 3-9,-5 9-2 8,4 1 2-6,-3 7-2 4,-8-8 2-3,-1 2-1 3,5-6 2-5,2-3-3 6,0-13 3-4,9-4-2 4,6-9 1-6,3-10-3 6,3-12 1-4,11-2-1 4,-8-10 2-5,16-6-2 4,-4-3 3-3,2-9-3 4,1-3 3-5,7-2-3 4,-9 0 1-4,11 0-5 5,-4 8 1-6,11 4-9 7,-4 8-5-6,7 4-69 5,-7 6 17-5</inkml:trace>
    </iact:actionData>
  </iact:action>
  <iact:action type="add" startTime="12087">
    <iact:property name="dataType"/>
    <iact:actionData xml:id="d3">
      <inkml:trace xmlns:inkml="http://www.w3.org/2003/InkML" xml:id="stk3" contextRef="#ctx0" brushRef="#br0">13939 8331 71 0,'35'-23'-8'5,"1"-4"16"4,6-4-22-4,-4-3-10 6,-10 1 10-6</inkml:trace>
    </iact:actionData>
  </iact:action>
  <iact:action type="add" startTime="12193">
    <iact:property name="dataType"/>
    <iact:actionData xml:id="d4">
      <inkml:trace xmlns:inkml="http://www.w3.org/2003/InkML" xml:id="stk4" contextRef="#ctx0" brushRef="#br0">14417 7870 57 0,'38'-49'15'4,"5"-15"3"5,-3 4-14-3,10-10-5 4,-7-3 4-6,7-1-4 7,-5 14 4-7,1-10-4 6,-11 14 3-5,-10 4-1 4,-13 9 12-3,-4 3 9 4,-1 7 10-5,-12-3 5 5,-2-1 3-5,-6-6-1 5,-5 0-8-6,-14-17-10 7,-4 0-3-6,2-6-6 5,3 3-6-6,-4-12-6 6,5 12 4-5,-3-8-3 5,1 6 2-5,-1 5-1 4,5 12 5-3,-9-2-4 4,6 9 5-5,-4 1-5 5,2 4 2-5,-10-3-4 5,11 15 3-5,-13 0-3 5,5 6 4-5,-8-2 0 5,5 5 3-6,-18 2 1 6,8 0 4-5,-12 4-4 5,7 4 1-5,-4 2-2 5,9 1 0-5,-2 4-5 6,9 0 3-7,-7 6-4 6,1 5 2-5,-1 7-4 5,8 2 3-6,-1 11-4 6,-7-2 4-5,5 4-4 5,-1-1 3-5,-2 5-4 6,1 0 4-7,4 10-3 6,4-2 3-5,-1 11-4 6,5-8 5-6,-4 9-3 4,14-6 3-4,-3 12-4 5,16-10 5-6,-4 10-4 6,8-12 4-5,1 7-4 6,6-12 4-7,-1 0-4 7,10-5 3-6,10 10-3 5,2-10 3-6,5 15-4 7,2-8 3-6,11 13-3 4,-6-3 3-4,7 6-3 4,-1-8 3-3,8 14-3 4,-3-14 3-5,13 5-4 5,-8-8 3-5,18 4-2 5,-13-19 2-5,16 3-4 5,-8-14 5-5,17-8-4 4,-10-11 3-4,21-8-4 5,-8-14 4-5,17-3-4 5,-6-5 4-5,16-3-5 5,-12-2 2-5,7 7-19 5,-16-2-13-5,6 3-72 5,-19 4 5-5</inkml:trace>
    </iact:actionData>
  </iact:action>
  <iact:action type="add" startTime="21200">
    <iact:property name="dataType"/>
    <iact:actionData xml:id="d5">
      <inkml:trace xmlns:inkml="http://www.w3.org/2003/InkML" xml:id="stk5" contextRef="#ctx0" brushRef="#br0">5617 12692 159 0,'38'-10'81'5,"-5"-5"-7"4,0 0-27-3,24-6-42 4,-6 3-6-7,14-16 6 7,-2 8-6-5,15-11 5 6,-8-6-5-6,23-15 6 5,-8-2-7-5,8-18 6 6,-17 4-6-7,10-13 4 6,-21 1-5-5,3-14 6 4,-11 9-7-4,6-25 7 5,-19 8-5-5,8-13 6 7,-11 11-6-8,-1-17 5 5,-8 29-4-4,3-22 5 6,-15 14-6-6,-4-18 6 4,6 19-5-4,-16-29 5 5,-6 21-6-5,-5-15 7 5,2 14-7-6,-23-11 7 7,4 19-6-6,-15-7 6 5,3 23-6-5,-20-17 8 5,1 14-3-5,-13-5 12 5,4 13-3-5,-16-8 9 5,10 22-8-5,-18-6 4 4,6 16-11-4,-19-7 3 5,4 17-9-5,-19-9 10 5,9 17-5-5,-13-9 11 5,7 17-6-4,-19-6 8 3,18 18-9-4,-18-6 4 5,17 16-10-5,-10 2 5 5,15 6-9-6,-21 0 5 6,19 6-6-5,-19 3 5 5,11 4-7-5,-13 0 6 5,11 10-5-5,-12 4 4 6,9-4-5-7,-10 15 7 6,27 6-7-5,-32-3 5 4,20 2-4-3,-7 15 4 3,11-10-5-3,-14 14 5 3,32 4-5-4,-7 16 5 5,12-9-5-5,-1 25 3 5,16-14-6-5,-2 16 3 5,18 1-6-5,2 12 4 6,11-12-3-7,4 17 6 6,17 2-4-6,-1 6 7 6,19-5-4-4,-2 12 5 4,13-10-5-6,11 8 6 6,4-9-6-4,12 23 4 4,5-16-4-6,11 17 4 7,5-14-6-6,16 2 6 4,9-18-6-4,16 10 6 5,-4-16-4-5,16 3 5 5,-9-12-5-5,8 5 6 5,-4-18-5-5,19 15 4 5,-10-13-5-5,12-1 5 5,-14-17-6-5,22 7 6 4,-17-20-6-3,25-5 7 3,-5-2-6-4,29-12 3 5,-14-15-7-5,36-19-4 5,-14-19-17-5,29-19-82 5,-14-12 16-5</inkml:trace>
    </iact:actionData>
  </iact:action>
  <iact:action type="add" startTime="29166">
    <iact:property name="dataType"/>
    <iact:actionData xml:id="d6">
      <inkml:trace xmlns:inkml="http://www.w3.org/2003/InkML" xml:id="stk6" contextRef="#ctx0" brushRef="#br0">17689 12757 98 0,'25'12'24'10,"-3"-3"7"-5,13 1-22 5,1-1-7-5,12-4 8 5,-1-4-3-5,16 3 10 5,-7-8-5-5,19 3 6 5,0-1-7-6,13-1 3 7,-5-4-12-8,18-1 5 8,-13 1-8-5,20-9 5 4,-12 1-6-6,20-7 5 7,-8 2-5-7,13-3 16 7,-14 6-4-7,19 1 10 6,-3 4-4-4,14-3 5 3,-15 0-14-5,24-5 3 6,-17-1-10-5,19-9 5 6,-22-2-6-6,30-4 4 5,-26-6-5-6,21-1 6 7,-30-3-6-7,22 1 5 7,-20-3-5-6,21 0 6 4,-20-2-6-4,24-8 5 5,-15-2-5-6,11-6 5 6,-22 4-5-3,7-2 5 2,-21 14-6-4,7-2 6 5,-26 11-5-6,6-2 6 7,-12 8-6-6,2-8 6 5,-16 3-6-5,14-5 7 5,-8 2-6-6,13-14 6 6,-3 3-5-5,1-28 6 6,-15 6-6-7,11-9 4 6,-24 6-5-5,3-4 7 5,-6 21-3-5,1-7 6 5,-7 14-5-5,-1-5 5 4,-12 0-7-4,-1-1 5 5,-10 15-5-5,-3-14 8 5,-11 5-5-5,1-3 7 5,-9 3-8-5,-1-18 5 5,-7 4-8-5,-2-8 4 5,1 11-7-5,-13-14 6 5,3 10-6-6,-8 4 9 6,-5 3-5-5,-11 3 8 5,-2 7-5-5,-13 0 8 5,9 8-7-5,-15-3 9 6,7 7-7-7,-4 2 6 6,2 1-8-5,-20 0 3 6,16 7-10-8,-13-3 6 7,8 6-8-5,-5-5 6 5,15 10-5-5,-14-2 5 5,4 5-6-4,-10-7 5 4,-1 9-6-5,-14-8 5 4,11 6-5-3,-9 3 5 4,11 2-6-6,-2 2 4 7,10 1-6-7,-5-1 5 6,9 1-5-5,-18-8 6 5,10 14-4-5,-18 1 4 5,3 15-6-5,-24-10 4 5,16 11-7-5,-17 9 4 5,4 5-6-5,-24-2 5 4,20 7-6-4,-16 7 6 5,14-11-2-5,-3 3 6 5,15-3-3-5,-11 6 8 5,19-1-5-4,-13 6 5 4,22 8-4-6,-7 16 5 6,13-3-4-5,-10 15 6 4,14-7-5-3,-5 16 6 3,16-8-7-4,0 4 6 5,20-5-7-5,1 4 5 5,12-13-6-5,6 3 5 5,7 1-5-4,1-3 6 3,11-7-5-4,1 18 4 5,1-10-4-5,1 7 5 5,4 2-6-6,7 8 5 6,-2-15-5-4,8 8 6 4,1-6-6-6,2 3 5 7,2-8-4-6,7 13 4 5,0-5-4-5,0 2 5 5,0-1-4-5,7 13 5 4,-9-13-5-4,8 6 5 5,8 1-6-5,-1 4 5 5,-3-20-6-5,8 4 5 5,-3-9-4-4,3-9 4 4,-3-2-4-6,18 4 5 6,-5-10-5-5,2 10 5 5,-2-7-5-6,8 6 5 6,-6-9-6-5,10 0 6 5,-6-6-6-5,11-9 6 5,-3-5-5-5,17 0 5 5,-11-11-5-5,17-4 5 5,-2-6-6-5,25-14 6 5,-15-9-6-5,18-21 0 4,-8-1-10-4,13-17-6 5,-21-8-13-5,16-10-65 6,-16 14 13-6</inkml:trace>
    </iact:actionData>
  </iact:action>
  <iact:action type="add" startTime="42653">
    <iact:property name="dataType"/>
    <iact:actionData xml:id="d7">
      <inkml:trace xmlns:inkml="http://www.w3.org/2003/InkML" xml:id="stk7" contextRef="#ctx0" brushRef="#br0">6678 16315 230 0,'5'18'46'5,"6"2"23"5,11-7-68-5,9 1-2 4,-4-8 3-4,10-2-2 6,-3-8 2-6,10-7-2 5,-5-6 3-5,18-3-4 5,-4-6 3-5,10-13-3 5,-10 1 4-5,14-13-4 5,-11-2 3-5,4-17-2 5,-12 0 2-5,8-9-2 5,-6 6 3-6,0-17-4 6,-2 14 3-5,2-19-4 5,-20 2 4-5,1-15-3 5,-1 15 3-4,-10-24-2 3,0 10 3-3,2-15-4 3,-14 10 3-4,-15-15-2 4,1 24 2-4,-19-9-2 6,-2 21 3-7,-11 5-2 7,0 15 2-6,-15 1-2 5,1 10 4-6,-9-1-4 6,6 9 2-5,-10-14-1 6,-3 3 2-7,-13-2 2 7,1 10 5-8,-24-8-1 8,7 18 4-7,-11 2 1 7,5 12-1-7,-6 9-3 7,14 12 2-7,-19 14-5 7,17 14 0-7,-14 7-6 7,13 6 2-6,-5 12-2 5,20-3 1-7,-3 15-1 8,3-12 4-6,-7 17-4 5,12 1 2-5,0 21-3 5,5-11 0-5,19 37-3 5,10-2 4-5,1 25-4 5,10-5 3-5,10 22-1 5,3-17 2-6,0 18-3 6,15-26 4-5,7 13-3 5,1-24 2-5,23 14-3 5,8-19 3-5,7 8-3 5,6-7 2-5,14 15-2 5,-4-27 2-5,21 12-2 5,3-19 2-6,18-4-3 6,-4-15 3-5,25-6-4 5,-7-32 0-5,36-15-15 5,-8-24-16-5,18-35-72 6,-27-19 5-7</inkml:trace>
    </iact:actionData>
  </iact:action>
  <iact:action type="add" startTime="44206">
    <iact:property name="dataType"/>
    <iact:actionData xml:id="d8">
      <inkml:trace xmlns:inkml="http://www.w3.org/2003/InkML" xml:id="stk8" contextRef="#ctx0" brushRef="#br0">13066 15006 152 0,'6'-17'33'5,"8"-18"16"4,2 0-48-4,11-18 2 5,3-5-4-5,11-18 4 5,2-2-5-5,16-18 5 5,-1 9-7-5,10-21-18 4,1 12-27-3,13-10 0 4</inkml:trace>
    </iact:actionData>
  </iact:action>
  <iact:action type="add" startTime="45108">
    <iact:property name="dataType"/>
    <iact:actionData xml:id="d9">
      <inkml:trace xmlns:inkml="http://www.w3.org/2003/InkML" xml:id="stk9" contextRef="#ctx0" brushRef="#br0">18386 14715 224 0,'-1'-16'57'10,"6"4"17"-5,20-3-62 5,-4-13-10-5,14-7-1 6,12-3 1-7,12-14-2 7,1-4 1-6,23-15-8 4,-3-4-10-3,16-18-58 4,-8 13 9-5</inkml:trace>
    </iact:actionData>
  </iact:action>
  <iact:action type="add" startTime="47258">
    <iact:property name="dataType"/>
    <iact:actionData xml:id="d10">
      <inkml:trace xmlns:inkml="http://www.w3.org/2003/InkML" xml:id="stk10" contextRef="#ctx0" brushRef="#br0">10918 18535 191 0,'13'-1'41'8,"-3"-13"19"-2,11 6-60 4,-1-17 2-6,14-15-4 7,-1-1 4-6,22-19-3 5,3-13 4-6,13-15-3 6,2 5 2-4,10-28-9 3,-5 10-9-5,7-19-45 7,-12 22 5-6</inkml:trace>
    </iact:actionData>
  </iact:action>
  <iact:action type="add" startTime="48288">
    <iact:property name="dataType"/>
    <iact:actionData xml:id="d11">
      <inkml:trace xmlns:inkml="http://www.w3.org/2003/InkML" xml:id="stk11" contextRef="#ctx0" brushRef="#br0">18043 18522 190 0,'-13'15'33'5,"-4"-8"22"5,5-1-55-5,9-2-4 5,6-1 6-5,2-13-1 5,7 3 1-5,3-13-2 5,-2-3 2-5,14-17-2 5,6 11 2-5,13-18-2 4,8 6 1-4,15-21-3 5,3-8 2-5,19-26-6 5,-1-3-13-5,19-24-38 5,-3 10 5-5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4T15:58:51.8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504">
    <iact:property name="dataType"/>
    <iact:actionData xml:id="d0">
      <inkml:trace xmlns:inkml="http://www.w3.org/2003/InkML" xml:id="stk0" contextRef="#ctx0" brushRef="#br0">9590 11866 142 0,'-12'0'24'4,"10"3"15"7,2-6-42-6,0-1 1 5,5 1 4-6,2-4-5 7,-2 4 5-7,-3-5-4 7,-2 5 5-6,0 3-1 5,0-2 5-5,-2-1-1 4,0 8 4-4,4-5-2 5,3 0 4-5,1-15-2 5,11 1 1-5,5-9-2 5,3-8 2-5,8-6-7 5,0-4 1-5,8-14-5 5,-6 0 3-5,5-8-4 5,-7 3 4-5,2 4-5 4,-7 3 5-4,9-4-6 5,-5 9 3-5,-3-3-22 6,0 3-38-7,2 4 6 6</inkml:trace>
    </iact:actionData>
  </iact:action>
  <iact:action type="add" startTime="18934">
    <iact:property name="dataType"/>
    <iact:actionData xml:id="d1">
      <inkml:trace xmlns:inkml="http://www.w3.org/2003/InkML" xml:id="stk1" contextRef="#ctx0" brushRef="#br0">8213 12981 149 0,'-10'0'28'4,"5"-5"15"6,5 2-43-4,10-9-2 4,0-1 2-6,5-10 0 6,3 1 1-5,4-13 0 5,-5 9 2-5,9-4-1 5,-4 5 3-5,11-8-2 5,-1 6 1-6,9-9-1 7,-6 1-2-6,13-15-2 5,-8 2 1-5,13-12-1 6,3 5 1-8,14-18-15 7,-3 9-32-5,4-14 6 5</inkml:trace>
    </iact:actionData>
  </iact:action>
  <iact:action type="add" startTime="20760">
    <iact:property name="dataType"/>
    <iact:actionData xml:id="d2">
      <inkml:trace xmlns:inkml="http://www.w3.org/2003/InkML" xml:id="stk2" contextRef="#ctx0" brushRef="#br0">10181 13378 181 0,'16'-40'38'8,"6"3"18"-2,9-13-57 4,2 6 4-6,19-19-7 7,-6 8 0-6,22-15-18 5,-13 4-32-5,13-4 2 5</inkml:trace>
    </iact:actionData>
  </iact:action>
  <iact:action type="add" startTime="22307">
    <iact:property name="dataType"/>
    <iact:actionData xml:id="d3">
      <inkml:trace xmlns:inkml="http://www.w3.org/2003/InkML" xml:id="stk3" contextRef="#ctx0" brushRef="#br0">10169 14013 182 0,'2'-21'17'4,"8"-14"27"7,6 5-60-7,12-20 4 6,-1-6-3-5,14-21-27 4,-7 1 9-4</inkml:trace>
    </iact:actionData>
  </iact:action>
  <iact:action type="add" startTime="23944">
    <iact:property name="dataType"/>
    <iact:actionData xml:id="d4">
      <inkml:trace xmlns:inkml="http://www.w3.org/2003/InkML" xml:id="stk4" contextRef="#ctx0" brushRef="#br0">10192 14639 260 0,'-30'-12'49'4,"0"-8"30"6,17 5-83-4,0-3 8 3,8 2-3-4,10-9 5 5,6 1-5-4,11-17 6 4,5-7-7-5,21-19-1 4,2 4-18-3,19-18-60 4,-6 6 9-7</inkml:trace>
    </iact:actionData>
  </iact:action>
  <iact:action type="add" startTime="45135">
    <iact:property name="dataType"/>
    <iact:actionData xml:id="d5">
      <inkml:trace xmlns:inkml="http://www.w3.org/2003/InkML" xml:id="stk5" contextRef="#ctx0" brushRef="#br0">18634 11904 226 0,'-2'10'53'5,"2"1"20"5,5 1-69-6,7-4 2 7,4-4-7-6,4-4 6 5,2-2-5-6,3-8 4 7,0-3-5-7,6-5 5 7,-3-6-6-6,9-9 6 5,-1 0-6-6,4-9 6 6,3 9-6-4,1-7 5 3,-3 2-5-5,1-8 4 7,-1 9-6-6,1-17 5 5,-6 10-5-6,6 0 5 7,-9-3-4-6,2-9 6 5,1 1-5-6,4-18 5 7,0 8-6-6,6-21 5 4,-2 8-5-4,-3-15 6 5,-3 20-5-5,-11-22 5 5,-9 24-5-5,-5-5 6 5,-11 11-5-5,-7-13 7 5,3 17-6-5,-9-21 7 5,2 8-5-5,3-11 5 4,4 14-6-4,-13-21 6 5,9 16-6-4,-3-7 4 3,3 17-6-4,-9-21 4 6,3 16-6-7,-3-7 6 7,-5 12-5-7,-8-21 5 6,5 23-5-5,-4-16 5 5,1 12-5-5,-1-2 5 4,4 10-5-4,-4 2 5 5,2 10-4-5,-3 0 5 5,2 5-4-5,-8-5 6 5,5 10-6-4,-6-6 6 4,6 11-6-6,-5-8 5 6,-1 8-7-5,-7-9 6 4,9 9-6-3,-25-7 9 4,5 9-3-5,-5 1 9 4,1 3-2-4,-16 6 7 6,18 14-7-6,-8-10 5 5,9 11-9-6,0 7 2 7,3-2-8-6,4 6 5 5,9 3-8-7,2-1 4 8,-4 4-6-7,3 6 5 7,-1-11-6-6,-8 9 6 5,1 0-5-5,2 4 6 5,3-6-5-5,-3 7 5 5,8 1-5-5,-2 3 5 5,6-1-5-6,-1 7 5 6,4 1-6-5,6 11 6 5,3-6-6-5,5 19 5 5,3 1-5-5,-1 14 6 5,-5-10-5-5,4 19 6 5,-7-9-5-5,2 7 4 5,5-9-4-5,1 10 4 5,0-14-4-5,2 21 5 4,1-17-6-4,-5 10 6 5,9-3-5-5,7 9 5 5,-10-11-5-5,8 14 6 6,1-13-7-6,-2 6 7 4,-1-9-7-4,7 7 6 5,-5-33-2 8,0 0-3-16,17 56 5 7,-6-13-6-3,-8 3 6 4,6-6-5-5,7-14 5 5,-2-8-5-5,2 9 4 5,6 2-5-5,-2-1 6 4,-9-4-6-4,1 0 6 5,1-11-5-5,6-1 5 5,9-4-6-6,-2 3 5 7,6-9-5-6,1 6 6 5,-1 3-5-4,4 4 5 3,-3-12-5-4,6 12 5 5,-3-9-6-6,4 2 6 6,-2-3-6-5,2 3 6 5,0-10-6-5,3 6 6 5,-5-11-7-5,9 5 6 5,-3-10-6-5,3 0 5 5,-1-9-5-5,6-5 4 5,-11-10-4-5,4-6 5 4,-7-6-4-3,9-9 4 3,-7-9-5-4,13-13 4 6,2-7-5-7,16-14 2 6,-8-8-9-5,7-20-17 5,-7-7-74-5,-2-22 14 6</inkml:trace>
    </iact:actionData>
  </iact:action>
  <iact:action type="add" startTime="50769">
    <iact:property name="dataType"/>
    <iact:actionData xml:id="d6">
      <inkml:trace xmlns:inkml="http://www.w3.org/2003/InkML" xml:id="stk6" contextRef="#ctx0" brushRef="#br0">10257 14219 153 0,'-10'2'36'11,"3"-4"15"-6,2 0-43 5,4-3 0-5,1 2 2 5,1-9 1-5,-1 2-1 5,4-3 0-5,-3-7 1 6,1 5 0-7,1 0-1 5,1 4-1-4,-1 1-1 5,2 3-2-5,-2-4-3 5,1 6 0-5,6-7 1 5,-2 2 2-4,3-7 0 4,3 6 1-6,6-12 0 6,1-1-2-5,12-4-3 7,1 3 0-9,15-6-2 7,1 7 2-6,7-7-2 6,-21 8 1 8,1-4 0-16,41-31-1 9,-10 2 1-7,2-12-1 6,-4 11 1-4,-15 19-1 3,-11 6 1-5,7 3-1 7,-2 9 1-7,-1-4-1 7,-4 6 2-6,0-2-1 5,-8 5 2-6,-11 2 2 7,-9 3 2-7,-4 2 3 7,-8 4 3-6,-8 4-1 5,1 0-1-5,-1 5-3 5,-10 2-2-6,4 6-4 6,-9-1 1-5,-7 8-3 5,-1-5 1-5,-3 3-5 5,0-6-5-5,-1 1-89 5,0-6 24-5</inkml:trace>
    </iact:actionData>
  </iact:action>
  <iact:action type="add" startTime="51376">
    <iact:property name="dataType"/>
    <iact:actionData xml:id="d7">
      <inkml:trace xmlns:inkml="http://www.w3.org/2003/InkML" xml:id="stk7" contextRef="#ctx0" brushRef="#br0">10209 13875 198 0,'-10'-33'63'4,"5"10"8"6,3 5-49-4,5 4-17 4,4 5-3-5,5 2-1 4,-1-1 1-4,1 6-2 5,-4-5 2-5,-1 21-1 5,-7-3 1-5,0 21 0 5,-12-11 0-6,1 27-1 7,-4-4 1-6,-4 10 2 5,0-6 3-5,5 9 5 5,3-19 2-7,4-5 1 8,7-11-1-6,7-7-4 5,3-9-4-5,10-6-3 5,1-6-2-5,7-6-1 5,4 2 1-5,1-5 0 6,4-1 0-7,1 1-1 6,2-4 2-5,1 0-2 4,-3 4-1-4,4-4-15 5,-6 6-16-5,-2 5-62 5,-1 4 2-5</inkml:trace>
    </iact:actionData>
  </iact:action>
  <iact:action type="add" startTime="52006">
    <iact:property name="dataType"/>
    <iact:actionData xml:id="d8">
      <inkml:trace xmlns:inkml="http://www.w3.org/2003/InkML" xml:id="stk8" contextRef="#ctx0" brushRef="#br0">10240 14811 238 0,'-10'-5'52'9,"7"0"23"-4,6-5-70 6,7-3-4-6,9-12 0 4,0-1 1-4,10-6-1 5,1-1 0-5,4-2 0 4,5 7 1-4,12-2-1 5,-1 9 0-4,11-8-1 4,-21 1 0 7,-2 5 1-15,55-42-2 9,-1 0 2-6,11-18-1 4,-2 7 1-3,-10 13-4 3,-11 5 0-4,-4-5-4 5,-23 2 0-6,2 4-9 7,-22 14-4-7,-8 6-53 7,-7 16 11-6</inkml:trace>
    </iact:actionData>
  </iact:action>
  <iact:action type="add" startTime="52462">
    <iact:property name="dataType"/>
    <iact:actionData xml:id="d9">
      <inkml:trace xmlns:inkml="http://www.w3.org/2003/InkML" xml:id="stk9" contextRef="#ctx0" brushRef="#br0">10338 14428 262 0,'-18'8'55'4,"-7"-3"26"7,13 10-77-7,3 12-3 7,5-9 2-6,3 14-3 5,2 6 2-6,1 2-1 6,0-9 0-4,6 12-2 4,-5-8 3-7,7 3-1 8,0-11 1-6,5 3 0 5,0-7 1-5,0-5-2 5,5-5 1-5,8-3-1 4,4-8 0-4,6-14-1 7,8-1 2-8,19-10-3 6,-4-10 3-5,17-9-25 4,-5 2-62-4,5 4 12 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4T15:19:28.8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602">
    <iact:property name="dataType"/>
    <iact:actionData xml:id="d0">
      <inkml:trace xmlns:inkml="http://www.w3.org/2003/InkML" xml:id="stk0" contextRef="#ctx0" brushRef="#br0">4588 8507 233 0,'-20'2'51'10,"0"-2"23"-6,7 1-69 6,4-4-2-5,1-5-1 5,6-1 1-5,1-4-1 5,-3-9 0-5,-2-2 0 5,-3-1 1-5,-2-9 2 6,-8 1 2-6,-10-3 2 5,-6-1 4-5,-13-3-1 5,-12-1 1-5,-12-11-3 5,1 6-3-5,-5-12-3 4,1-2-2-4,7-10-8 4,10 2-3-3,-10-21-30 3,13 3-53-4,-15-27 3 5</inkml:trace>
    </iact:actionData>
  </iact:action>
  <iact:action type="add" startTime="10342">
    <iact:property name="dataType"/>
    <iact:actionData xml:id="d1">
      <inkml:trace xmlns:inkml="http://www.w3.org/2003/InkML" xml:id="stk1" contextRef="#ctx0" brushRef="#br0">4247 9660 235 0,'-16'0'47'4,"-8"-10"24"6,16-1-69-5,-13-21-1 5,1-6 1-5,-9-17 0 5,-2-8 1-5,-7-18-2 5,-2 0 2-6,-13-17-1 6,0 8-2-5,-15-39-18 5,-7 7-15-4,-30-15-42 4,7 1-8-6</inkml:trace>
    </iact:actionData>
  </iact:action>
  <iact:action type="add" startTime="20689">
    <iact:property name="dataType"/>
    <iact:actionData xml:id="d2">
      <inkml:trace xmlns:inkml="http://www.w3.org/2003/InkML" xml:id="stk2" contextRef="#ctx0" brushRef="#br0">9721 6270 224 0,'-12'-13'48'4,"-3"3"20"7,15-4-65-7,13-1-5 6,14-1 2-4,16-29-4 4,7-13 3-6,15-17-2 7,-4-11 5-6,12-25-3 5,-5 11 4-6,7-26-3 6,-7 3 3-5,27-16-3 6,-12 11 2-7,23-10-6 6,-41 59-76 7,-2 2 24-14</inkml:trace>
    </iact:actionData>
  </iact:action>
  <iact:action type="add" startTime="22232">
    <iact:property name="dataType"/>
    <iact:actionData xml:id="d3">
      <inkml:trace xmlns:inkml="http://www.w3.org/2003/InkML" xml:id="stk3" contextRef="#ctx0" brushRef="#br0">8062 12164 206 0,'-15'-1'42'4,"0"-1"21"7,14 0-61-6,2 2-2 4,9-4 2-4,2-1-3 5,3-5 1-5,1 3-3 5,-1-1 2-5,2 1-2 6,1-3 2-8,4 3 0 8,3 6 2-5,6 7-2 3,3 6 1-4,25 20-2 4,-2 6 1-3,14 23-2 4,4 15 2-6,13 29-1 6,-13-7 2-4,17 25 0 4,-5 1 1-5,16 6-1 5,-14-18 2-6,3 11-3 6,-16-30 0-5,-10-16-6 5,-24-21-4-6,-11-18-45 6,-12-18-3-4,-11-22-17 3</inkml:trace>
    </iact:actionData>
  </iact:action>
  <iact:action type="add" startTime="22714">
    <iact:property name="dataType"/>
    <iact:actionData xml:id="d4">
      <inkml:trace xmlns:inkml="http://www.w3.org/2003/InkML" xml:id="stk4" contextRef="#ctx0" brushRef="#br0">8049 12010 151 0,'-13'-18'28'8,"4"3"17"-3,11-5-48 5,0 0 5-5,8 5-2 5,-5-1 2-5,0 2-2 5,-4 4 2-6,-1 9-1 7,-1 1 2-6,-3 13-1 5,3 7 2-5,-3 18 2 5,9 12 2-5,2 26-2 4,1 7 1-3,4 15-1 3,-1 0-1-4,-1 13-3 5,-5-20 2-5,-1-4 0 5,-8-21 1-4,-2-3-1 3,-6-21 3-4,-6-12 1 5,-4-14 3-5,1-11 0 4,-1-18-1-4,6-22-2 5,-3-10-2-5,4-20-4 6,9-1 0-7,6-14-2 7,0 11 2-6,3-18-2 5,0 8 1-6,4-3-1 6,-4 11 1-4,4-4-1 3,-2 17 2-5,8 10-3 6,-4 10 3-4,-4-5-4 4,-1 10 3-6,5 3-2 7,1 0 1-7,0 13-2 7,0-1 3-7,1 11-3 7,1 6-1-6,9 29-1 5,1 4 1-5,10 31-2 4,6 8 3-4,13 30 0 5,1-15 3-5,22 12-3 5,-6-21 4-5,20-8-5 5,-11-39 2-5,14-18-17 5,-11-24-50-5,13-31 12 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4T15:19:28.8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298">
    <iact:property name="dataType"/>
    <iact:actionData xml:id="d0">
      <inkml:trace xmlns:inkml="http://www.w3.org/2003/InkML" xml:id="stk0" contextRef="#ctx0" brushRef="#br0">10474 7315 188 0,'-29'7'39'4,"-1"-2"22"7,18 2-53-6,-3-7 3 5,7-2 3-6,-2-6-1 6,11 1 0-5,3-10-5 5,9-3-2-5,9-9-4 5,8-8 1-5,18-16-3 5,11-3 2-5,9-26-1 5,1 4 1-5,15-28-2 6,-12 11 1-7,14-21-1 5,-5 15 0-4,16-8-10 6,-6 22-6-7,0-11-59 7,-14 19 8-6</inkml:trace>
    </iact:actionData>
  </iact:action>
  <iact:action type="add" startTime="15339">
    <iact:property name="dataType"/>
    <iact:actionData xml:id="d1">
      <inkml:trace xmlns:inkml="http://www.w3.org/2003/InkML" xml:id="stk1" contextRef="#ctx0" brushRef="#br0">12735 8985 159 0,'-14'-8'22'5,"-1"-2"20"5,13 5-49-4,-15-5 7 2,16 6 5 11,-1-2-1-18,4 1-1 10,-6-4 2-6,-11-2-1 5,10 1 2-6,2 0-4 7,-5-3 3-7,9 3-5 7,6-5 1-7,5 6-3 6,1-12 3-5,2-4-1 5,7-3 5-5,2-19 0 5,11-9 4-5,12-17 3 6,3 1 4-7,6-29-3 6,-1 2 1-6,8-27-3 7,-5 13-2-6,13-18-6 4,-13 14 0-4,16 0-2 5,-35 49 1 7,0 3 0-15,54-71-3 9,-15 20 2-5,8 4-2 3,-10 13 2-4,-14 34-5 5,-19 12-1-5,7 8-43 5,-16 9-22-6,-7 1-11 6</inkml:trace>
    </iact:actionData>
  </iact:action>
  <iact:action type="add" startTime="16009">
    <iact:property name="dataType"/>
    <iact:actionData xml:id="d2">
      <inkml:trace xmlns:inkml="http://www.w3.org/2003/InkML" xml:id="stk2" contextRef="#ctx0" brushRef="#br0">12804 8392 145 0,'-9'-13'33'4,"-2"-4"12"6,6 3-41-5,5 10-3 5,1-6 3-5,11 5-2 5,-4 10 4-5,-4-8-2 5,-3 3 3-5,6 15-1 5,-19-12 1-5,6 10-2 5,-8 2 1-5,1 0-1 4,-2 2 1-4,8 10-1 5,1 2 2-5,-1 10-2 5,4-3 3-4,-5 1-1 3,1-6 2-4,2 4-3 5,5-7 1-5,5 5-5 6,2-3 2-7,4 3-4 7,4-8 3-8,8 4-3 7,-8-18 3-5,7 4-3 5,-1-10 2-5,11 2-4 6,-7-4 2-6,8-11-4 4,-1-6 4-3,11-17-3 4,-3-7 4-6,19-15-3 6,1 0 4-5,12-4-16 5,-6 11-10-5,10 2-46 5,-4 13 1-5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4T15:19:28.8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948">
    <iact:property name="dataType"/>
    <iact:actionData xml:id="d0">
      <inkml:trace xmlns:inkml="http://www.w3.org/2003/InkML" xml:id="stk0" contextRef="#ctx0" brushRef="#br0">13673 7214 189 0,'-18'5'53'10,"-3"2"11"-6,6-4-45 7,5 2-19-6,1-3 5 3,6-2-5-2,5 0 4 4,3-9-5-5,6-6 4 5,8-9-5-5,5-15 6 5,3-9-7-6,10-7 6 7,-6-1-5-6,12-10 5 4,0 9-5-4,12-16 5 6,-5 7-6-7,16-14-4 6,-2 14-14-6,12-19-46 7,-6 7 3-6</inkml:trace>
    </iact:actionData>
  </iact:action>
  <iact:action type="add" startTime="18837">
    <iact:property name="dataType"/>
    <iact:actionData xml:id="d1">
      <inkml:trace xmlns:inkml="http://www.w3.org/2003/InkML" xml:id="stk1" contextRef="#ctx0" brushRef="#br0">10584 9116 201 0,'2'-15'33'5,"3"-7"23"5,-2 1-60-5,18 3 1 6,-4-4 3 6,1 2 2-16,16-40-3 9,12 6 2-4,14-18-7 4,-10-4-2-6,1 11-29 7,-1 10-19-6,8-6-8 5</inkml:trace>
    </iact:actionData>
  </iact:action>
  <iact:action type="add" startTime="20053">
    <iact:property name="dataType"/>
    <iact:actionData xml:id="d2">
      <inkml:trace xmlns:inkml="http://www.w3.org/2003/InkML" xml:id="stk2" contextRef="#ctx0" brushRef="#br0">11183 10102 203 0,'-21'1'31'10,"1"-9"24"-5,8-4-66 5,12-3 5-5,10-13 2 4,7-5 2-5,11-8 0 7,-3-6 6-6,18-6-7 5,-5-2-3-5,20-3-48 5,-10-2 12-5</inkml:trace>
    </iact:actionData>
  </iact:action>
  <iact:action type="add" startTime="23753">
    <iact:property name="dataType"/>
    <iact:actionData xml:id="d3">
      <inkml:trace xmlns:inkml="http://www.w3.org/2003/InkML" xml:id="stk3" contextRef="#ctx0" brushRef="#br0">12028 11096 214 0,'-40'8'47'10,"12"-3"22"-5,-2 3-63 5,5-4 0-6,10-8 1 8,4-6 1-8,11-1-3 6,6-6 1-5,14 2-4 5,2 2 1-4,10-7-4 3,-6-5 1-5,14-6-3 6,-4-11 3-5,13-9-6 6,-1 3 2-6,13-11-10 6,-4 11-4-8,11-11-52 8,-7 12 1-7,4-3-22 6</inkml:trace>
    </iact:actionData>
  </iact:action>
  <iact:action type="add" startTime="38198">
    <iact:property name="dataType"/>
    <iact:actionData xml:id="d4">
      <inkml:trace xmlns:inkml="http://www.w3.org/2003/InkML" xml:id="stk4" contextRef="#ctx0" brushRef="#br0">4458 14305 190 0,'0'-1'33'4,"3"1"20"7,7-7-57-7,9-3-1 7,-3-3 5-6,6-7-2 5,3-8 4-6,1-2-1 7,-1 2 1-7,10-6-1 7,-7 4 1-7,9 1-2 6,-4-1 2-4,4-12-2 3,-3 2 2-5,13-9-2 6,-1 10 2-4,6-10-2 5,-6 6 2-8,1-11-2 7,-9 8 2-4,-5-10-2 4,-1 11 3-5,1-7-4 4,-2 11 3-4,4 4-2 5,-8 2 1-5,-1 6-2 4,-2 4 3-3,-4-2-3 4,-4 6 2-5,7-11-2 5,-6-3 3-5,8-18-2 5,-2 3 2-5,4-18-2 5,-6 10 2-5,6 0-1 4,-4 22 1-4,-3 4-1 5,-7 22 5-5,-8 3 9 5,-1 17 4-5,-9 7 3 5,1 1 2-5,-2 9-6 5,2-2-8-5,8 10-6 5,2-4-1-5,-6 1-4 5,4 2 2-5,4 13-2 4,-6-4 2-4,-7 10-1 5,1-5 2-4,-7 2 0 3,-1-15 2-4,-1 0 0 5,5-7 3-5,-4-3-1 5,9-7 1-5,-4-6-3 6,7-7-1-7,-3-10-2 5,4-7 1-4,1-9-2 6,-5-9 0-6,1-7-3 4,0-4 2-3,-1-2-3 5,-7-6 3-6,8 11-1 4,1 10 4-4,-8 1-2 5,8 9 1-6,-3 13-2 7,-2-3 3-7,-4-9-2 6,10 12 3-5,-5-3-3 5,-2-2 3-5,2 7-4 5,-1-6 3-5,-11 3 0 5,2 1 3-6,-7-3 0 7,-4-2 3-6,-1 26 0 4,-4-12 0-4,-7 7-4 5,-1 17 0-5,-7-8-5 5,4-8-4-5,4 14-93 5,7 3-2-5,-21-8-35 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4T15:19:28.8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127">
    <iact:property name="dataType"/>
    <iact:actionData xml:id="d0">
      <inkml:trace xmlns:inkml="http://www.w3.org/2003/InkML" xml:id="stk0" contextRef="#ctx0" brushRef="#br0">5658 10429 205 0,'-31'28'50'2,"-17"17"19"-2,0-2-61 0,21-22 0 0,27-21-2 12,2 0 2-9,1-5-1 7,5 2 3-5,-1-10-2 5,3-5 0-5,13-6-3 5,5 1-1-6,9-20-2 6,6-7 1-5,17-16-2 5,0-9 2-5,13-25-3 5,6-4 1-4,11-17-1 13,-4 6 1-18,11-9-26 3,-11 16-55 1,0 5 10 5</inkml:trace>
    </iact:actionData>
  </iact:action>
  <iact:action type="add" startTime="15596">
    <iact:property name="dataType"/>
    <iact:actionData xml:id="d1">
      <inkml:trace xmlns:inkml="http://www.w3.org/2003/InkML" xml:id="stk1" contextRef="#ctx0" brushRef="#br0">6762 11413 149 0,'-6'-5'30'11,"2"3"15"-6,1-5-44 5,8 4 0-5,0-2-1 4,-2 2 1-3,2 3-2 3,-1 3 2-5,1 4-2 7,-2 3 1-6,2 10 0 5,-2-4 1-5,1 11-2 5,-3 1 3-6,3 9 1 7,-8-6 4-6,1 14 5 5,0 3 3-4,-2 10 1 2,5-3 1-3,0 19-4 5,0-9-4-5,0 3-4 5,3-5-2-5,-1 7-2 5,3-9 0-5,0 12-1 5,-2-9 2-5,0 5-2 5,-4-17 2-5,-3 11-2 5,-2-20 1-5,-4 10-1 4,0-10 1-4,1 12-1 5,3-12 1-5,-1 7 0 5,4-12 1-5,3 3-2 5,1-12 3-5,1-9-2 5,5-12 1-5,-1-10-1 5,1-8 2-5,1-13-3 4,-1-4 3-4,0-11-3 5,-1 5 2-5,-1-15-2 5,2 2 2-5,-4-19-2 5,2 10 1-5,2-11-1 6,-1-9 1-6,6-23-1 4,1 7 1-3,2-27-5 4,-1-2 1-7,5 9-4 8,-7 13 2-6,3-8-1 5,-3 30 4-5,-4 4 0 5,-10 14 4-5,2 7-1 5,-5 18 4-6,-3 1 3 6,-7 7 3-5,3 4 0 6,3 9 1-6,-1 2-2 3,0 4-3-2,6 6-3 4,3 6-1-6,-8 1-2 7,-1 8 0-6,0 8-1 5,0 9 1-5,-3 11-3 5,0 1 1-5,-4 20-1 5,4 2 1-5,-7 17-3 4,7-2 3-4,-5 22-2 5,1-7 2-5,4 17 0 5,3-5 3-5,0 10-2 5,3-14 4-5,2 3-1 5,-2-31 1-5,7 2-2 5,2-17 1-5,5-4-2 4,-2-12 0-4,1-6-2 5,-1-12 1-5,0-9-9 6,-5-14 0-7,-1-9-6 6,2-14-2-5,-6-15-5 6,9-15 7-7,2-22 2 6,4-14 4-5,5-21 3 5,2 0 6-6,-4-27-4 7,4 14 1-7,3-11-3 7,-7 12 1-6,5 9-1 5,0 24 5-5,-1 9-1 5,-5 21 4-5,-1 14-3 5,-2 8 2-5,-6 1-56 5,-8 4 19-5</inkml:trace>
    </iact:actionData>
  </iact:action>
  <iact:action type="add" startTime="32220">
    <iact:property name="dataType"/>
    <iact:actionData xml:id="d2">
      <inkml:trace xmlns:inkml="http://www.w3.org/2003/InkML" xml:id="stk2" contextRef="#ctx0" brushRef="#br0">3115 13575 117 0,'-21'-2'35'9,"1"-9"5"-4,6 2-36 5,4 9-14-5,7 0-9 5,0 7 0-5,4-2-3 6,-6 2 9-8,4-4 0 7,-8-3 9-5,8 2 1 5,-3 3 4-5,3 1-4 5,1 4 1-4,10 10-18 4,-4 0 4-6</inkml:trace>
    </iact:actionData>
  </iact:action>
  <iact:action type="add" startTime="32742">
    <iact:property name="dataType"/>
    <iact:actionData xml:id="d3">
      <inkml:trace xmlns:inkml="http://www.w3.org/2003/InkML" xml:id="stk3" contextRef="#ctx0" brushRef="#br0">3062 14898 33 0,'-7'-32'40'8,"2"1"-8"-4,4-14-2 8,-1-2-12-9,2-7-5 8,0-4-5-7,5-4-3 7,-7 4 1-7,9-12-5 6,-5 4 2-5,11-2-4 5,-13 0 3-5,12-5-2 5,-1 11 1-5,6 3-1 5,-16 7 1-6,8 4-1 7,-8 10 2-5,-2 5 1 3,-4 11 4-4,1-3 0 5,-4 17 2-5,8-2-1 5,0 5-2-5,0-10-3 4,5 7-1-4,0-24-4 5,7 12 2-5,-4-13-7 5,5 8-2-5,2-10-16 5,0 16-13-5,2-8-9 5,-1 14-14-5</inkml:trace>
    </iact:actionData>
  </iact:action>
  <iact:action type="add" startTime="33108">
    <iact:property name="dataType"/>
    <iact:actionData xml:id="d4">
      <inkml:trace xmlns:inkml="http://www.w3.org/2003/InkML" xml:id="stk4" contextRef="#ctx0" brushRef="#br0">3299 14138 12 0,'-5'71'6'4,"-3"4"-1"6,3-11-2-5,0 16-4 4,-5-10 2-4,4 6-3 6,-3-10 3-6,-2 9-2 4,1-17 3-4,0 9-3 6,3-13 3-6,0 4-2 5,1-11 2-5,1-9-4 4,1-25-2-3,1-4-2 2,1-21-4-3</inkml:trace>
    </iact:actionData>
  </iact:action>
  <iact:action type="add" startTime="90147">
    <iact:property name="dataType"/>
    <iact:actionData xml:id="d5">
      <inkml:trace xmlns:inkml="http://www.w3.org/2003/InkML" xml:id="stk5" contextRef="#ctx0" brushRef="#br0">6087 16914 120 0,'-9'-8'25'5,"4"4"11"5,5-2-34-5,0 2-2 6,-3-4 0-7,6-3 0 6,1-1 1-4,6-5-1 3,-2 1 2-4,5-14 8 5,-3 5 5-6,5-7 4 7,-7 1 2-6,6-1 0 5,-3 9-5-5,8-3-4 5,-1 9-2-5,4-5-4 5,2 11-1-6,1-14-3 7,9 8 0-5,-3-9-2 2,6 8 1-3,1-7-2 5,5 13 1-5,0-10-24 5,0-4-41-5,7-12 6 5</inkml:trace>
    </iact:actionData>
  </iact:action>
  <iact:action type="add" startTime="94969">
    <iact:property name="dataType"/>
    <iact:actionData xml:id="d6">
      <inkml:trace xmlns:inkml="http://www.w3.org/2003/InkML" xml:id="stk6" contextRef="#ctx0" brushRef="#br0">18174 13869 176 0,'-7'-2'43'10,"2"9"16"-5,4-6-45 5,7 1-6-5,-9-2 6 5,1 0-7-5,4-2 5 6,-2-3-7-8,0 2 8 8,3-5-6-6,4-2 9 6,1-5-6-7,7 3 5 5,3 1-10-3,12-11 5 3,-13-11-6-4,24-9 6 5,-4-9-4-5,9-24 4 6,8 6-7-7,12-23 4 7,-10 6-11-7,17-14-4 6,-8 11-18-5,0-9-63 5,-15 20 7-6</inkml:trace>
    </iact:actionData>
  </iact:action>
  <iact:action type="add" startTime="96443">
    <iact:property name="dataType"/>
    <iact:actionData xml:id="d7">
      <inkml:trace xmlns:inkml="http://www.w3.org/2003/InkML" xml:id="stk7" contextRef="#ctx0" brushRef="#br0">19069 14236 192 0,'-10'-5'40'4,"3"3"22"7,11-1-55-7,-3-2 5 6,1 3 5-5,3 0 2 5,-10-3 1-5,3 2 3 5,-8 3 0-5,5-2 1 5,-5-1 0-5,4 3-3 5,6 0-5-5,1 3-5 5,4-8-4-5,5-1-5 5,0-14 2-6,15-13-2 7,5-14 2-7,18-23-3 7,7-3 2-6,20-18-3 5,-1-3-4-5,18-16-29 5,-9 7-74-6,1-10 12 7</inkml:trace>
    </iact:actionData>
  </iact:action>
  <iact:action type="add" startTime="99131">
    <iact:property name="dataType"/>
    <iact:actionData xml:id="d8">
      <inkml:trace xmlns:inkml="http://www.w3.org/2003/InkML" xml:id="stk8" contextRef="#ctx0" brushRef="#br0">20482 14566 141 0,'-14'0'56'10,"4"3"11"-5,5-6-32 6,7 4-11-6,-9-6-2 3,12 5-7-2,0-4-8 4,-3 4-1-5,-2-12-5 4,12 9 5-3,4-7 1 4,-13-9 5-5,12-6 1 5,4 6 3-6,1-16-4 7,-2-8-1-7,15-11-4 7,-3 1-2-6,6-13-3 4,3 13 1-4,1-10-4 4,-4 11 4-3,9-2-3 3,-5 9 2-3,8-8-8 3,-2 6-11-3,11-13-78 4,1 2 15-5</inkml:trace>
    </iact:actionData>
  </iact:action>
  <iact:action type="add" startTime="102535">
    <iact:property name="dataType"/>
    <iact:actionData xml:id="d9">
      <inkml:trace xmlns:inkml="http://www.w3.org/2003/InkML" xml:id="stk9" contextRef="#ctx0" brushRef="#br0">19734 14818 104 0,'-6'-2'57'10,"9"1"2"-7,-9-1-20 7,6 0-13-4,-4-3-6 3,9 4-9-4,-10-4-4 6,5-4-2-7,-1-4 0 6,7-2 3-5,-4-8-2 6,18 1 1-6,3-2-2 4,4-5-2-4,-1-5-3 4,1 0 1-3,-1-7-10 3,-3-2-11-3,9-15-54 6,-4-4 7-9</inkml:trace>
    </iact:actionData>
  </iact:action>
  <iact:action type="add" startTime="104146">
    <iact:property name="dataType"/>
    <iact:actionData xml:id="d10">
      <inkml:trace xmlns:inkml="http://www.w3.org/2003/InkML" xml:id="stk10" contextRef="#ctx0" brushRef="#br0">22200 14700 88 0,'-5'5'36'10,"3"-6"7"-5,5-4-25 5,6 0-2-5,2-5-6 6,1-2-4-7,6-5-5 6,-6 2 2-5,8-4-2 5,-7-3 6-6,7-3 2 6,5-5 4-5,6-1-4 5,1-4 3-4,8-13-8 4,-4 3-8-6,1-10-52 8,3 4 16-9</inkml:trace>
    </iact:actionData>
  </iact:action>
  <iact:action type="add" startTime="107262">
    <iact:property name="dataType"/>
    <iact:actionData xml:id="d11">
      <inkml:trace xmlns:inkml="http://www.w3.org/2003/InkML" xml:id="stk11" contextRef="#ctx0" brushRef="#br0">21164 15407 144 0,'-15'-3'40'10,"13"5"12"-5,-6-4-37 5,8-1-8-5,-5 1 4 5,8-1-12-6,-4-1 5 5,-6-4-6-3,10 0 6 4,11 4-4-6,-13-6 12 7,8 4-2-6,-1 1 14 5,-5 3-2-5,0-1 8 5,2 3-9-5,-1 0 5 5,2 3-11-6,-9-6 4 6,3 1-9-5,7 2 6 5,-4 0-10-5,-6-3 6 5,6 1-8-5,4-4 4 6,-2 2-7-7,6-4 5 6,9 6-7-5,2-6 5 5,-4 5-7-5,0-4 7 5,1-1-6-7,2 1 5 9,1 7-6-8,4-10 7 6,1 8-6-5,6-6 7 5,4 6-5-5,2-9 6 5,3-1-7-5,8-1 6 5,-2 6-6-4,8-3 5 2,16 2-2 7,4 10-4-10,0-7 6 5,2-5-7-5,1 0 7 5,-16 2-7-5,8-4 5 6,-6 9-4-7,4 4 5 6,-2 8-6-5,6 4 7 6,-13 2-6-8,9 0 5 8,-4 0-5-7,5 3 5 6,-7-8-6-4,12 3 6 4,-4-3-6-6,7-8 6 6,-10-11-8-5,7-2-1 6,-15-6-12-7,-2-11-17 6,-13 5 10-5,-1-12-81 5,-5 5 18-5</inkml:trace>
    </iact:actionData>
  </iact:action>
  <iact:action type="add" startTime="108318">
    <iact:property name="dataType"/>
    <iact:actionData xml:id="d12">
      <inkml:trace xmlns:inkml="http://www.w3.org/2003/InkML" xml:id="stk12" contextRef="#ctx0" brushRef="#br0">21194 15246 200 0,'-4'4'53'9,"-1"-6"17"-3,2-8-51 3,3 5-11-4,7 5 7 5,-4-7-12-5,4 2 4 5,-4 9-5-5,-1-1 12 5,-7 2-4-4,-2-3 10 4,5 9-5-6,-3-4 3 6,2 4-12-6,-10-7 3 7,13 12-9-6,-8-4 5 4,8 5-6-3,-7-9 4 4,10 10-6-5,-4-11 7 5,1-2-6-5,-7-5 6 5,9 3-6-5,-4-3 7 5,-1 0-7-5,-1-2 6 4,1 2-6-4,13 2 6 5,-8-2-7-6,6-2 7 7,0 2-7-6,5-8 6 5,-4-2-4-5,16 4 5 5,-2-4-5-4,7-9 7 3,0 6-7-4,6 6 5 6,-6 4-6-8,2-2 6 7,-3 18-7-5,3 4 7 5,-14 1-6-5,2-1 5 5,-2 4-5-5,1-1-6 5,-6-3-17-5,-3-5-74 5,-15-3 10-5</inkml:trace>
    </iact:actionData>
  </iact:action>
  <iact:action type="add" startTime="109251">
    <iact:property name="dataType"/>
    <iact:actionData xml:id="d13">
      <inkml:trace xmlns:inkml="http://www.w3.org/2003/InkML" xml:id="stk13" contextRef="#ctx0" brushRef="#br0">21300 15274 104 0,'-10'0'31'5,"7"5"17"5,-1 7-31-7,-4-5 11 8,6 3-2-6,-4 0 8 5,-3-4-9-6,-2 1 8 7,11 3-13-6,-12-5 3 6,7 0-13-7,0-2 1 6,5 4-11-5,-6-7 4 5,7 1-5-5,-7 3 5 4,7 4-6-4,-1 2 6 5,4 0-4-4,-8 2 9 3,9-3-3-4,-11 1 7 5,7-3-6-5,-1-2 6 5,-1-3-9-5,1-1 3 5,0-1-6-5,-2 2 5 4,5 3-6-4,4-3 4 5,-4-1-6-5,6 3 6 5,-1-1-6-4,2-3 5 4,0 2-5-6,0 1 5 6,1 0-6-4,-6 1 6 4,-3-3-6-5,-2 1 7 4,3 5-5-4,-6-6 5 5,1 1-6-6,1 0 5 6,-1-6-7-4,0-2 7 4,-4-6-6-6,6 0 5 7,1-1-5-6,8-2 6 5,-9-1-6-6,11 2 6 6,-7-4-6-5,2 1 6 5,-6 4-5-5,0-2 5 4,-3 5-5-3,3 0 6 4,-5 0-6-5,2-1 5 5,3 4-5-5,0-3 5 5,-2 3-5-5,2 1 4 5,-2 3-4-6,6 7 5 6,-6-4-5-5,-3 4 6 5,8-3-6-5,-6 1 7 5,0-2-7-5,4 5 6 5,-2-5-6-5,-1 7 6 5,2 1-7-5,2-8 7 5,-6 5-7-5,8 12 6 5,-3-14-5-5,1 10 6 5,-2-1-5-6,0 1 6 6,5-1-6-4,-5-1 5 3,3 1-7-4,-1-2 6 6,-2-5-6-7,0-3 6 7,5 3-6-7,-2-10 6 6,1 3-6-6,2-3 6 6,-2-2-6-5,1-1 6 6,-2 1-6-6,0-1 5 5,-4-4-4-6,1 4 5 7,-5-3-6-7,-2-3 6 7,-1 1-5-7,-2 0 6 6,5 1-5-5,-2 5 6 5,4-3-5-6,1-4 4 7,5 7-6-6,2-3 4 5,-3-3-4-6,3-2 4 7,2 8-5-6,-4 0 7 5,-3-3-6-5,7 12 5 5,-2 8-5-5,-4-2 5 4,4 2-5-4,3 12 6 5,-6-9-6-5,3 5 5 5,3 4-5-5,-1-9 5 5,1 6-6-5,6-4 6 5,-6 1-7-5,2-9-6 6,0 3-24-7,-5-9-72 5,-3 4 6-4</inkml:trace>
    </iact:actionData>
  </iact:action>
  <iact:action type="add" startTime="128532">
    <iact:property name="dataType"/>
    <iact:actionData xml:id="d14">
      <inkml:trace xmlns:inkml="http://www.w3.org/2003/InkML" xml:id="stk14" contextRef="#ctx0" brushRef="#br0">2517 11750 13 0,'4'-20'4'5,"-1"-4"0"5,4 5-1-5,-6 0-4 5,1-1 3-5,-4-5-3 5,-3 2 10-5,0 8 4 5,0-1 11-5,-4 2 4 3,0 6 4-2,1 16-3 4,-4-6-1-5,2 18 0 6,5 3-2-7,-6 12 0 6,2 7 0-5,-4 17-6 7,2 1-3-9,1 23-5 7,0-5-2-4,0 17-2 4,6 3 2-7,-9 14 0 8,5-7 3-7,-1 21-1 7,-1-23 0-7,-3 10-3 7,7-19-2-6,1 11-5 4,-10-24 1-4,10 11-3 5,-4-21 3-4,-1-3-3 3,2-23 2-4,16 3-1 5,-8-30 2-5,0-8-4 5,7-7 3-5,-7-23-3 5,2-8 3-5,-2-27-3 5,1-8 3-5,1-25-2 4,3-1 2-4,-8-31-3 5,13 8 3-5,1-20-3 4,-1 15 2-4,2-16-2 5,-1 17 3-5,3-4-4 5,-14 17 4-4,6 0-3 4,3 39 2-6,-11-13-2 6,2 34 3-4,2 10-3 4,-11 8 4-5,8 9-4 4,-1 16 3-4,-1 13-4 5,-1 7 1-5,3 23-3 5,-4 8 2-5,0 27-6 6,-5-3 3-7,7 31-6 6,-16-15 1-5,16 31-15 5,0-18-4-5,-1 7-56 4,9-24 9-4</inkml:trace>
    </iact:actionData>
  </iact:action>
  <iact:action type="add" startTime="129544">
    <iact:property name="dataType"/>
    <iact:actionData xml:id="d15">
      <inkml:trace xmlns:inkml="http://www.w3.org/2003/InkML" xml:id="stk15" contextRef="#ctx0" brushRef="#br0">2390 14038 256 0,'-19'-10'56'4,"9"7"24"6,10 3-74-5,0 0-6 5,5 0 3-5,7 3-5 5,-4 5 2-5,-1 7-4 5,3 4 3-5,-5 14-5 5,-5 8 5-5,2 12-4 5,-7 12 5-6,-2 21-3 7,-1 4 5-6,1 20-2 6,-5-8 3-8,-4 11-2 8,4 0 4-6,-1 0 3 4,0-20 4-3,-7-8 3 4,13-32 3-5,7-18-4 5,7-26-3-6,9-9-6 6,6-19-1-5,1-26-5 5,-10-18 3-5,9-25-4 5,-5-20 1-5,4-22-5 5,6 13 1-5,-1-24-5 5,-2 11 2-5,-3-4-11 5,-6 21 3-5,-3-2-5 4,-2 31 6-4,1 14-1 5,-12 10 13-5,-6 24 4 5,-3 14 8-6,-7 24 0 7,-3 16 3-6,-3 32-2 5,3 11-2-5,0 26-6 5,4-3 2-5,2 14-5 4,10-5 3-4,-6-10-11 5,8-8-9-5,10 8-65 5,2-20 9-5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4T15:19:28.8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199">
    <iact:property name="dataType"/>
    <iact:actionData xml:id="d0">
      <inkml:trace xmlns:inkml="http://www.w3.org/2003/InkML" xml:id="stk0" contextRef="#ctx0" brushRef="#br0">5194 7495 225 0,'-20'11'56'10,"10"-6"23"-6,-2-10-65 6,10 5-3-5,4 3-3 5,0 4-1-4,4-5-5 3,4 1 0-4,-5-6-2 5,5 4 3-5,-3-14-4 5,3-8 3-5,5-1-3 5,3-10 3-5,9-12-3 4,7 2 2-3,10-9-3 5,-4-7 0 4,18-15-15-15,0 10-21 4,18-5-44 7,-10-5-4-7</inkml:trace>
    </iact:actionData>
  </iact:action>
  <iact:action type="add" startTime="8784">
    <iact:property name="dataType"/>
    <iact:actionData xml:id="d1">
      <inkml:trace xmlns:inkml="http://www.w3.org/2003/InkML" xml:id="stk1" contextRef="#ctx0" brushRef="#br0">5119 9624 198 0,'-17'13'43'10,"14"-10"17"-5,3 6-54 5,0-6-8-5,0-5 5 4,10 1-4-4,-8-9 4 5,6 5-4-5,0-9 5 5,4 1-6-5,3-5 5 5,-2 3-4-5,5-5 4 5,2-3-5-6,8-9 5 7,1-8-5-6,9-13 5 5,2-5-6-4,6-16 6 2,2-1-5-3,17-1 4 5,5 3-10-4,-2-7-8 3,-7 10-39-4,7-6-7 6,-15 1-21-7</inkml:trace>
    </iact:actionData>
  </iact:action>
  <iact:action type="add" startTime="29107">
    <iact:property name="dataType"/>
    <iact:actionData xml:id="d2">
      <inkml:trace xmlns:inkml="http://www.w3.org/2003/InkML" xml:id="stk2" contextRef="#ctx0" brushRef="#br0">5987 10590 205 0,'-12'-2'47'9,"4"2"18"-4,3 0-61 5,5-2 0-5,0-3-3 6,4 2 2-7,1 1-3 6,1 1 3-4,1-8-4 3,-2 4 4-4,0-1-5 4,3-4 5-3,-1-12-4 4,-1 4 4-6,6-5-3 6,-2-2 3-5,5-8-3 6,-2 3 3-7,7-15-1 8,-3-3 3-8,9-10-2 6,-1-7 4-6,8-10-3 5,-3 9 2-3,7-15-5 4,-1 13 2-6,4-9-3 7,2 3 2-6,2-18-22 5,3 9-54-5,6-15 12 5</inkml:trace>
    </iact:actionData>
  </iact:action>
  <iact:action type="add" startTime="32778">
    <iact:property name="dataType"/>
    <iact:actionData xml:id="d3">
      <inkml:trace xmlns:inkml="http://www.w3.org/2003/InkML" xml:id="stk3" contextRef="#ctx0" brushRef="#br0">8662 10835 137 0,'-5'-11'29'4,"5"-6"12"6,11-5-38-5,2-7-4 6,1 2 4-6,6-6-3 4,-2-5 3-4,4-2-2 5,-1-2 4-6,9-9-3 8,-7-1 3-9,4-2-4 8,-1 1 2-6,4-11-4 5,-5 6-1-6,7-5-46 7,-11 0 15-6</inkml:trace>
    </iact:actionData>
  </iact:action>
  <iact:action type="add" startTime="48939">
    <iact:property name="dataType"/>
    <iact:actionData xml:id="d4">
      <inkml:trace xmlns:inkml="http://www.w3.org/2003/InkML" xml:id="stk4" contextRef="#ctx0" brushRef="#br0">7068 12168 92 0,'-2'-5'20'10,"-6"-7"10"-5,15-6-29 5,-1-7 0-6,6-13-3 7,6-2 3-6,0-13-5 4,-1 0-3-4,6-7-23 4,4 12 5-3</inkml:trace>
    </iact:actionData>
  </iact:action>
  <iact:action type="add" startTime="50035">
    <iact:property name="dataType"/>
    <iact:actionData xml:id="d5">
      <inkml:trace xmlns:inkml="http://www.w3.org/2003/InkML" xml:id="stk5" contextRef="#ctx0" brushRef="#br0">8447 12226 77 0,'-11'5'20'9,"2"-5"4"-3,18 0-17 4,-6-7-8-5,-1-13 6 5,9 5-7-5,6-10 4 5,-12-1-5-5,12-9 3 4,2 5-11-5,1-10-14 7,-5 7 1-7</inkml:trace>
    </iact:actionData>
  </iact:action>
  <iact:action type="add" startTime="52511">
    <iact:property name="dataType"/>
    <iact:actionData xml:id="d6">
      <inkml:trace xmlns:inkml="http://www.w3.org/2003/InkML" xml:id="stk6" contextRef="#ctx0" brushRef="#br0">10230 12075 20 0,'-3'-10'62'4,"0"3"-13"7,-2 2 6-8,0 4-10 8,0-4-13-6,1 1-8 4,3 4-8-3,-1-1-7 3,4-3-1-3,-1 4-6 4,1-1 1-6,6-3-4 6,2 3 3-5,4-9-4 6,-1-4 3-6,5-5-3 5,0-3 3-7,1-1-4 8,1-7 4-7,6 0-5 7,-3 3 2-6,-1-14-6 6,1 4-5-8,5-1-51 8,-1-5 11-6</inkml:trace>
    </iact:actionData>
  </iact:action>
  <iact:action type="add" startTime="63572">
    <iact:property name="dataType"/>
    <iact:actionData xml:id="d7">
      <inkml:trace xmlns:inkml="http://www.w3.org/2003/InkML" xml:id="stk7" contextRef="#ctx0" brushRef="#br0">10665 12775 88 0,'-15'12'83'4,"12"-1"-22"6,3-2-2-5,3-8-48 6,9-1-10-6,-5-11 4 4,6 1-5-4,7-7 3 6,-7 1-7-7,9-8 5 7,-1 4-6-7,-1-3 6 6,-7-2-5-5,6 4 5 5,-8-1-3-5,3-3 5 5,-9 2-5-5,0-5 5 5,-2 5-4-5,0-7 6 5,1 5-6-4,-3-7 7 3,-1-3-6-4,-3-4 6 4,-7 2-5-3,0-8 4 3,-7 4-6-4,-1-6 5 5,0 4-6-5,-4-2 6 5,-9 1-5-5,1-1 7 5,5 10-6-5,-13-12 9 5,-2 9-4-5,0-10 6 4,2 13-7-4,-10-1 7 5,5-4-7-5,3 5 8 5,3 14-7-4,-6-6 7 4,8 0-5-6,-5 16 4 6,7-1-7-5,-3-3 4 6,-3 2-7-6,1 3 4 5,2 7-7-6,-2-6 7 6,-1 9-7-6,5 7 7 7,-6-2-6-6,-5 2 5 5,10 6-5-6,-12 0 5 7,1-6-5-6,9 13 5 4,3-4-6-3,-6 3 7 4,15 2-7-6,-3 12 6 6,3-9-7-4,2 4 6 3,-2-5-5-4,3 10 4 5,0-9-4-5,8 4 5 5,-3 2-6-5,2-2 6 5,-3-5-6-5,4 9 7 4,-5-4-7-3,5 5 6 3,6-3-6-4,8 5 6 5,-15-5-6-5,20 6 6 5,-8-9-6-5,3 6 6 5,1 0-6-5,11 0 6 5,-7-6-4 22,-3-12 1-30,1-4-3 0,18 52 6 6,-2-8-5-2,4-5 5 3,2-2-6-4,1-26 6 5,-1-1-6-5,4-1 6 5,-6-8-6-5,8 8 5 5,-4-7-4-5,3-1 4 4,-2 2-5-3,5 5 6 4,-6-1-6-5,6 5 6 4,-5 0-6-3,5 7 6 4,1-8-6-6,9 9 5 7,-8-9-5-6,14-5 5 5,5-1-5-6,4-4 4 6,0-11-7-5,13-2 1 5,-8-7-7-5,0-17-1 5,-1 3-9-5,-1-14-12 5,-11 1-52-5,3-10 10 5</inkml:trace>
    </iact:actionData>
  </iact:action>
  <iact:action type="add" startTime="85313">
    <iact:property name="dataType"/>
    <iact:actionData xml:id="d8">
      <inkml:trace xmlns:inkml="http://www.w3.org/2003/InkML" xml:id="stk8" contextRef="#ctx0" brushRef="#br0">5806 13812 75 0,'-28'7'22'10,"6"-4"13"-4,4 7-16 3,-17-10 6-4,9 5 3 6,-6-6-1-6,-3-3-6 4,-1-6-6-3,12 9-6 4,5-4-2-6,-8-7-2 6,-1 5 3-5,5-1-1 5,-2 2 4-6,-9-8-1 6,8 14 2-5,-7-6-2 5,3-8 0-4,-5 3-4 5,5-1 1-7,-6-11-4 6,4 6 1-6,-1 7-4 7,-2-6 3-6,2 11-1 4,1 5 2-4,-4 3 0 5,-3-6 5-6,0 13-3 7,-5-5 2-6,3 5-3 5,8-4 2-5,-4 1-5 6,4-4 2-7,2 14-3 6,2-1 2-6,-2-9-3 7,9 13 3-7,-3-10-4 6,7-3 4-5,-4 3-4 4,7 1 4-3,-3 1-5 4,8 13 4-5,-10-14-3 5,9 3 3-5,-1 14-4 5,-1-10 4-5,-2-1-3 4,8 4 3-4,-14-9-4 6,12 6 4-7,6 0-2 6,1-3 1-5,-3-2-2 5,17 6 2-5,-7-13-2 5,-3-1 2-5,1 5-2 5,9-5 2-5,-6 2-2 5,3 0 2-4,0 3-3 3,1-2 4-5,-6 0-3 7,-3 0 2-7,-2-8-2 7,2 2 3-7,-1 3-3 6,4 2 2-5,-1-4-3 6,2 9 3-7,5 3-2 6,-2-9 2-4,6 9-3 3,-1-7 4-4,12 7-4 5,-4-10 3-6,4 5-2 7,-2-3 3-7,7-2-4 7,-6-5 3-6,1 0-3 5,1 0 4-6,1-2-4 7,1 2 4-6,2 0-4 4,-2 0 4-4,4-1-3 6,-1 2 3-7,-1-1-4 6,-4 4 5-5,6 2-5 5,1 4 3-4,4 5-2 3,-12 0 2-3,10 7-2 3,-7-4 3-4,-2 0-4 5,-4-6 3-5,14 4-2 4,-11-12 2-4,0 2-3 5,0-6 4-5,3 2-4 5,-6-2 3-5,6 0-3 5,-6-7 4-5,4 4-4 5,3-5 3-5,4-2-2 5,-3-4 2-6,6 5-1 6,4 5 2-4,3-1-4 3,-10 4 4-4,2 2-3 5,-8-2 3-5,-2 1-4 5,-4-4 4-4,1 4-4 4,-6-5 4-5,9 0-4 4,-3-1 3-5,-7-1-3 6,6-1 4-5,1-2-4 5,-2 3 4-4,-3 0-4 4,1-2 4-6,0 2-4 6,-1 4 3-4,-2-2-2 4,0 0 3-5,-1-2-5 4,0-6 5-3,-4-2-4 4,-2-5 4-5,-1 2-5 4,-1-4 4-4,-1 0-3 5,-5 1 3-5,4 1-3 5,-8-2 4-5,1 6-3 5,-2 4 2-5,0 2-2 5,0 4 3-5,-5 2-3 5,5 4 3-6,-5 0-3 6,5 0 4-5,-3-6-5 5,0 1 4-4,-1-10-4 3,-1 0 3-4,-5-3-3 5,5-4 3-5,-3 5-2 5,0-3 3-5,0 10-4 5,-2-3 4-5,1 7-4 5,-4-4 4-6,1 10-3 6,-4-12 3-5,1 12-3 5,-2-5 3-5,-3-3-3 5,6-4-22 7,-1 0-66-14,-30-17 15 8</inkml:trace>
    </iact:actionData>
  </iact:action>
  <iact:action type="add" startTime="112622">
    <iact:property name="dataType"/>
    <iact:actionData xml:id="d9">
      <inkml:trace xmlns:inkml="http://www.w3.org/2003/InkML" xml:id="stk9" contextRef="#ctx0" brushRef="#br0">3648 15243 55 0,'-5'5'19'3,"-15"-7"4"8,4-1-19-6,4-4 4 5,-8-6-8-4,0-4 4 3,7 2-6-5,6 4 5 6,-8 3-6-5,14 4 6 5,1 4-5-5,-4 0 9 6,1 0-2-7,1 0 9 7,-4-5-6-7,2 4 7 7,11 7-9-6,6-1 3 4,7 0-10-4,5 0 6 5,-2-5-7-6,7-5 6 7,-3-3-6-6,3 6 5 5,-7-8-6-6,10 9 6 7,-8-1-6-7,3-1 6 7,2 1-6-7,13 14 5 7,-8-7-4-7,8-2 5 6,4 7-6-6,9 0 5 6,1 0-4-5,16 5 4 5,-9-4-4-5,6-1 5 5,-7-1-5-4,2-4 5 4,-15-10-6-5,14 3 6 4,-15 5-5-4,5 1 5 5,-7 1-4-5,-7 8 5 5,-9 3-6-5,6 8 6 5,-16 2-6-5,6 4 7 5,-9 0-7-5,-3 1 7 5,-3-9-7-5,-2-7 6 5,-9-7-6-6,14-6 5 7,-8-9-8-6,1-11-33 4,-9-2 10-4</inkml:trace>
    </iact:actionData>
  </iact:action>
  <iact:action type="add" startTime="113753">
    <iact:property name="dataType"/>
    <iact:actionData xml:id="d10">
      <inkml:trace xmlns:inkml="http://www.w3.org/2003/InkML" xml:id="stk10" contextRef="#ctx0" brushRef="#br0">5818 15135 34 0,'-18'10'41'4,"4"-5"-3"5,-1-5 26 9,0 2-44-15,-3 4 2 6,5 4-12-4,-4-10 4 5,2-1-10-5,15 2 4 6,-3-7-8-7,-5-1 5 6,18 10-7-4,-10-9 6 4,10 12-5-6,0-6 7 7,3 10-6-6,-10-15 7 4,7 9-6-4,-3-13 4 4,-1 8-6-3,4 1 5 3,5 5-5-4,-1 5 5 6,0-2-5-6,3 2 5 5,1 0-5-4,2-9 5 3,7 14-6-4,6 4 5 5,-1-6-6-6,1-2 6 6,2 9-5-5,1-11 4 5,1 1-4-5,4 1 4 5,-1 1-4-6,5-2 5 6,-5-2-5-4,-2-6 4 4,3-1-4-5,1-1 5 5,-11-1-5-5,4-7 4 4,-6 6-4-4,-5-6 5 5,0-2-5-5,2-2 4 5,-1 2-4-5,5-3 5 5,-5 4-5-5,-2-4 5 5,2 7-5-5,-7-1 4 5,4 5-4-5,-2-3 5 4,-2 12-5-4,4-2 4 5,-1 2-4-4,2-12 5 3,2 10-5-4,5-7 4 5,-8-8-4-5,3 5 4 5,3 12-4-5,-3-11 4 5,0-4-5-5,1 0 6 4,-2 4-5-4,-3-4 4 5,2 16-4-5,6-4 4 5,-11 4-4-5,-2-6 5 5,6 1-6-4,-7-8 6 3,-3-7-5-4,3 4 5 6,8 10-6-6,-7-6 6 5,-1-1-6-7,4 2 6 7,-1 0-6-5,-10-16 5 6,7 18-4-6,0-7 4 5,-2 4-4-6,2-2 5 7,2 7-6-6,-2-7 6 5,-2 9-5-5,0 0 5 4,1 4-5-4,-1 1 5 5,-1-8-5-6,3 0 5 7,-2-1-6-6,3-6 5 5,-1-1-4-4,5 3 4 3,-3-2-5-4,1 5 6 5,0-1-6-4,2 6 6 3,0 6-5-4,-3-8 5 4,-6-2-5-4,8 11 4 5,-8-10-4-5,-1 1 4 5,9 12-4-5,-3-1 4 5,1-5-4-5,-4 4 5 5,2-1-6-5,-8-11 6 5,6 12-6-5,-8-7 6 4,6-1-6-4,3 5 6 5,-3-1-6-5,-4-12 6 5,10 12-6-5,-2-9 5 6,-9-6-5-7,11 6 5 7,-1 2-6-7,1-5 6 7,0 0-5-6,3 5 5 4,-2 2-5-4,0-1 4 5,-3-6-8-5,5 7-4 5,-5-2-15-6,3-7-32 7,-3 6-2-6</inkml:trace>
    </iact:actionData>
  </iact:action>
  <iact:action type="add" startTime="130971">
    <iact:property name="dataType"/>
    <iact:actionData xml:id="d11">
      <inkml:trace xmlns:inkml="http://www.w3.org/2003/InkML" xml:id="stk11" contextRef="#ctx0" brushRef="#br0">2056 16924 52 0,'-7'2'15'9,"-4"-1"4"-5,4 1-12 7,-1 0 4-6,1 1 1 4,2-1 4-3,0-7-4 4,2 3-1-6,4 0-5 6,-1-3 0-5,2-1-5 6,1 2 5-7,-6-6-1 6,1 2 4-6,-1 1 0 7,2 3 3-6,-4-5-3 4,1 6 2-3,-4-7-4 4,-2 2 2-5,-3-4-2 5,1 7 4-6,-6-3-3 7,5 6 2-6,-6-3-3 6,-2 0 1-8,-3-5-3 7,5 4 1-6,-8-9-4 8,-1-2 2-9,6 0-3 8,1 6 2-6,-3-9-3 4,11 10 2-3,-4-7-3 4,-4 1 2-6,8 6-2 7,1-2 2-7,-8-4-2 6,12 11 2-5,4-7-3 5,-1-5 2-5,7 2-13 5,-2 5-6-5,0-11-45 5,10 9 2-6</inkml:trace>
    </iact:actionData>
  </iact:action>
  <iact:action type="add" startTime="136302">
    <iact:property name="dataType"/>
    <iact:actionData xml:id="d12">
      <inkml:trace xmlns:inkml="http://www.w3.org/2003/InkML" xml:id="stk12" contextRef="#ctx0" brushRef="#br0">9226 16800 85 0,'-10'14'21'4,"0"-9"12"7,3-5-24-6,12-3-2 5,-5-5 1-4,5-5-3 3,7-6-3-5,-10-4-3 8,-1 1 3-8,6-4-2 6,6 4 1-5,-9-6-1 5,14-3 1-6,3-8-2 6,-6 3-8 7,4 1-25-14,24-60 6 8</inkml:trace>
    </iact:actionData>
  </iact:action>
  <iact:action type="add" startTime="137835">
    <iact:property name="dataType"/>
    <iact:actionData xml:id="d13">
      <inkml:trace xmlns:inkml="http://www.w3.org/2003/InkML" xml:id="stk13" contextRef="#ctx0" brushRef="#br0">10474 16678 153 0,'4'-3'35'5,"-4"0"14"4,10-1-44-3,-2-14-3 4,12 2 0-5,-4-21-2 5,1 7-2 7,1 0-4-15,16-44-45 8,0 1 13-5</inkml:trace>
    </iact:actionData>
  </iact:action>
  <iact:action type="add" startTime="139333">
    <iact:property name="dataType"/>
    <iact:actionData xml:id="d14">
      <inkml:trace xmlns:inkml="http://www.w3.org/2003/InkML" xml:id="stk14" contextRef="#ctx0" brushRef="#br0">12143 16453 119 0,'-5'6'32'10,"1"-12"10"-5,8 14-34 5,-4 5 3-5,10-4 5 5,-9-6 9-6,3 0 4 6,-1 2 4-4,-1-16-7 3,8 12-5-3,6-9-8 4,-1-2-6-6,8-27-5 6,6 3-1-5,-3-28-18 6,1-3-12-7,-1-11-49 8,-7 11-4-8</inkml:trace>
    </iact:actionData>
  </iact:action>
  <iact:action type="add" startTime="155144">
    <iact:property name="dataType"/>
    <iact:actionData xml:id="d15">
      <inkml:trace xmlns:inkml="http://www.w3.org/2003/InkML" xml:id="stk15" contextRef="#ctx0" brushRef="#br0">16275 2460 44 0,'3'-4'12'10,"-3"4"3"-5,5-3-10 5,0 1-6-5,7 1 12 6,-9-4-2-9,-3 0 10 9,-3 0-3-6,8 0 9 6,-7 0-9-7,4 0 3 6,3 3-10-5,6-3 3 6,-7 5-9-7,2-2 4 6,1 2-5-5,3-1 11 5,-5-1-5-5,6-3 7 4,-4 2-7-4,5-2 4 6,-2-3-12-7,3-4 5 6,2 5-6-4,3-4 5 4,2 1-5-6,-2-2 6 7,2 0-4-2,2-1 5-4,-4-2-3 0,7-1 9 5,2 4-6-4,6-6 5 2,-5 3-6-3,14 0 3 5,-8 2-9-4,3-1 5 4,-6 1-6-5,18 0 6 5,-21 0-6-5,18 3 5 5,-1-4-5-5,7 1 5 5,-14-9-5-5,18-4 5 4,-8-1-5-4,10-9 4 5,-3 8-4-5,17-2 5 5,-14 2-5-5,11-2 5 5,-14 3-6-5,-3-3 6 5,-7 9-5-5,-2 4 5 5,-5 4-5-5,-2 0 5 4,-4 8-7-4,-9-7-14 5,-6 5-55-5,1 1 12 5</inkml:trace>
    </iact:actionData>
  </iact:action>
  <iact:action type="add" startTime="179610">
    <iact:property name="dataType"/>
    <iact:actionData xml:id="d16">
      <inkml:trace xmlns:inkml="http://www.w3.org/2003/InkML" xml:id="stk16" contextRef="#ctx0" brushRef="#br0">14137 2991 24 0,'-10'-5'21'9,"0"1"0"-4,5 4 1 5,5 4-13-4,-2 1 5 4,-3-2-12-6,10 5 4 6,3 2-7-5,-6-10 4 4,0 0-5-4,19-5 7 5,-3-6-5-5,2-8 6 6,7-6-4-7,14-3 6 7,-7-13-8-7,7 1 6 6,1-7-8-3,12 3 6 1,-2-3-7-3,6-3-25 4,-6-3 8-4</inkml:trace>
    </iact:actionData>
  </iact:action>
  <iact:action type="add" startTime="184351">
    <iact:property name="dataType"/>
    <iact:actionData xml:id="d17">
      <inkml:trace xmlns:inkml="http://www.w3.org/2003/InkML" xml:id="stk17" contextRef="#ctx0" brushRef="#br0">17102 3027 75 0,'-15'-5'61'5,"10"-6"-13"5,3-4-6-5,5-2-36 6,9-3-6-7,1-3 5 6,-3 1-5-5,5-14 6 6,-2 17-4-8,1-10 4 8,-1 5-6-7,12-7 6 6,0 4-7-4,10-17 4 4,8-3-5-6,20-13 4 7,3 1-5-6,19-8 5 4,-7 4-6-4,12-13 6 6,-14 9-14-7,-1-6-37 6,-14 9 8-5</inkml:trace>
    </iact:actionData>
  </iact:action>
  <iact:action type="add" startTime="186271">
    <iact:property name="dataType"/>
    <iact:actionData xml:id="d18">
      <inkml:trace xmlns:inkml="http://www.w3.org/2003/InkML" xml:id="stk18" contextRef="#ctx0" brushRef="#br0">19105 3065 190 0,'-30'0'41'4,"4"-5"20"6,9 4-61-5,1-3 6 5,9 3-7-5,0-4 6 5,7 0-7-6,14 0 6 7,1-5-6-6,3-7 4 5,12 1-4-5,3-13 4 5,-6-9-4-4,9 0 5 3,-1-5-6-4,13-15 6 4,-5 0-6-4,15-15-2 6,-5 0-12-7,17-10-43 6,0 3 7-5</inkml:trace>
    </iact:actionData>
  </iact:action>
  <iact:action type="add" startTime="187635">
    <iact:property name="dataType"/>
    <iact:actionData xml:id="d19">
      <inkml:trace xmlns:inkml="http://www.w3.org/2003/InkML" xml:id="stk19" contextRef="#ctx0" brushRef="#br0">21904 3181 169 0,'-21'2'38'11,"4"1"17"-7,2 1-49 6,15-4-1-5,0-2-1 5,3-3 1-5,2-5-4 5,9-10 1-6,6 0-3 6,-2-3 2-6,8-7-2 8,11 4 2-8,-1-11-2 6,-1-1 2-5,12-13-4 6,-7 4-1-7,18-16-8 7,-3 0-5-7,18-3-40 7,5 1 7-7</inkml:trace>
    </iact:actionData>
  </iact:action>
  <iact:action type="add" startTime="194054">
    <iact:property name="dataType"/>
    <iact:actionData xml:id="d20">
      <inkml:trace xmlns:inkml="http://www.w3.org/2003/InkML" xml:id="stk20" contextRef="#ctx0" brushRef="#br0">11617 4275 69 0,'-12'-5'8'9,"5"-2"9"-3,2 6-28 3,0-11 10-3,5 2-2 4,0 2 6-5,0-2 0 5,0-2 5-5,0 9-1 5,0-15 1-5,0 6-3 4,5 4 0-4,-1 5-4 5,4 13 1-5,2 9-3 5,0-2 3-5,3 3-4 5,2-2 4-6,5-13-4 7,2-5 2-6,6-1-2 5,-2-3 3-4,8-6-3 3,-1 0 5-4,5-1 2 4,-8 4 8-4,5-5-1 5,-10 7 4-5,14 7-2 5,-20-2 1 8,-1 0-11-16,25 0-4 8,-8 0 2-5,11 10-3 5,-12-12 3-5,-3 4-3 4,-1 11 3-4,3-4-2 5,-9-4 3-5,0-5-2 5,0 5 4-5,1-15 1 5,-4 8 4-5,4-11-2 5,-2 6 2-5,6 5-4 6,-3 6 0-7,6-1-4 5,-2 5 0-4,4 6-2 5,0-8 2-5,-1 3-3 6,-2-6 2 3,3 5 1-9,-1-5-2 5,-3 6 2-4,3-9-4 4,-5-5 4-5,-1-5-3 4,2 2 2-5,3-1-2 6,-4-2 3-5,4-8-3 6,-2 11 3-6,5-5-2 4,-7-10 2-4,5 14-2 6,0 16 2-5,2-17-2 3,-5 8 2-4,20 14-3 5,-9-9 3-4,-3-8-3 2,14 12 2-3,-2 0-2 5,-12-9 3-5,5-5-4 5,-3 11 4-5,-9-4-3 5,-6-12 2-5,-3 9-1 5,-4-6 2-5,0 8-3 6,-4-3 3-7,4 16-2 5,-1-4 1-4,6 14-2 5,-2-14 3-5,9 7-3 5,-2-3 2-5,4 1-3 5,-2-3 3-5,1-2-3 5,-1 4 3-5,4-11-3 5,-3 3 4-5,-3-6-4 5,-6 2 4-6,1 2-3 6,-13-4 3-5,-3 4-3 6,6 6 3-7,-1 0-3 6,-7-3 3-5,16 12-3 6,1-9 3-6,4-1-4 5,3 1 3-5,4 0-2 5,-13-8 2-6,0 2-3 5,-7-5 4-3,5-2-4 4,-3 3 4-5,10 1-3 5,-3-4 2-5,6 5-2 5,-7-5 2-5,13-4-3 5,-13-1 4-5,14 5-4 5,-10-3 4-5,1-2-3 4,-4 5 2-4,3 0-2 5,-8-6 3-5,11 7-3 5,-2-1 2-5,4-1-2 5,-2 1 3-5,6 5-3 5,-9 1 2-5,4 4-2 5,-7-1 3-5,1-6-4 5,-3-5 4-6,2 1-3 6,-7-1 3-5,6 4-4 6,-2 6 5-7,-5-3-4 6,-2-5 2-5,1-3-3 5,-4 6 4-4,6-6-3 3,0 1 2-3,4 14-2 3,-5-9 3-5,7-3-5 6,-2 8 5-4,4 2-4 3,-5-6 3-4,7 7-2 5,-5-6 3-4,1-6-4 4,-6-8 3-6,7 14-2 7,-4 0 2-6,-1-1-2 4,1 2 3-4,4 4-4 5,3-5 3-5,3-6-4 5,-2 6 2-5,9-4-3 5,-8-2 3-5,-1-11-3 5,-4 2 4-6,8 7-2 6,-17-7 4-5,12 10-3 5,-5 7 4-5,-2 8-3 5,-11-10 3-6,14 11-4 7,-11-11 4-7,2-5-5 6,3 0 3-5,7 2-3 6,-8-5 2-6,5-2-2 5,-4 5 3-5,-2-7-2 5,-3 12 3-6,-2-10-2 6,1 19 2-5,0-4-2 5,-2 11 3-5,6-14-4 5,1 8 2-5,1-7-2 5,-4-6 2-5,6-7-3 5,-2 10 4-5,3-10-4 5,-3 7 4-5,3-1-4 4,-1 9 4-4,-2-10-4 5,3 15 3-5,-3-16-2 5,-2 9 3-5,-3-6-3 5,-1-2 3-5,4-5-4 5,8 28 4-5,-2-15-4 5,4 2 3-5,-2-13-4 5,3 8 4-5,-13-22-4 4,4 11 3-4,4-1-2 6,-3 10 4-7,-1-6-2 6,2 3 1-5,-2 0-2 5,-4 7 3-4,9-6-4 3,-7 4 3-3,7 7-3 3,-1 0 3-4,6-6-5 4,-7 1 4-4,7-2-4 5,1-5 2-4,2-2-3 4,-1 7 4-6,0-5-2 7,-6 4 3-7,2-4-3 7,-4-3 4-6,-6-1-2 5,-3 3 4-5,2 4-4 4,-6-5 4-4,-1 14-3 5,0-4 2-5,-2 7-23 5,-1-2-31-5,-7 2 4 5</inkml:trace>
    </iact:actionData>
  </iact:action>
  <iact:action type="add" startTime="225245">
    <iact:property name="dataType"/>
    <iact:actionData xml:id="d21">
      <inkml:trace xmlns:inkml="http://www.w3.org/2003/InkML" xml:id="stk21" contextRef="#ctx0" brushRef="#br0">16781 6449 126 0,'-11'-10'34'5,"-3"0"10"4,3 4-38-3,6 1-4 3,-4-2-7-4,8 2 0 5,-1 3-8-5,2-6-11 7,-3 3-11-8,-2 0 5 6,0 3 0-5,-5-3 7 5,1 4 13-6,0 1 25 6,4 1 6-5,-5-1 17 6,5 7-2-7,0 1 7 6,-2 2-15-5,0 4-4 5,4 0-16-5,-2 1 2 6,5-1-9-6,-2-1 4 4,2-5-6-5,0 2 6 6,2-6-7-4,0-1 6 4,1 2-6-6,4-2 7 6,-6 2-7-4,4-3 14 4,-3-1-3-6,0 1 11 7,-1-2-4-7,3 0 11 6,6-2-11-4,0-1 7 2,11-5-9-2,11-9 6 4,1 1-10-5,7-13 3 4,5 5-10-2,9-15 4 2,-6 1-8-5,17-3 5 7,-5 6-6-6,6-12 6 5,-3 8-7-5,14-11 7 4,-12-3-6-4,18-5 5 5,-5-1-6-5,8 0 6 5,-18 14-5-5,5-3 5 5,-20 11-6-5,2-3 7 5,-17 9-7-5,7 6 6 5,-12 8-9-4,0 3-7 3,-6 0-24-5,-1 8-56 6,-16-8 0-5</inkml:trace>
    </iact:actionData>
  </iact:action>
  <iact:action type="add" startTime="253475">
    <iact:property name="dataType"/>
    <iact:actionData xml:id="d22">
      <inkml:trace xmlns:inkml="http://www.w3.org/2003/InkML" xml:id="stk22" contextRef="#ctx0" brushRef="#br0">17764 9332 93 0,'-5'-5'50'4,"12"-2"-2"7,-2 4-18-6,0-6-19 6,-2 4-3-6,5-1 12 5,-14-6-6-5,6 4 10 5,-2 3-6-7,-6-5 4 8,1 0-10-6,0 2 8 4,-8 3-9-4,-8-4 8 6,2 3-8-7,-9-1 7 7,3-1-10-6,-8-2 6 4,0 2-8-3,-4-1 7 5,0 4-6-8,-5-1 9 7,0 1-7-5,0-2 7 5,2 0-9-5,-4-6 5 5,7 0-8-6,-2 3 3 7,9-2-6-6,-4-3 4 5,6 4-7-5,-3-9 6 5,9 10-6-5,-4-2 5 4,7-1-5-4,6 10 5 5,-2-2-2 32,12 5 0-40,-2-2 0 0,-19-8-1 2,4 10 5 6,1-2-5-5,14-3 5 5,19 15-6-6,-1-8 4 6,8-2-5-5,14 10 5 5,-12-12-6-5,9 2 6 6,2-1-6-7,4 1 6 6,-4 1-6-5,3 1 5 5,-4-7-4-5,3 2 4 6,-6-4-4-7,-3 2 5 5,-4 12-5-4,-4 3 5 5,-4-2-5-5,-3 4 5 5,-8-12-5-5,-2-5 5 5,-4 11-6-5,-2-6 6 5,-4 0-5-5,-3 9 5 6,-2-16-6-7,-12-3 6 6,5 0-5-5,-11-7 6 5,3 9-6-5,-3-2 5 5,0 2-5-6,-2-9 5 7,5-1-6-7,-1-2 6 6,14 7-6-4,-5-9 6 3,14 12-6-3,5 10 6 4,0-10-6-5,1 2 6 4,4 8-6-4,-7 5 6 5,-9-15-6-5,11 30 5 5,0-3-5-5,-9 12 4 5,5 8-4-5,12 9 5 5,-10-1-5-5,2 12 5 5,1-6-5-5,7 14 2 4,-10-10-7-4,9-2-2 5,6-17-13-4,0-1-91 3,-7-20 24-4</inkml:trace>
    </iact:actionData>
  </iact:action>
  <iact:action type="add" startTime="274101">
    <iact:property name="dataType"/>
    <iact:actionData xml:id="d23">
      <inkml:trace xmlns:inkml="http://www.w3.org/2003/InkML" xml:id="stk23" contextRef="#ctx0" brushRef="#br0">17774 9725 100 0,'-15'-10'59'4,"-2"12"0"7,4-6-29-6,-2 1-2 5,10-2-19-6,-3-3 1 7,8-2-13-6,3 10-13 5,4-7-23-5,-7-8-20 5,6 10-15-6,-4-3 5 5,-14-5 34-3,1 3 69 4,-6-9 61-5,1 9-24 5,-6 1 0-5,10-6-15 5,3 5-33-5,4 6-2 5,-10-17-18-5,-4-7 4 5,8 4-9-5,-11-6 6 6,2-3-7-7,2 0 7 5,1 3-6-4,-13-5 7 5,9 5-3-5,-12-1 8 6,6 4-4-7,-3 4 9 6,7 3-4-5,-5-1 7 6,3 1-8-6,0-2 7 4,0 4-9-5,3 1 3 7,4 2-9-7,0-1 4 7,5 6-8-6,3-2 6 5,-2-4-6-6,2 1 5 6,0 5-6-4,2-7 7 4,-2 1-7-6,-2 6 6 6,4 0-6-6,5 6 6 6,-7-4-6-5,1 16 6 5,3-14-5-4,-9 2 4 4,5 4-5-5,10 0 6 4,0-5-5-4,3 10 5 6,10 2-6-7,-9-10 6 6,2 9-6-4,6-4 6 3,-2-9-7-4,5 7 7 5,5 5-6-5,3-8 6 5,-3 0-6-6,13 13 6 7,-3-4-6-6,10-2 6 5,-5-4-6-5,10 11 6 5,-9-11-6-5,7 8 6 4,-6-1-6-4,1 8 6 5,-1 0-6-5,-6 3 6 5,-8-6-6-5,-3-2 6 5,-6 10-6-5,-9-17 7 5,-2 7-7-5,-10 2 6 6,-1 1-5-7,-15-6 6 6,-2-4-6-6,-12-1 6 6,9 1-6-5,-13-10 5 5,12 7-4-4,-7-6 4 4,6-1-5-5,-8-5 6 4,8 2-6-4,-5-10 6 5,3-1-6-5,-1 1 6 5,7 7-6-4,-4-6 5 3,7 18-6-4,-9-8 6 5,7-2-5-5,-3 3 5 5,16 3-3 22,6 5 1-30,-1-2-4-1,-18-8 6 9,8 12-5-6,7 8 4 6,1-10-5-5,4 10 4 5,-2 3-6-5,7 8 7 5,-5 9-6-5,7 17 6 5,-1-4-5-5,1 7 6 5,8-6-6-5,-2 3 6 5,-9-17-4-5,-1 3 5 5,-1-13-5-6,-6-5 4 6,-1-10-4-5,12-2 4 5,-2-6-5-5,5-7 5 5,-7-8-5-4,12 1 5 3,-10-11-5-4,12-2 4 5,1 3-5-5,14-1 5 5,-11 3-5-5,14 2 5 5,-12 1-4-6,-1 3 5 6,-9 0-6-4,2 6 7 3,-1 5-7-4,1 4 7 5,-4-2-7-4,2 1 6 3,1 5-6-3,-4-9 6 3,-5-2-6-4,0 1 6 4,0 0-7-4,-9 0 8 6,0-3-7-6,-1 13 6 4,3 3-5-3,2 4 5 4,-2-9-6-6,4 7 5 8,-2-8-5-8,5 1 6 6,3 4-6-5,9 1 6 4,-5-3-6-4,3-3 6 5,-2-4-5-5,-2 0 4 5,-1-1-5-5,2 0 6 5,3 16-5-5,5-6 5 5,3 9-6-5,-1-4 6 5,6-5-6-5,9-2 5 5,-2 5-5-5,1-7 5 4,1 10-5-4,-3 4 6 6,-12-4-7-7,0-3 8 6,-11-6-6-5,-1 2 5 5,-6-1-5-5,-4-3 5 5,-5 1-5-4,-7 12 5 3,-4-8-6-3,-8 8 6 2,3-4-6-3,-11 14 5 5,4-3-6-5,-5 11 4 5,1 4-5-4,-9 11 7 4,9-5-6-6,-9 8 7 6,9-12-5-4,-1 2 7 3,20-13-7-5,0-1 6 6,11-12-7-4,14 2 6 3,-4-9-7-4,9-6 6 6,-4-7-5-6,10-7 5 5,-1-8-5-6,21-5 6 7,-12-3-6-6,18-3 5 5,-13-4-4-5,6 7 3 5,-9 3-7-6,-3-2-1 6,-9 11-12-6,1 16-16 7,-12 0-69-6,-10 18 12 6</inkml:trace>
    </iact:actionData>
  </iact:action>
  <iact:action type="add" startTime="278248">
    <iact:property name="dataType"/>
    <iact:actionData xml:id="d24">
      <inkml:trace xmlns:inkml="http://www.w3.org/2003/InkML" xml:id="stk24" contextRef="#ctx0" brushRef="#br0">21816 7641 147 0,'-10'-22'69'4,"0"0"-5"6,5 9-23-5,7 2-39 5,-5 2 4-5,-1 4-2 6,4 4 3-8,0 1 2 8,-11-9 4-5,7 8-3 3,-7-6 3-4,4 14-6 6,6-2 0-8,-4 5-5 8,0 6 1-6,-2 7-4 6,-6-1 4-7,-6 10-5 7,1 4 4-6,0 17-4 5,3 0 4-7,-5 14-4 8,0-1 4-6,7 25-3 5,-2-14 3-6,5 22-4 7,5-9 4-6,3 13-3 5,-3-19 2-5,2 13-2 5,-4-23 3-5,-3 8-2 4,0-18 2-4,-1 9-2 4,1-18 2-3,0 2-4 4,2-11 4-5,3-8-3 5,1-8 3-6,4 2-6 7,0-11 1-6,4-1-8 4,-1-8 2-3,-1-2-10 3,6-9 5-4,-5-7-7 5,2-4 7-5,0-12-4 5,-2-9 6-5,6-19-1 6,1-3 8-7,8-24-5 6,2-11-2-5,3-24-42 5,-1 0 10-5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4T15:19:28.8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0490">
    <iact:property name="dataType"/>
    <iact:actionData xml:id="d0">
      <inkml:trace xmlns:inkml="http://www.w3.org/2003/InkML" xml:id="stk0" contextRef="#ctx0" brushRef="#br0">7868 11567 103 0,'-17'15'25'10,"4"-3"7"-5,-10-12-23 4,16 8-7-4,4 0 7 5,-4-11-6-5,4 1 6 5,13 2-6-5,-7-3 8 5,-3-7-4-5,-3-3 10 5,-2 1-5-5,3 0 8 5,-3-6-8-6,5 0 5 7,12 1-7-7,8-14 5 7,-7-1-7-7,19-13 5 7,1-3-9-6,10-20 4 5,-1 4-7-6,9-18 4 6,-5 8-6-5,6-14 5 5,-9 16-6-5,0-9 6 4,-8 13-7-4,7-5 5 5,-9 26-13-5,0-4-59 5,-1 18 16-4</inkml:trace>
    </iact:actionData>
  </iact:action>
  <iact:action type="add" startTime="64820">
    <iact:property name="dataType"/>
    <iact:actionData xml:id="d1">
      <inkml:trace xmlns:inkml="http://www.w3.org/2003/InkML" xml:id="stk1" contextRef="#ctx0" brushRef="#br0">8200 12609 111 0,'-10'-6'26'10,"2"1"9"-5,1-2-29 5,4 2-8-5,3 0 6 5,0-3-6-5,3 1 7 4,-1 0-4-3,-2-3 12 4,1 1-4-6,1-5 8 5,0-6-5-3,8 0 4 4,0-9-11-5,6-8 3 6,6-3-8-8,6-11 5 8,4-6-8-5,7-1 6 4,1-5-6-6,12-7-37 6,-6 6-15-5,-3-18-10 4</inkml:trace>
    </iact:actionData>
  </iact:action>
  <iact:action type="add" startTime="74076">
    <iact:property name="dataType"/>
    <iact:actionData xml:id="d2">
      <inkml:trace xmlns:inkml="http://www.w3.org/2003/InkML" xml:id="stk2" contextRef="#ctx0" brushRef="#br0">8052 15352 79 0,'-1'-11'27'5,"1"-9"4"6,1 2-18-7,9-1-10 6,-1-6 1-4,-1-9 0 4,3 9 1-6,1-17-1 6,0 1 0-4,3-6-1 2,6 4 0-3,1-18-2 5,4 9 0-5,11-7-2 5,3-1 1-5,8-8-24 5,3 1-12-4,9-17-4 3</inkml:trace>
    </iact:actionData>
  </iact:action>
  <iact:action type="add" startTime="106374">
    <iact:property name="dataType"/>
    <iact:actionData xml:id="d3">
      <inkml:trace xmlns:inkml="http://www.w3.org/2003/InkML" xml:id="stk3" contextRef="#ctx0" brushRef="#br0">13351 6029 74 0,'27'-1'17'4,"1"-9"5"6,-6 5-19-4,11 0-4 4,-8-4 3-5,6 6-3 5,-4-4 4-5,6 6-3 5,-10-6 4-6,7 2-3 7,-2-3 4-6,7-1-1 4,-10-5 5-4,12 0-3 5,-6 3 6-5,6-8-1 5,-4 4 3-5,10-4-3 6,-5 4 1-7,6-2-4 6,-11 5 0-5,10-3-4 5,-3 6 2-5,-5-6-2 5,-2 3 2-6,0-5-2 7,-5 2 2-7,4-4-5 7,-6-3 3-7,6-1-4 6,-4 8 2-5,-1-15-3 6,-2 12 4-7,-4-2-5 6,-6 1 5-4,-5 5-3 3,-7 9 4-5,-3-5-3 7,-5 5 8-6,-11-2 4 4,3-5 7-4,-12 2 0 5,-2 2 5-5,2 8-5 5,-3-7-4-5,0 7-7 5,4-1 0-5,-10-4-6 5,9-7 1-5,-2 6-5 4,-1-6 4-4,-12-1-4 6,9 3 3-7,-13 3-3 6,0 0 3-4,-5 4-3 4,11 1 3-6,-10 1-3 7,8-2 3-6,-1 4-3 5,6-1 4-6,-8 3-3 6,11 7 4-5,-8 0-3 5,7-1 4-6,-8-4-4 7,17 1 2 6,3-2 0-15,-46 2-3 9,11 11 2-6,-14-2-4 5,14 3 5-5,8 4-5 4,18 3 4-4,-8-7-4 6,11 7 5-7,-1-4-5 6,10 2 4-5,-1 1-4 5,9-3 4-5,0 8-5 5,2-5 5-4,6 6-5 3,1-8 5-4,4 9-5 5,4-4 5-5,1 4-4 4,2-2 4-4,3 2-4 5,0-8 3-5,11 4-4 5,-1-7 5-5,15 1-4 5,2-11 4-5,18-1-5 6,0-9-3-7,17-12-28 6,-2-9-53-5,10-11 2 4</inkml:trace>
    </iact:actionData>
  </iact:action>
  <iact:action type="add" startTime="108739">
    <iact:property name="dataType"/>
    <iact:actionData xml:id="d4">
      <inkml:trace xmlns:inkml="http://www.w3.org/2003/InkML" xml:id="stk4" contextRef="#ctx0" brushRef="#br0">19361 6300 138 0,'-17'0'41'10,"6"5"10"-5,4 8-39 5,4-11-5-5,4 8-1 5,3-4-4-5,1 6-2 6,-2-7 1-6,0 5 0 4,4-4 3-3,1 4 7 4,-1-5 1-5,10 7 1 4,-2 0 1-4,4 1-4 6,3-3-6-6,6 3-1 4,0-1-1-4,21 3 0 6,-11-2 0-8,10 2 0 7,-3 0 0-5,8-4-2 6,-10-1 1-6,10-8 1 4,-5-4 0-4,0-9 1 5,-9-4 4-5,2-3 1 5,-4-1 3-5,2-1 0 5,-5 0 1-5,2-1-3 5,-4-1-3-6,-4-6-2 6,0 3-2-4,4 0-1 3,-16-3 2-3,-1 2-2 4,-5 7 2-5,-15-7 1 5,-11-4 2-6,-11 7 1 6,-1 6 2-5,-14-6 3 5,1 8 2-5,-9 5 0 5,5-2 0-5,-6-3-2 5,1 2-3-5,-5-2-4 5,4-1-2-5,-9 1-1 6,5-2 0-7,-5 2 0 6,6 3-1-5,2 1-2 5,9 1 2-6,2 2-3 6,11 4-1-5,1 4-9 5,5 5-3-5,7 5-19 5,2 7-15-5,13-4-56 5,1 2 3-5</inkml:trace>
    </iact:actionData>
  </iact:action>
  <iact:action type="add" startTime="109673">
    <iact:property name="dataType"/>
    <iact:actionData xml:id="d5">
      <inkml:trace xmlns:inkml="http://www.w3.org/2003/InkML" xml:id="stk5" contextRef="#ctx0" brushRef="#br0">19266 6879 152 0,'2'10'32'4,"1"-5"15"6,9 5-43-5,1-12-3 5,4 2 2-5,4-2-1 5,-1 2 2-5,5-5-1 5,-2 4 1-5,7 11 3 5,-5-9 3-6,8 1 1 6,4 3 2-4,4-2 3 3,3-6 0-3,12 13 0 4,-11-8 0-5,8-7-3 6,-6-2-4-8,4-3-3 7,-15-13-3-4,11-4-2 3,-9 4 2-4,-1-7-2 5,-11 2 2-6,2-2 0 7,-11 0 2-6,-5-3 3 5,-2 10 1-4,-7-4 0 3,-6 1 1-4,-2 2-2 5,-5 1-2-5,-7-5-2 4,-1 6-1-4,-9 3-1 5,-1 4 0-5,-12 0-1 5,0 8 2-5,-13 0 2 6,10 12 1-7,-13 0 0 6,4 4 0-5,-13 4-2 5,16 5-2-5,-19 2-2 5,14 2 1-5,5 4-1 5,10-3-1-6,11 1-16 6,13-4-14-5,10-4-69 5,12-6 3-5</inkml:trace>
    </iact:actionData>
  </iact:action>
  <iact:action type="add" startTime="111146">
    <iact:property name="dataType"/>
    <iact:actionData xml:id="d6">
      <inkml:trace xmlns:inkml="http://www.w3.org/2003/InkML" xml:id="stk6" contextRef="#ctx0" brushRef="#br0">13971 7797 126 0,'16'-12'41'4,"7"0"5"6,1 1-31-5,16-8-13 5,-2 8 0-5,11-12-3 5,-7 3-4-5,11 3-42 5,-10 2 11-5</inkml:trace>
    </iact:actionData>
  </iact:action>
  <iact:action type="add" startTime="111296">
    <iact:property name="dataType"/>
    <iact:actionData xml:id="d7">
      <inkml:trace xmlns:inkml="http://www.w3.org/2003/InkML" xml:id="stk7" contextRef="#ctx0" brushRef="#br0">14723 7455 88 0,'25'-25'23'3,"6"-2"8"8,-9-1-24-6,-6-3-2 5,-1 2 0-6,-3 4-3 6,-4 4 1-5,4-1-3 5,-6 11 2-5,-6-4-2 5,-6 8 3-5,-14 0 0 5,-2 6 3-5,-13 1 1 5,0 6 3-5,-13-4 6 4,4-2 2-3,-13 2 4 4,11-2 0-6,-13-2 1 6,15 5-6-5,-8-3-2 5,7-1-3-5,-6-3-2 5,6-4-1-5,-8-2 0 5,10 0 1-5,-15 0-2 5,1 2 2-5,-7-2-1 4,5 5 0-4,-12 2-1 5,13-2 0-4,0 3 1 4,8 4-1-6,2 3 0 6,10-2 1-5,-4 7-2 5,9 0-2-4,0 7-2 3,6-1-1-3,4 9-2 3,3 2 1-4,3 2-2 5,8 1 2-5,9 8-3 5,0-4 3-5,6 2-2 5,7 2 2-5,17 7-2 5,-8-7 2-5,9 1-2 5,6-6 1-5,13-2-2 4,-7-9 2-4,20-14-2 5,3-8 1-6,21-21-7 7,4 2-6-6,15-32-28 5,-4 1-53-5,7-21 3 5</inkml:trace>
    </iact:actionData>
  </iact:action>
  <iact:action type="add" startTime="114044">
    <iact:property name="dataType"/>
    <iact:actionData xml:id="d8">
      <inkml:trace xmlns:inkml="http://www.w3.org/2003/InkML" xml:id="stk8" contextRef="#ctx0" brushRef="#br0">19339 7612 139 0,'-6'-8'52'4,"1"8"4"5,3-2-34-3,4-6-16 4,-2 5-7-5,8-2 5 5,-1-2-5-5,-1-3 4 5,6 17-4-5,-2-4 7 4,2 1-4-3,2-1 6 3,1 12-5-4,2-15 6 5,-2 1-8-5,5 3 5 5,0 2-5-5,6-9 10 5,6 13-4-5,8-10 5 6,-2-2-5-7,3-3 4 6,8 7-11-6,-1-14 4 6,-5 12-6-5,10 2 6 5,-7 0-6-5,1-6 5 5,-9 4-5-5,5 5 6 6,-9 4-7-7,2-8 6 6,-4 13-4-6,4-6 4 8,-3 0-5-8,10-1 8 5,-3 4-4-4,7-9 8 5,-6 1-4-5,2-4 4 5,-8-3-7-5,8 0 4 5,-6 2-8-5,3-1 5 5,-4-2-6-5,-1-12 5 5,-5 9-5-5,3-4 6 5,-6-1-6-6,6-2 4 6,-1 13-4-5,-1-9 5 6,-4-1-5-7,4 5 6 6,-7-3-6-4,4 4 6 4,0-4-7-6,4-2 7 7,-6-9-6-6,2 4 5 4,-6-5-5-4,3-3 6 5,-4 4-6-5,-1 1 4 5,-3 5-4-5,-1-5 5 5,-9 4-6-5,-4 4 6 5,2 2-5-5,-1-2 6 5,-11-1-6-5,7 0 5 5,-2-2-6-5,-1-2 6 4,-4 1-6-5,6-1 6 7,1 5-5-6,-8-7 5 5,-4 2-5-5,-5 5 6 5,2 7-6-5,-6-5 6 5,-1 9-5-5,-3-6 5 5,0 4-5-5,-11-5 5 5,4 1-6-6,2 0 5 6,-1 1-5-5,-1 2 5 5,4-6-6-5,-2 2 6 5,2 5-6-4,-10-4 6 3,5 2-5-4,-9 5 5 5,1 2-6-5,-6-4 6 5,1 2-6-6,3 2 6 6,6 1-5-5,-8-1 5 6,14 1-4-7,-4-1 4 7,-5-7-4-7,-3 0 4 6,10-2-5-5,-2 0 5 6,1-1-5-6,3 2 4 4,-1-1-4-4,-9-3 5 4,4 8-6-4,-7 2 6 5,2 2-5-4,-6 3 5 3,10 0-6-3,-10-3 7 4,11-2-7-5,-9 3 6 4,2 2-6-3,-2 3 6 4,8 2-6-5,-7 2 5 5,8 1-5-6,-1-1 6 6,2-2-6-5,1 1 6 5,3 2-6-5,-3 2 5 5,4 2-4-5,-2 5 4 5,4-7-4-5,0 1 4 5,4 4-5-4,1 2 1 2,6-1-11-3,3 7-14 5,5 4-65-5,5 6 10 5</inkml:trace>
    </iact:actionData>
  </iact:action>
  <iact:action type="add" startTime="121469">
    <iact:property name="dataType"/>
    <iact:actionData xml:id="d9">
      <inkml:trace xmlns:inkml="http://www.w3.org/2003/InkML" xml:id="stk9" contextRef="#ctx0" brushRef="#br0">14615 8266 138 0,'-14'-5'36'4,"3"4"19"7,6 11-45-6,2-7 4 4,1-5-6-4,4 4 2 5,4-2-11-5,-1-10 5 5,7 10-7-5,1 2 6 6,9 4-5-7,-1-7 5 6,4 2-5-5,8 1 5 6,4 6-5-7,-2-13 6 6,-14 0-2 8,4 4-3-17,23-19 6 11,-14-14-5-9,-5-17 5 8,-4 6-4-7,-13 0 5 6,-5 4-5-5,-1 1 7 6,-4 10-5-6,-7 0 8 5,0 9-3-6,-7-1 9 6,-9 6-4-6,-8 4 7 6,-2 9-8-5,-12-7 6 6,-5 8-10-7,-10-5 4 7,1 1-7-7,-6-1 4 7,10-3-8-6,-5-1 4 4,16 1-6-4,-3-2 5 6,7 5-7-8,2 4 6 7,8 5-6-4,-1 6 5 4,3 5-5-6,4 7 5 6,11 2-5-5,-9 3 6 6,11-5-6-7,1-1-4 6,10-2-16-4,4-2-65 3,13-3 9-4</inkml:trace>
    </iact:actionData>
  </iact:action>
  <iact:action type="add" startTime="122167">
    <iact:property name="dataType"/>
    <iact:actionData xml:id="d10">
      <inkml:trace xmlns:inkml="http://www.w3.org/2003/InkML" xml:id="stk10" contextRef="#ctx0" brushRef="#br0">14427 8736 164 0,'-13'13'40'5,"1"5"19"5,12-6-49-5,4 8 7 6,2-10-4-6,12-7 5 5,4-4-9-6,8-1 4 7,-2-10-11-6,15-3 3 5,0 4-6-5,14-9 4 4,-2-2-4-4,9-3 5 5,-5-1-5-5,2-12 6 5,-13 6-6-4,7-4 6 3,-12 2-6-4,0-2 6 5,-15 3-6-5,4 8 5 5,-17 3-4-6,-3 4 11 6,-12 6-2-5,-4 9 10 5,-9-4-4-5,-4 4 6 6,-4-5-10-7,-3-4 3 6,-5-6-11-5,-3 8 6 5,-3-8-8-5,-3-4 7 6,6 7 1 6,1 2-9-15,-40-12 7 7,-2-5-7-4,-4 17 7 5,6 6-7-5,13 17 6 6,14 8-7-7,-4 4 6 6,5 0-7-4,-5 1 6 3,15 18-7-4,-9 1 6 5,12-4-6-5,4 10 6 5,1-11-6-5,7-1 5 5,13-8-5-5,8 2 4 5,7-8-9-6,20 3-2 7,1-9-12-7,18 1-13 7,-5-1-7-6,26-4-56 5,-10-4 6-6</inkml:trace>
    </iact:actionData>
  </iact:action>
  <iact:action type="add" startTime="123260">
    <iact:property name="dataType"/>
    <iact:actionData xml:id="d11">
      <inkml:trace xmlns:inkml="http://www.w3.org/2003/InkML" xml:id="stk11" contextRef="#ctx0" brushRef="#br0">14230 9360 188 0,'-12'10'41'9,"9"-5"17"-4,4 1-51 5,1 4-8-6,6-6 6 7,-4-1-5-6,4 2 5 5,0-2-4-5,7-3 8 5,5 2-4-5,3-4 5 5,1 1-6-5,12-3 4 5,-3-6-8-5,15-5 3 4,1 1-4-5,10-8 4 8,3 0-4-8,4-1 4 6,-8 2-4-4,7-11 4 3,-19 1-4-4,3-13 6 5,0 8-7-5,3-14 6 5,-14 15-5-6,10-6 5 6,-10 13-5-5,-6-9 5 5,-9 14-6-5,-1-9 5 5,-7 6-6-5,-10 4 6 5,-2 15-5-5,-10-7 6 5,-9 10-4-5,-8-1 7 6,0-3-4-7,-16 0 12 6,5 6-2-6,-15-8 11 6,2 3-4-5,-9 2 7 5,3-1-10-5,-18-1 3 6,4-3-11-6,-5 4 3 4,5 2-8-4,-3 4 3 5,16 0-8-4,0 5 5 4,14 2-7-5,1 8 5 3,8 1-5-3,9 6 5 6,6 1-4-7,3 14 4 7,10-1-4-7,3 7 4 7,-6-8-6-7,9 7 6 7,8-4-5-6,8 0 5 5,8-1-4-6,18 1 4 6,7-8-5-5,15-6 2 5,16-4-8-5,14-5-8 5,7-5-20-5,21-1-69 5,-14-9 7-5</inkml:trace>
    </iact:actionData>
  </iact:action>
  <iact:action type="add" startTime="125065">
    <iact:property name="dataType"/>
    <iact:actionData xml:id="d12">
      <inkml:trace xmlns:inkml="http://www.w3.org/2003/InkML" xml:id="stk12" contextRef="#ctx0" brushRef="#br0">20565 9209 157 0,'-19'2'40'5,"8"1"17"5,1 2-43-5,-2-5-3 5,12 3 4-5,0 4-4 5,0-4 1-6,-2 0-1 7,12 7 4-6,-3-3-3 5,-4-2 1-6,7-2-5 6,2 1 0-5,3-6-6 5,-4-3 3-5,14 2-6 6,2 1 5-7,4-3-5 6,-2 3 4-5,9-1-5 6,-2 1 5-7,3-4-5 6,-8 1 5-5,4-5-5 4,-3 2 5-3,-3-6-5 3,-5-6 3-3,6-3-4 4,-11-5 1-6,5-4-6 7,-9-4 3-7,-2 3-6 6,-16-6 4-5,3 11-3 5,-10-10 7-4,-12 15-3 3,-1 0 6-5,-9 11-1 6,-6-3 4-5,-5 8-1 5,6-3 5-5,-1 5-6 5,7-8 4-5,-1 0-6 5,4 0 1-5,1-4-5 6,7 7 5-6,1 8-7 4,4 4 4-5,-2 10-5 6,5 8 2-5,-1 10-11 5,-4 1 3-4,3 7-14 3,-10 0-9-4,4 15-26 6,-8-9 1-6</inkml:trace>
    </iact:actionData>
  </iact:action>
  <iact:action type="add" startTime="125527">
    <iact:property name="dataType"/>
    <iact:actionData xml:id="d13">
      <inkml:trace xmlns:inkml="http://www.w3.org/2003/InkML" xml:id="stk13" contextRef="#ctx0" brushRef="#br0">20360 9295 44 0,'-15'45'14'3,"7"1"-3"8,13-12-18-7,8-14-9 6,16-15-5-4</inkml:trace>
    </iact:actionData>
  </iact:action>
  <iact:action type="add" startTime="126672">
    <iact:property name="dataType"/>
    <iact:actionData xml:id="d14">
      <inkml:trace xmlns:inkml="http://www.w3.org/2003/InkML" xml:id="stk14" contextRef="#ctx0" brushRef="#br0">14955 9848 87 0,'5'-10'24'5,"8"-3"12"6,-1-7-21-7,8 5-2 7,1-7 4-7,1 6-6 6,0 1-3-5,-1 5-4 5,-4 3 4-7,-1 7 1 8,4 0 5-6,2 5-1 5,-2-5 1-5,5 2-5 5,0-1-3-4,3-4-4 3,-7-7 2-4,4-2-3 6,-6 1 3-6,-8-9 1 4,-1 3 7-4,-5-6 0 6,-5 8 4-8,-5-13 0 8,-2 5 1-6,-7-7-5 5,0 5 0-5,-4-3-5 5,-4 6 2-6,-2-6-4 7,0 3 4-6,-4 0-1 4,2 7 4-5,-3-4-1 7,3 11 3-6,-6-3-4 5,2 6 3-5,-3 3-3 4,2 3 1-3,-9-1-5 4,15 10 2-5,-8 3-6 5,9 0 2-5,-7 5-3 5,3 3 2-6,-6 2-4 6,5-2 3-5,-1 7-3 5,5-3 4-5,3 11-5 5,6-2 4-5,1 6-4 5,8 4 4-5,7 12-4 5,-2-18 4-5,14 5-3 6,6-7 3-7,12-6-4 6,5-9 3-6,13 2-3 6,-1-8 2-5,7-4-3 5,-2-10 3-5,11-6-11 6,0 8-1-7,15-12-23 6,-8-6 52-5,11 3-124 5,-8-5 43-5</inkml:trace>
    </iact:actionData>
  </iact:action>
  <iact:action type="add" startTime="127893">
    <iact:property name="dataType"/>
    <iact:actionData xml:id="d15">
      <inkml:trace xmlns:inkml="http://www.w3.org/2003/InkML" xml:id="stk15" contextRef="#ctx0" brushRef="#br0">15121 10483 144 0,'2'0'27'4,"3"-3"13"7,8-5-38-7,9 4-5 7,1-6 7-7,5 5-3 6,0 4 5-6,5 2-3 6,-1-1 6-5,8 4-3 5,-5-4 3-4,3 0-4 4,-2 1 2-6,-1-1-5 6,2-11 1-5,-2-1-2 6,-7-9 4-6,-5-13-4 5,-1 5 4-6,-9-3-4 6,-1 2 3-5,-4-5-3 5,-5 4 2-5,-8-2 2 5,-6 4 5-5,-11-5 1 4,-3 9 5-3,-8-4-1 4,0 6-1-5,-14-2-2 4,-1 5 0-3,-10-3 1 3,5 3 2-4,-12-3-5 5,12 6 1-5,-8 4-1 5,16 5 1-5,-5 5-2 5,3 4 4-5,4 9-5 5,7 0 0-5,-2 10-6 5,9-5 2-5,-4 10-4 5,3 0 3-5,10 1-4 4,0 4 4-4,10 8-6 5,9-6 6-4,14 6-5 3,-3-6 4-4,15 4-4 6,3-3 4-7,17-1-9 6,-3-6 0-5,17-7-20 5,-4-4-9-5,15-19-65 5,-5-9 6-6</inkml:trace>
    </iact:actionData>
  </iact:action>
  <iact:action type="add" startTime="130101">
    <iact:property name="dataType"/>
    <iact:actionData xml:id="d16">
      <inkml:trace xmlns:inkml="http://www.w3.org/2003/InkML" xml:id="stk16" contextRef="#ctx0" brushRef="#br0">14982 10931 175 0,'-5'2'38'9,"5"-7"17"-5,6 8-55 7,6 7 3-7,4 9-4 7,-1 6 3-6,4-4-3 4,-4 4 4-3,3 2-3 4,-3-13 3-5,10 0-4 4,0 1 4-4,8-2-3 4,2-10 2-3,13 6-2 4,0-8 2-6,7-12-2 8,-2-1 3-9,-2-16-3 8,-7 1 4-6,-3-11-3 5,-11 7 3-6,-7-8-3 7,-8 3 4-6,-8-1-4 4,-9 4 3-4,-13-3 4 6,-1 9 4-7,-8 4-2 6,-4 3 3-5,-12 2-3 5,5 4-3-5,-6-4-5 5,-1 3 3-5,-2-5-5 5,7 2 3-5,-3-3-4 5,2 4 5-6,-4-3-7 6,6 8 6-5,-11 4-3 5,4 6 4-5,-2 11-2 5,4 2 5-5,-4 9-4 5,-5 2 2-5,-6 9-4 6,6-2 2-7,2 9-4 5,5-7 3-3,21 2-6 3,16-11-5-3,21-10-73 3,18-17 19-4</inkml:trace>
    </iact:actionData>
  </iact:action>
  <iact:action type="add" startTime="131575">
    <iact:property name="dataType"/>
    <iact:actionData xml:id="d17">
      <inkml:trace xmlns:inkml="http://www.w3.org/2003/InkML" xml:id="stk17" contextRef="#ctx0" brushRef="#br0">19620 10890 135 0,'25'8'48'3,"3"-6"9"7,-3-2-44-5,20 0 5 4,-7-5-14-4,5 0 2 5,7 3-8-4,8-3 6 4,-8 0-6-5,11 4 5 5,-6-4-4-5,10 1 4 5,0 4-5-6,1-1 13 7,-8 2-5-6,7 4 5 4,-10 0-5-4,1-6 5 5,-8-6-12-5,5-3 5 5,-8-8-4-6,0-4 8 7,-2 1-4-6,4-8 6 6,-9 6-5-7,3-5 4 6,-3 6-8-5,2-1 7 5,-8 3-5-6,4 5 7 6,-6 0-6-5,-2 2 5 6,-3 5-8-7,-3-4 4 6,-5-1-7-4,-3 0 5 4,-2-6-5-6,-7-5 6 6,0-1-6-4,-3 3 5 3,-4-1-4-5,-5 0 4 7,-9-1-5-6,1 4 5 5,-7 6-5-6,-11-6 6 7,-5 1-4-6,-4 21 10 5,-11-14-3-6,-8 9 7 6,9 8-6-5,-7-7 7 5,6-1-10-6,-1-2 5 6,11 0-8-5,-5-8 7 6,8-4-7-7,-6-3 5 6,6 7-7-5,-10-7 7 6,12 14-6-6,-19 1 5 5,9 6-5-6,-16-1 6 7,2 10-5-7,-19 0 5 6,6 2-5-5,-21 6 8 5,14 4-3-6,-19-8 7 7,12-4-6-6,-8 0 6 5,18-5-10-5,-8-1 3 5,24 1-9-6,0 11 5 7,13-4-11-6,-3 1-5 4,18 14-15-4,-1 9-92 5,3 2 17-5</inkml:trace>
    </iact:actionData>
  </iact:action>
  <iact:action type="add" startTime="135615">
    <iact:property name="dataType"/>
    <iact:actionData xml:id="d18">
      <inkml:trace xmlns:inkml="http://www.w3.org/2003/InkML" xml:id="stk18" contextRef="#ctx0" brushRef="#br0">15252 11492 171 0,'-5'0'37'5,"-1"-5"14"6,12 9-46-6,4-8-6 5,7 4 2-5,4 0-2 5,8 0 3-5,0-5-4 5,1-1 5-5,9-4-5 5,-3 5 5-5,7-8-5 4,-1-1 4-4,1-2-5 5,-5-1 4-5,0-6-4 5,-6 0 4-5,1-2-3 5,-6-2 5-4,-3-4-1 3,-10 4 5-4,2-9 1 5,-12 7 6-5,-1-1-1 4,-8-1 2-4,-5 4-3 5,-5 9 1-5,-10-3-5 5,-8-1 3-5,-5 10-2 5,-2 4 2-5,-10-5-3 5,4 8 2-5,-11-3-4 5,2-1 1-5,-4-2-5 4,6 2 3-4,-1 8-6 6,18 2 3-7,-4 11-4 6,15 1 5-5,2 5-5 5,6 2 4-5,7 12-3 5,5-4 2-4,5 10-4 4,5 4 4-6,12 8-11 6,-2-14-1-4,13 7-22 2,-1-13-42-3,16 0-10 5,-5-5-24-5</inkml:trace>
    </iact:actionData>
  </iact:action>
  <iact:action type="add" startTime="136346">
    <iact:property name="dataType"/>
    <iact:actionData xml:id="d19">
      <inkml:trace xmlns:inkml="http://www.w3.org/2003/InkML" xml:id="stk19" contextRef="#ctx0" brushRef="#br0">15375 11969 163 0,'-30'3'38'4,"4"2"13"6,17-3-45-5,6-2-4 5,10-5 2-6,6-2-4 7,5-1 3-7,-3-1-4 7,0 4 4-6,3 5-3 4,-6 0 3-3,6 0-2 3,0 5 0-3,-1 0 4 3,0-1 2-4,8-1-2 4,1 0 3-3,7-9-2 4,5-6-3-6,11-6-5 8,0-4 3-8,3-11-4 6,3-2 5-4,4-8-4 3,-9 5 4-4,5 0-2 4,-4 8 4-3,-6-10-4 3,-13 12 4-4,-7-4-3 5,-9 11 4-5,-24-9 5 5,-5 17 6-5,-12-1 1 6,-7 6 5-7,-22-5-2 6,5 4-5-5,-10 3-6 4,-1 1-1-4,-7 3-3 6,4 4 2-7,-5-1-5 6,4 9 3-5,-8 5-4 5,16 12 1-5,-2-2-4 5,14 10 4-5,11 1-5 5,20-1 4-5,8-8-6 5,13-1 0-5,11-9-21 5,12-6-8-6,21-1-58 6,4-5 1-4</inkml:trace>
    </iact:actionData>
  </iact:action>
  <iact:action type="add" startTime="137491">
    <iact:property name="dataType"/>
    <iact:actionData xml:id="d20">
      <inkml:trace xmlns:inkml="http://www.w3.org/2003/InkML" xml:id="stk20" contextRef="#ctx0" brushRef="#br0">15559 12506 234 0,'-5'0'47'4,"7"-6"23"6,6-4-67-4,12-4-3 3,3 1 4-4,-3-3-4 5,10 12 6-4,-3-6-4 4,-1 7 2-6,-1 5-4 6,-1 3 4-5,-1-5-4 5,3 6 3-6,6 3-4 7,-1-19 3-6,4-2-4 5,0 2 2-6,3-12-2 7,-9-1 3-5,0-2-2 3,-9-3 5-4,-11-15-3 5,-14 6 4-6,-9-7 1 6,-9 7 6-5,-13-3 1 6,2 10 6-7,-10-3-3 6,-1 10 0-5,-10-2-6 6,-5 5-2-7,-6 4-6 6,3 7 1-4,-17 1-3 3,7 11 3-5,-7 9-3 6,9 5 3-4,0 9-3 3,21 4 2-4,7 11-3 5,14-6 4-5,11 10-5 5,10-7 4-5,13 5-7 5,11-1 1-5,11-2-18 5,6 1-6-5,20 19-73 5,12-7 10-5</inkml:trace>
    </iact:actionData>
  </iact:action>
  <iact:action type="add" startTime="138861">
    <iact:property name="dataType"/>
    <iact:actionData xml:id="d21">
      <inkml:trace xmlns:inkml="http://www.w3.org/2003/InkML" xml:id="stk21" contextRef="#ctx0" brushRef="#br0">19736 12511 147 0,'-8'4'30'4,"14"-4"15"7,8 0-42-7,1-5-3 6,-4 3 3-6,6 0-4 7,-5 4 4-7,2 1-4 7,0 1 4-6,-1-3-3 5,-1 9 6-6,-1-8 4 7,1 0 5-7,8-1-3 5,-5 1 4-3,6-5-7 3,4-4-3-3,3-6-7 4,1-7 2-5,4-7-8 6,-2 4 0-8,-2-14-20 8,-3 4-26-7,1-2-8 7,-7-1-20-6</inkml:trace>
    </iact:actionData>
  </iact:action>
  <iact:action type="add" startTime="139099">
    <iact:property name="dataType"/>
    <iact:actionData xml:id="d22">
      <inkml:trace xmlns:inkml="http://www.w3.org/2003/InkML" xml:id="stk22" contextRef="#ctx0" brushRef="#br0">20183 12096 126 0,'-27'-15'57'4,"-4"1"3"6,-6 2-29-5,-11-1-9 5,5 1-7-5,-7-3-3 5,2 5 0-5,3 5-4 4,4-3 3-4,-3 5-2 5,8 1-1-5,-12-3-5 5,13 2 2-5,-10 4-3 5,5 1 1-5,-5 3 1 5,4-3 7-5,-7 3-1 6,6 1 7-7,-4-1 1 7,4 3 3-8,-3 4-7 7,6 5 2-5,-5-1-7 5,6 6-1-5,5 6-6 6,5 2 3-6,1 3-5 5,21 0 3-6,-3 9-5 6,8-7 4-5,7 6-4 5,13 1 4-5,-5 2-4 5,6-7 3-6,12 13-3 6,-2-7 3-4,0 0-4 4,-2-10 5-6,13 2-4 7,-2-10 3-6,10 0-4 5,5-14 2-6,27 1-11 6,0-17-3-5,20-12-88 5,-4-11 20-5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4T15:19:28.8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662">
    <iact:property name="dataType"/>
    <iact:actionData xml:id="d0">
      <inkml:trace xmlns:inkml="http://www.w3.org/2003/InkML" xml:id="stk0" contextRef="#ctx0" brushRef="#br0">10274 10624 54 0,'0'-1'28'4,"-4"-3"6"7,4-1-14-6,-1 2-1 5,2 0-5-5,6-5-3 4,-1 4-6-3,9-6-2 3,4-6-2-5,7-8-1 8,1-4 0-8,24-10 0 6,-1-2 0-5,11-11-1 6,-12 11 1 6,-3-2 0-16,54-49-3 11,-7 3-17 0,6-13-18-10,-6 5-2 3</inkml:trace>
    </iact:actionData>
  </iact:action>
  <iact:action type="add" startTime="21278">
    <iact:property name="dataType"/>
    <iact:actionData xml:id="d1">
      <inkml:trace xmlns:inkml="http://www.w3.org/2003/InkML" xml:id="stk1" contextRef="#ctx0" brushRef="#br0">9518 11099 24 0,'0'-7'7'4,"0"-1"1"6,0 1-5-5,2-6-3 5,-2 10 8-4,-2-5 5 3,2 11 7-4,0-5-2 5,-1 11 4-5,-3-6-6 4,4 3-4-4,-5-1-7 6,9 4 1-6,-4-1-5 5,0-8 2-5,0 3-5 5,0 1 5-6,0 6-4 7,-4-4 4-6,4 9-5 4,-1 5 5-3,-3-3-4 3,-1-14 3-4,4 0-3 5,-1 1 4-6,0-4-4 7,4 1 4-6,1 1-4 5,7 0 4-5,2-4-5 5,3 0 4-6,0-6-5 6,-2 6 4-5,7-9-4 5,0 6 4-6,1-13-4 7,3-9 4-6,7-5-4 5,1 9 5-6,8-12-5 7,-2 1 6-6,5 2-3 5,3 2 2-5,4-8-4 5,-7 10 5-5,10-2-5 4,-4 7 3-4,7-7-3 5,-8 5 4-5,15 2-5 5,-3-2 5-5,18-10-5 5,0 0 5-4,13-10-5 3,-4-1-1-4,2-11-31 5,-14 9 7-5</inkml:trace>
    </iact:actionData>
  </iact:action>
  <iact:action type="add" startTime="25708">
    <iact:property name="dataType"/>
    <iact:actionData xml:id="d2">
      <inkml:trace xmlns:inkml="http://www.w3.org/2003/InkML" xml:id="stk2" contextRef="#ctx0" brushRef="#br0">12422 11076 5 0,'6'0'23'4,"3"-5"1"7,-3-5 3-8,-1-8-1 7,5 6-4-5,3-11-7 6,-1-5-6-6,10-6 0 5,-2 1 2-5,10-10 6 4,-4-7 3-3,16-11 0 4,6-2-2-5,16-14-5 3,-5-7-6-1,17-4-4 3,-11-2-1-7,11-4-2 7,-13 9-1-4,12 2-52 4,-7 15-1-5,7 3-18 5</inkml:trace>
    </iact:actionData>
  </iact:action>
  <iact:action type="add" startTime="47801">
    <iact:property name="dataType"/>
    <iact:actionData xml:id="d3">
      <inkml:trace xmlns:inkml="http://www.w3.org/2003/InkML" xml:id="stk3" contextRef="#ctx0" brushRef="#br0">10191 12551 15 0,'-5'-2'26'10,"0"2"-4"-5,-2-6 4 5,5-4-8-5,4-2-5 5,0 1-1-5,9-9-6 5,-1-3 0-6,10-2-4 6,2-7 1-5,11-11-5 5,-2 0 4-5,14-9-8 6,-2 1-9-7,6-4-15 6,0 7-2-4</inkml:trace>
    </iact:actionData>
  </iact:action>
  <iact:action type="add" startTime="48337">
    <iact:property name="dataType"/>
    <iact:actionData xml:id="d4">
      <inkml:trace xmlns:inkml="http://www.w3.org/2003/InkML" xml:id="stk4" contextRef="#ctx0" brushRef="#br0">11671 12473 110 0,'4'-21'23'8,"-4"6"11"-2,11 1-35 4,8 6 3-5,4-15-4 5,3-4 4-5,13-4-24 5,-3-12-11-5,9-12-3 5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4T15:58:51.8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360">
    <iact:property name="dataType"/>
    <iact:actionData xml:id="d0">
      <inkml:trace xmlns:inkml="http://www.w3.org/2003/InkML" xml:id="stk0" contextRef="#ctx0" brushRef="#br0">13839 7236 29 0,'0'-7'26'9,"0"2"-4"-2,2-5-2 2,6-2-14-4,1-7 15 5,-1 0 6-6,5-2 8 7,2-1 1-6,7-4-1 5,-1-6-16-5,18 1-7 4,-11-8-9-4,25 5-2 5,-10-13 0-5,10-4-1 6,-5-2 0-7,10-4-8 8,-16-8-11 2,11 12-40-13,-16 5 2 2</inkml:trace>
    </iact:actionData>
  </iact:action>
  <iact:action type="add" startTime="8060">
    <iact:property name="dataType"/>
    <iact:actionData xml:id="d1">
      <inkml:trace xmlns:inkml="http://www.w3.org/2003/InkML" xml:id="stk1" contextRef="#ctx0" brushRef="#br0">16530 7116 156 0,'5'-11'36'10,"-3"-4"14"-5,13 0-46 5,-2-7-2-6,9 1-1 6,1-8 0-6,10-6-1 7,1 4 0-6,17-12-1 6,-6-4-7-7,16-12-42 6,-6 2 10-4</inkml:trace>
    </iact:actionData>
  </iact:action>
  <iact:action type="add" startTime="13779">
    <iact:property name="dataType"/>
    <iact:actionData xml:id="d2">
      <inkml:trace xmlns:inkml="http://www.w3.org/2003/InkML" xml:id="stk2" contextRef="#ctx0" brushRef="#br0">7983 8006 31 0,'0'-4'40'11,"-5"3"-6"-6,0-9-2 5,6 5-13-7,-1 0-6 8,0 1-2-7,-6-4-6 7,4 2 3-6,-1 1 1 5,-4 0 5-6,-10 1 2 6,7 3 5-4,0 2 2 4,-8-1 1-6,-2-1 0 6,12 4-1-4,-12 2-4 3,-8-3 1-4,-5-1-2 5,-1 3-1-5,-15-4-1 7,5-2 0-9,-5-1-3 7,6 3 1-4,-7-5-4 3,7 3-1-4,-4 0-3 5,2 2 2-5,-10-1-4 4,7 1 3-4,-6-5-4 5,4 1 3-5,-5-1-5 5,5-1 2-5,-8 2-4 6,5-4 3-7,-2 0-4 7,10 3 3-6,-1-5-10 4,11 5-1-3,0 8-32 4,9 2-64-7,2 8 8 7</inkml:trace>
    </iact:actionData>
  </iact:action>
  <iact:action type="add" startTime="18710">
    <iact:property name="dataType"/>
    <iact:actionData xml:id="d3">
      <inkml:trace xmlns:inkml="http://www.w3.org/2003/InkML" xml:id="stk3" contextRef="#ctx0" brushRef="#br0">7933 8392 18 0,'-10'-15'43'4,"6"5"-10"8,6 9 0-8,-4-14-8 6,2 12-11-5,-1 1 1 5,-4-8 1-5,0 3 2 4,5 16 1-4,-17-18 1 5,12 11-6-4,-11 1-3 4,14 2-4-6,-13-5-2 7,10 12-1-6,-7-2-1 5,7 3 0-6,-26-8-2 7,8 0 2-7,-4 5 1 6,4-2 3-6,-12 6 2 6,15 4 4-3,-11 2 2 2,-1-5 0-5,-9-2 0 7,9-3-2-6,-11-3-1 5,5-2-2-5,-10-2-2 4,3-1 1-3,-5-1-1 4,3 6 0-6,-6-6 1 6,3-1 1-5,-14 0-2 5,4-1-2-5,-5-6-1 5,7 4-1-5,3-2-3 6,22 2-1-7,2-6-3 6,6 4-4-5,6-3-14 5,4 1-12-6,6 7-66 6,5 7 8-4</inkml:trace>
    </iact:actionData>
  </iact:action>
  <iact:action type="add" startTime="88187">
    <iact:property name="dataType"/>
    <iact:actionData xml:id="d4">
      <inkml:trace xmlns:inkml="http://www.w3.org/2003/InkML" xml:id="stk4" contextRef="#ctx0" brushRef="#br0">17819 9898 106 0,'-2'-9'27'11,"-1"8"11"-7,-2-8-33 7,5 4 2-6,0-3-3 4,-2 1 1-4,2 1-4 6,-2-3 2-6,4 3-4 5,0-1 4-5,-2-1-5 4,3 3 5-4,0-2-3 4,1-1 4-3,2 1-3 4,3 1 4-5,1-4-2 5,1-2 5-6,4-9 2 6,-2 1 6-4,7-5 1 4,-6 0 4-6,7 0-3 6,1 10-2-4,-2-22-5 3,1 13-2-4,11-10-5 5,-6 1 0-5,3-7-6 5,7 17 3-5,7-15-14 5,-8 6-1-5,8-12-19 5,1 1-22-5,7-16-13 5,-3 5-10-5</inkml:trace>
    </iact:actionData>
  </iact:action>
  <iact:action type="add" startTime="93769">
    <iact:property name="dataType"/>
    <iact:actionData xml:id="d5">
      <inkml:trace xmlns:inkml="http://www.w3.org/2003/InkML" xml:id="stk5" contextRef="#ctx0" brushRef="#br0">17301 10528 161 0,'0'-6'25'4,"5"2"23"7,1-2-52-7,9-1 3 6,0 2 0-6,5-5 4 7,-5 5-5-6,5-5 5 5,-2 5-6-5,2-7 3 5,-8-9-8-6,1-1 0 7,-6-4-7-6,-1 8 5 5,-7 1-3-6,-3 9 10 6,-1 3 3-5,-6-2 17 5,-4-8-2-5,-2-7 10 5,4 1-6-5,-5-11 3 5,3 4-14-5,-7-3 3 6,-1 2-10-7,0-4 6 6,-4 2-5-5,-4 1 9 4,6 7-3-4,-5-1 11 6,2 4-6-7,-7-3 3 6,10 3-6-4,-5-1 4 4,3-1-12-6,-2 2 5 6,9 7-6-4,-4-5 3 3,-1 3-7-4,6 3 7 5,-3-1-7-6,-13-2 7 6,-3 3-4-5,-4 2 10 5,6 4-4-5,-12-3 9 6,13 4-5-6,0 0 6 4,3 5-10-4,-4-16 4 5,6 3-9-5,-1 3 5 5,2 6-8-5,-2-11 5 4,6 15-5-3,-10 4 5 4,0-11-5-5,-6 0 5 5,4 12-5-5,-13-6 6 4,2 2-6-4,-5 3 6 6,13 6-4-6,-13-2 6 5,13 4-7-6,5 6 6 6,12-3-7-6,-5 5 5 6,10-5-6-4,-4 6 5 4,9-4-4-6,-5 3 4 7,4-7-5-6,1 0 6 5,5-1-6-5,-2 5 5 5,3-6-5-5,2 2 6 5,2-3-5-6,1 2 5 6,4-2-5-5,1 3 4 5,2-3-5-5,2 8 5 5,4-4-6-5,1 4 6 5,3 0-4-5,0 7 2 5,1-3-4-5,3 3 6 5,-1-1-6-6,4 6 5 6,-4-5-3-5,3 3 5 5,-4-8-6-5,11 7 6 6,-5-9-6-7,7 4 5 6,-3-4-5-5,14 4 5 6,-9-12-4-6,6-1 5 5,-11-5-6 7,1 4-1-16,28 5 4 9,-9-8-5-5,6 12 6 5,-2 1-5-4,-21-11 7 4,-6-1-6-6,5 8 5 7,-5-4-5-6,2 0 6 5,1 1-6-6,1 4 5 6,-3-2-4-6,1-4 6 7,6 6-7-6,-2-4 6 5,1 1-7-5,8-2 7 4,-8 0-6-3,9-3 5 4,-3-3-5-5,6-8 6 5,-3-3-6-5,6-1 5 5,-9-2-5-6,4-4 6 6,-8 4-5-5,2 0 4 5,0-1-5-5,3-2 5 6,0 3-5-7,6-5-3 6,-1 0-11-5,5 1-13 5,-2 3-66-5,-4-9 11 5</inkml:trace>
    </iact:actionData>
  </iact:action>
  <iact:action type="add" startTime="128269">
    <iact:property name="dataType"/>
    <iact:actionData xml:id="d6">
      <inkml:trace xmlns:inkml="http://www.w3.org/2003/InkML" xml:id="stk6" contextRef="#ctx0" brushRef="#br0">8613 11453 99 0,'-11'3'41'10,"4"0"2"-5,-8-8-20 5,2 2-13-6,5-4 6 7,4 2-11-7,-7-6 6 6,9 1-6-5,-1-4 5 5,-9-2-7-5,10 3 3 5,4 3-6-4,-14-2 5 4,2 4-5-6,4 3 10 6,-2 5-2-5,-12 0 9 5,1 1-1-6,-6 1 11 7,2 1-7-7,-15-1 9 7,8 3-8-5,-5-5 6 3,2 0-11-5,-5 0 2 6,6 0-11-4,-2 0 3 3,-1 0-8-4,0 0 3 4,3 0-7-4,-9 0 6 6,3 0-6-6,-7 0 6 5,7 0-7-5,-16 0 7 5,3-2-7-6,-9-4 7 7,0 1-7-6,-11-9 7 5,10 1-7-6,-7-7 1 6,9 0-14-5,0-8-9 5,7 0-80-5,-19-14 16 5</inkml:trace>
    </iact:actionData>
  </iact:action>
  <iact:action type="add" startTime="131507">
    <iact:property name="dataType"/>
    <iact:actionData xml:id="d7">
      <inkml:trace xmlns:inkml="http://www.w3.org/2003/InkML" xml:id="stk7" contextRef="#ctx0" brushRef="#br0">8598 11763 200 0,'-19'-12'40'5,"4"2"22"5,15 12-63-5,-5-4 4 5,5 2-5-5,6-1 5 6,-2-3-5-7,-18-4 5 6,6 3 0 8,-2 3-3-16,-3-8 6 9,-6 12-4-7,-9 0 12 6,13 1-5-5,-3-1 10 6,-7 8-4-7,-10-15 6 6,14 8-9-5,-14-6 7 5,7 6-8-5,-7-10 5 4,7 7-8-4,-9 2 6 5,5-4-10-4,-4 9 5 4,3-17-8-5,-4 13 5 4,2-4-7-4,-4 1 5 6,5-9-6-6,-7 16 6 4,6-15-7-5,-12-1 7 7,3 1-6-7,-3 5 5 7,4 0-6-6,0-6-6 5,20 9-17-5,-2 0-73 4,3-10 9-3</inkml:trace>
    </iact:actionData>
  </iact:action>
  <iact:action type="add" startTime="155930">
    <iact:property name="dataType"/>
    <iact:actionData xml:id="d8">
      <inkml:trace xmlns:inkml="http://www.w3.org/2003/InkML" xml:id="stk8" contextRef="#ctx0" brushRef="#br0">9523 14061 168 0,'-16'7'38'4,"1"-7"18"6,8-2-54-5,-1-6 5 4,6 0-7-4,-1-6 5 4,1-1-6-3,-3 2 4 4,2 5-4-5,-4 1 9 5,2 1-4-5,-3 4 7 5,-2 4-3-6,-2-1 8 7,2 6-7-6,-5 1 6 6,2-3-6-7,3 5 5 6,0-2-8-6,-10 1 5 6,14-3-7-4,-13-1 5 4,-1-1-6-6,-3-3 7 6,-2-2-6-4,-11-1 7 4,12 0-7-5,-17 1 5 4,1-4-7-4,-6 1 4 5,-4-4-5-5,-15-4 6 4,12 1-5-3,-15-6 8 4,5 4-6-6,-15-5 7 7,11 3-5-7,-21-3 5 7,5 1-6-6,-10-15 5 5,7 14-10-5,-10-8 6 4,23-4-8-5,-2 0 3 7,12 10-10-6,8-12-8 5,19 11-23-6,-12-9-63 6,-2 3 4-5</inkml:trace>
    </iact:actionData>
  </iact:action>
  <iact:action type="add" startTime="158484">
    <iact:property name="dataType"/>
    <iact:actionData xml:id="d9">
      <inkml:trace xmlns:inkml="http://www.w3.org/2003/InkML" xml:id="stk9" contextRef="#ctx0" brushRef="#br0">9482 14153 194 0,'-24'-5'42'5,"3"3"19"3,1 4-51-2,-2 4 2 4,2-4 5-5,2 3-2 5,7 0 0-5,1 3-6 5,0-8-2-5,5 2-7 4,6-2 2-3,-2-2-3 4,2-4 2-6,8 2-2 6,1-6 3-5,-12 0-3 6,-3 2 3-7,-3 0-2 6,4 3 2-5,-4 8-4 5,1-1 3-4,2 4-4 3,-1 4 3-3,-9-5-6 3,0 0 2-4,15 10-9 5,-2-2 4-5,5 2-6 4,4 0 5-3,-4 2-1 3,-9-10 10-4,1 3-2 6,-3-4 4-7,-1 4-2 7,3-5 4-6,6 5-4 4,-4-3 4-3,4 3-4 3,4-9 4-4,1 3-4 4,-5-4 2-3,1-2-6 4,9 0-2-5,0 1-15 5,2-6 2-5,-2-3-6 4,1 7 7-4,-6-7 1 5,2 8 14-5,-4-3-1 6,6 10 5-7,-6-5-3 6,4 0 5-5,-7 3 0 5,3 4 7-5,-6-5 4 5,1 1 7-5,-6 4 1 5,4-7 3-5,-6 1-2 5,-10-1-1-5,7 2-1 5,1 0 1-5,-2-1-1 4,0 4 0-4,-7-5-4 5,-4-1-1-5,-8-3-4 7,4 3 0-9,-9-3-5 7,12 6 2-5,-8 5-4 5,6-4 2-5,-13 0-2 5,3 2 6-5,-9 0 0 4,-3-6 5-4,-10-1-3 5,-1-1 2-5,-9-6-3 5,-4-4 0-5,-16-4-7 5,7-4 2-5,-8-9-6 5,9 2 0-5,8-19-17 5,19 1-6-5,5-12-94 5,13-5 16-6</inkml:trace>
    </iact:actionData>
  </iact:action>
  <iact:action type="add" startTime="198172">
    <iact:property name="dataType"/>
    <iact:actionData xml:id="d10">
      <inkml:trace xmlns:inkml="http://www.w3.org/2003/InkML" xml:id="stk10" contextRef="#ctx0" brushRef="#br0">16731 15727 139 0,'-8'5'56'11,"-9"2"9"-7,3 5-28 6,4-2-10-4,1 3 4 3,1-3-8-3,3-2-2 2,-2-3-6-3,2-5-4 6,5 7-5-6,0-12-3 5,4 2 0-5,2-6-3 5,3 3 1-6,7-16-1 6,6 2 2-4,8-20-3 4,-4-6 2-5,16-24-1 5,-2-5 1-7,1-19-2 7,-3 1-1-4,5-8-10 4,-9 6-7-5,-1-8-70 6,0 22 12-7</inkml:trace>
    </iact:actionData>
  </iact:action>
  <iact:action type="add" startTime="198947">
    <iact:property name="dataType"/>
    <iact:actionData xml:id="d11">
      <inkml:trace xmlns:inkml="http://www.w3.org/2003/InkML" xml:id="stk11" contextRef="#ctx0" brushRef="#br0">18006 16000 171 0,'-15'20'53'10,"4"-6"15"-6,-1-2-48 6,4-7-3-6,6-3-3 7,2-11-6-7,0-5-2 7,2-3 0-6,3-3 2 5,-5-5 1-6,3-5 0 7,2 4 0-6,2-9-3 4,-2-10-1-3,6-6-3 3,4-1 0-4,9-21-2 5,-3-7 0-5,12-21-5 6,2 5-6-8,-2-28-28 9,-4 6-43-8,2 0-1 6</inkml:trace>
    </iact:actionData>
  </iact:action>
  <iact:action type="add" startTime="204660">
    <iact:property name="dataType"/>
    <iact:actionData xml:id="d12">
      <inkml:trace xmlns:inkml="http://www.w3.org/2003/InkML" xml:id="stk12" contextRef="#ctx0" brushRef="#br0">19915 15772 156 0,'-6'5'37'9,"-3"2"16"-3,6-14-45 3,-2 2-1-4,5 5-1 6,-3-5 0-7,1-3-4 7,4 16 1-7,-4-8-2 7,1-5 1-7,-1 5 5 7,-5 2 4-6,4-4 3 4,-4 1 5-4,4 2 1 5,1 8-2-5,-4-14-3 5,6 0-4-5,1 6-3 5,4 4-2-5,-1-6 2 5,1-1 2-5,-2-1 3 5,0-4 2-5,-3-10-1 4,7-1-1-4,-2 0-3 5,3-4-3-5,4-4-3 5,1-6-2-5,7-11-1 6,2-5 0-7,7-13-2 6,3-2 1-5,5-15 0 5,2-2-1-5,6-13-7 5,-3 3-4-6,4-13-23 6,-3 6-15-4,1-6-51 3,-6 16-3-4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DD580-3A5B-45F8-8A18-9B3F224B6FD5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15957-7851-4EED-8F0C-C457A0102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2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15957-7851-4EED-8F0C-C457A0102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91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15957-7851-4EED-8F0C-C457A0102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21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15957-7851-4EED-8F0C-C457A0102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75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15957-7851-4EED-8F0C-C457A0102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0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5099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6651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3509963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052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7455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89116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9370"/>
            <a:ext cx="7886700" cy="5329085"/>
          </a:xfrm>
        </p:spPr>
        <p:txBody>
          <a:bodyPr/>
          <a:lstStyle>
            <a:lvl2pPr marL="457200">
              <a:defRPr/>
            </a:lvl2pPr>
            <a:lvl3pPr marL="685800">
              <a:defRPr/>
            </a:lvl3pPr>
            <a:lvl4pPr marL="914400">
              <a:defRPr/>
            </a:lvl4pPr>
            <a:lvl5pPr marL="1143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83317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335280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AC9415F-341B-49A6-8F9D-8B40D0E37F6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7010392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 tj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-402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EE 2510</a:t>
            </a:r>
          </a:p>
        </p:txBody>
      </p:sp>
    </p:spTree>
    <p:extLst>
      <p:ext uri="{BB962C8B-B14F-4D97-AF65-F5344CB8AC3E}">
        <p14:creationId xmlns:p14="http://schemas.microsoft.com/office/powerpoint/2010/main" val="72332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5280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AC9415F-341B-49A6-8F9D-8B40D0E37F6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010392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 tj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02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EE 2510</a:t>
            </a:r>
          </a:p>
        </p:txBody>
      </p:sp>
    </p:spTree>
    <p:extLst>
      <p:ext uri="{BB962C8B-B14F-4D97-AF65-F5344CB8AC3E}">
        <p14:creationId xmlns:p14="http://schemas.microsoft.com/office/powerpoint/2010/main" val="343948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9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5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microsoft.com/office/2011/relationships/inkAction" Target="../ink/inkAction8.xml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customXml" Target="../ink/ink1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10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11/relationships/inkAction" Target="../ink/inkAction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microsoft.com/office/2011/relationships/inkAction" Target="../ink/inkAction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microsoft.com/office/2011/relationships/inkAction" Target="../ink/inkAction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11/relationships/inkAction" Target="../ink/inkAction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microsoft.com/office/2011/relationships/inkAction" Target="../ink/inkAction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11/relationships/inkAction" Target="../ink/inkAction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Linked Lists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Last updated 4/27/20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D52C1D-257B-4BBD-8967-FF0D88786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9"/>
    </mc:Choice>
    <mc:Fallback>
      <p:transition spd="slow" advTm="2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Sorted list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2E4BA3-DC9A-4959-B889-5EB3A538CDEA}"/>
              </a:ext>
            </a:extLst>
          </p:cNvPr>
          <p:cNvSpPr/>
          <p:nvPr/>
        </p:nvSpPr>
        <p:spPr>
          <a:xfrm>
            <a:off x="1973765" y="2191632"/>
            <a:ext cx="4572000" cy="30162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 err="1">
                <a:solidFill>
                  <a:srgbClr val="3F7F5F"/>
                </a:solidFill>
                <a:latin typeface="Consolas" panose="020B0609020204030204" pitchFamily="49" charset="0"/>
              </a:rPr>
              <a:t>SortedGPAList.h</a:t>
            </a:r>
            <a:endParaRPr lang="en-US" sz="1000" dirty="0">
              <a:solidFill>
                <a:srgbClr val="3F7F5F"/>
              </a:solidFill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</a:t>
            </a:r>
            <a:r>
              <a:rPr lang="en-US" sz="1000" u="sng" dirty="0">
                <a:solidFill>
                  <a:srgbClr val="3F7F5F"/>
                </a:solidFill>
                <a:latin typeface="Consolas" panose="020B0609020204030204" pitchFamily="49" charset="0"/>
              </a:rPr>
              <a:t>Apr 28, 2020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</a:t>
            </a:r>
            <a:r>
              <a:rPr lang="en-US" sz="1000" u="sng" dirty="0">
                <a:solidFill>
                  <a:srgbClr val="3F7F5F"/>
                </a:solidFill>
                <a:latin typeface="Consolas" panose="020B0609020204030204" pitchFamily="49" charset="0"/>
              </a:rPr>
              <a:t>johnsontimoj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</a:t>
            </a:r>
            <a:r>
              <a:rPr lang="en-US" sz="1000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ifndef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SORTEDGPALIST_H_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#define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SORTEDGPALIST_H_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  <a:r>
              <a:rPr lang="en-US" sz="1000" b="1" dirty="0" err="1">
                <a:solidFill>
                  <a:srgbClr val="2A00FF"/>
                </a:solidFill>
                <a:latin typeface="Consolas" panose="020B0609020204030204" pitchFamily="49" charset="0"/>
              </a:rPr>
              <a:t>GPAList.h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5032"/>
                </a:solidFill>
                <a:latin typeface="Consolas" panose="020B0609020204030204" pitchFamily="49" charset="0"/>
              </a:rPr>
              <a:t>SortedGPAList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5032"/>
                </a:solidFill>
                <a:latin typeface="Consolas" panose="020B0609020204030204" pitchFamily="49" charset="0"/>
              </a:rPr>
              <a:t>GPAList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overloading add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add(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idval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); </a:t>
            </a:r>
            <a:r>
              <a:rPr lang="en-US" sz="1000" b="1" dirty="0">
                <a:solidFill>
                  <a:srgbClr val="3F7F5F"/>
                </a:solidFill>
                <a:latin typeface="Consolas" panose="020B0609020204030204" pitchFamily="49" charset="0"/>
              </a:rPr>
              <a:t>// overloading add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#endif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3F7F5F"/>
                </a:solidFill>
                <a:latin typeface="Consolas" panose="020B0609020204030204" pitchFamily="49" charset="0"/>
              </a:rPr>
              <a:t>/* SORTEDGPALIST_H_ */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7619F11-1F65-476D-8DD7-3672D360DF6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17480" y="3575160"/>
              <a:ext cx="1368000" cy="943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619F11-1F65-476D-8DD7-3672D360DF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8120" y="3565800"/>
                <a:ext cx="1386720" cy="9622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F29BB5E-C002-442D-8F8C-5CE9DB3B1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7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96"/>
    </mc:Choice>
    <mc:Fallback>
      <p:transition spd="slow" advTm="54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Sorted list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5EB723-DBB6-4BD5-96F8-C793208F627D}"/>
              </a:ext>
            </a:extLst>
          </p:cNvPr>
          <p:cNvSpPr/>
          <p:nvPr/>
        </p:nvSpPr>
        <p:spPr>
          <a:xfrm>
            <a:off x="2665142" y="1223920"/>
            <a:ext cx="5397190" cy="50167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SortedGPAList.cpp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Apr 28, 2020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"SortedGPAList.h"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SortedGPAList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::add(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idval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dirty="0" err="1">
                <a:solidFill>
                  <a:srgbClr val="005032"/>
                </a:solidFill>
                <a:latin typeface="Consolas" panose="020B0609020204030204" pitchFamily="49" charset="0"/>
              </a:rPr>
              <a:t>ListNode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dirty="0" err="1">
                <a:solidFill>
                  <a:srgbClr val="005032"/>
                </a:solidFill>
                <a:latin typeface="Consolas" panose="020B0609020204030204" pitchFamily="49" charset="0"/>
              </a:rPr>
              <a:t>ListNode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prev_node_ptr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((</a:t>
            </a:r>
            <a:r>
              <a:rPr lang="en-US" sz="1000" b="1" dirty="0">
                <a:solidFill>
                  <a:srgbClr val="0000C0"/>
                </a:solidFill>
                <a:latin typeface="Consolas" panose="020B0609020204030204" pitchFamily="49" charset="0"/>
              </a:rPr>
              <a:t>head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000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nullptr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 || (</a:t>
            </a:r>
            <a:r>
              <a:rPr lang="en-US" sz="1000" b="1" dirty="0">
                <a:solidFill>
                  <a:srgbClr val="0000C0"/>
                </a:solidFill>
                <a:latin typeface="Consolas" panose="020B0609020204030204" pitchFamily="49" charset="0"/>
              </a:rPr>
              <a:t>head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1000" b="1" dirty="0">
                <a:solidFill>
                  <a:srgbClr val="0000C0"/>
                </a:solidFill>
                <a:latin typeface="Consolas" panose="020B0609020204030204" pitchFamily="49" charset="0"/>
              </a:rPr>
              <a:t>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&gt;=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idval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new node goes to beginning of list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head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5032"/>
                </a:solidFill>
                <a:latin typeface="Consolas" panose="020B0609020204030204" pitchFamily="49" charset="0"/>
              </a:rPr>
              <a:t>ListNode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idval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b="1" dirty="0">
                <a:solidFill>
                  <a:srgbClr val="0000C0"/>
                </a:solidFill>
                <a:latin typeface="Consolas" panose="020B0609020204030204" pitchFamily="49" charset="0"/>
              </a:rPr>
              <a:t>head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}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else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traverse past the head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prev_node_ptr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head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head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next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find the correct insertion location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while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((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000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nullptr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 &amp;&amp; (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1000" b="1" dirty="0">
                <a:solidFill>
                  <a:srgbClr val="0000C0"/>
                </a:solidFill>
                <a:latin typeface="Consolas" panose="020B0609020204030204" pitchFamily="49" charset="0"/>
              </a:rPr>
              <a:t>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&lt;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idval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continue to traverse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prev_node_ptr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next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end while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at correct location, but overshot by 1, so use </a:t>
            </a:r>
            <a:r>
              <a:rPr lang="en-US" sz="1000" dirty="0" err="1">
                <a:solidFill>
                  <a:srgbClr val="3F7F5F"/>
                </a:solidFill>
                <a:latin typeface="Consolas" panose="020B0609020204030204" pitchFamily="49" charset="0"/>
              </a:rPr>
              <a:t>prev</a:t>
            </a:r>
            <a:endParaRPr lang="en-US" sz="1000" dirty="0">
              <a:solidFill>
                <a:srgbClr val="3F7F5F"/>
              </a:solidFill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prev_node_ptr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next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5032"/>
                </a:solidFill>
                <a:latin typeface="Consolas" panose="020B0609020204030204" pitchFamily="49" charset="0"/>
              </a:rPr>
              <a:t>ListNode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idval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end if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end add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4243878-F849-437A-911E-C719ED1E9B44}"/>
                  </a:ext>
                </a:extLst>
              </p14:cNvPr>
              <p14:cNvContentPartPr/>
              <p14:nvPr/>
            </p14:nvContentPartPr>
            <p14:xfrm>
              <a:off x="4668120" y="438336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4243878-F849-437A-911E-C719ED1E9B4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58760" y="437400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9072491-FBE4-4355-902E-DDE263382E9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11640" y="2370600"/>
              <a:ext cx="4917960" cy="3408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9072491-FBE4-4355-902E-DDE263382E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02280" y="2361240"/>
                <a:ext cx="4936680" cy="34275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3D338C3-C92A-4CC3-A8A5-258DE99F9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1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801"/>
    </mc:Choice>
    <mc:Fallback>
      <p:transition spd="slow" advTm="221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Sorted list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DFD47-B60C-4703-B2CB-85FF6F95DAE6}"/>
              </a:ext>
            </a:extLst>
          </p:cNvPr>
          <p:cNvSpPr/>
          <p:nvPr/>
        </p:nvSpPr>
        <p:spPr>
          <a:xfrm>
            <a:off x="814039" y="1783892"/>
            <a:ext cx="4572000" cy="47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linked_list_test.cpp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</a:t>
            </a:r>
            <a:r>
              <a:rPr lang="en-US" sz="1000" u="sng" dirty="0">
                <a:solidFill>
                  <a:srgbClr val="3F7F5F"/>
                </a:solidFill>
                <a:latin typeface="Consolas" panose="020B0609020204030204" pitchFamily="49" charset="0"/>
              </a:rPr>
              <a:t>Apr 27, 2020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</a:t>
            </a:r>
            <a:r>
              <a:rPr lang="en-US" sz="1000" u="sng" dirty="0">
                <a:solidFill>
                  <a:srgbClr val="3F7F5F"/>
                </a:solidFill>
                <a:latin typeface="Consolas" panose="020B0609020204030204" pitchFamily="49" charset="0"/>
              </a:rPr>
              <a:t>johnsontimoj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  <a:r>
              <a:rPr lang="en-US" sz="1000" b="1" dirty="0" err="1">
                <a:solidFill>
                  <a:srgbClr val="2A00FF"/>
                </a:solidFill>
                <a:latin typeface="Consolas" panose="020B0609020204030204" pitchFamily="49" charset="0"/>
              </a:rPr>
              <a:t>SortedGPAList.h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using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namespace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std;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main(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create scope to watch </a:t>
            </a:r>
            <a:r>
              <a:rPr lang="en-US" sz="1000" u="sng" dirty="0">
                <a:solidFill>
                  <a:srgbClr val="3F7F5F"/>
                </a:solidFill>
                <a:latin typeface="Consolas" panose="020B0609020204030204" pitchFamily="49" charset="0"/>
              </a:rPr>
              <a:t>destructor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nn-NO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nn-NO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for</a:t>
            </a:r>
            <a:r>
              <a:rPr lang="nn-NO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(i=1; i&lt;2; i++){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create empty list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5032"/>
                </a:solidFill>
                <a:latin typeface="Consolas" panose="020B0609020204030204" pitchFamily="49" charset="0"/>
              </a:rPr>
              <a:t>SortedGPAList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mysortedlist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add nodes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mysortedlist.add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(1234, 3.45);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mysortedlist.add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(7531, 3.15);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mysortedlist.add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(5678, 2.80);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mysortedlist.add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(1200, 3.99);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display list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mysortedlist.displayList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return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0;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end main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FB7DE0-41DC-4F12-9415-3E7C275A63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78" t="66006" r="60732" b="19499"/>
          <a:stretch/>
        </p:blipFill>
        <p:spPr>
          <a:xfrm>
            <a:off x="5954750" y="2832409"/>
            <a:ext cx="2560600" cy="15624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F307E53-38C0-4477-9D99-892013DF047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51280" y="2994480"/>
              <a:ext cx="4131360" cy="2363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F307E53-38C0-4477-9D99-892013DF04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1920" y="2985120"/>
                <a:ext cx="4150080" cy="2381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504295F-6147-4D55-AFE7-D982D6B53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7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57"/>
    </mc:Choice>
    <mc:Fallback>
      <p:transition spd="slow" advTm="60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Doubly </a:t>
            </a:r>
            <a:r>
              <a:rPr lang="en-US"/>
              <a:t>Linked List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5FB882-AD92-4845-8C2B-AF66DA4D2BAE}"/>
              </a:ext>
            </a:extLst>
          </p:cNvPr>
          <p:cNvSpPr/>
          <p:nvPr/>
        </p:nvSpPr>
        <p:spPr>
          <a:xfrm>
            <a:off x="2055535" y="1874074"/>
            <a:ext cx="1773044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Members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C8DAA-4487-4E05-A879-03763E0188FB}"/>
              </a:ext>
            </a:extLst>
          </p:cNvPr>
          <p:cNvSpPr/>
          <p:nvPr/>
        </p:nvSpPr>
        <p:spPr>
          <a:xfrm>
            <a:off x="3823008" y="1874073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PTR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C7C7AA-C29A-491C-9B48-0A374F3AE833}"/>
              </a:ext>
            </a:extLst>
          </p:cNvPr>
          <p:cNvGrpSpPr/>
          <p:nvPr/>
        </p:nvGrpSpPr>
        <p:grpSpPr>
          <a:xfrm rot="16200000">
            <a:off x="3747730" y="1740258"/>
            <a:ext cx="897674" cy="178419"/>
            <a:chOff x="5224346" y="2810107"/>
            <a:chExt cx="897674" cy="178419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5F68DCC-631A-431D-B6E6-FAD3D4FE3A79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4D75953-516E-40AA-874E-86810A651658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4861844-0949-4B6F-BD55-CAC58C5D6728}"/>
              </a:ext>
            </a:extLst>
          </p:cNvPr>
          <p:cNvSpPr txBox="1"/>
          <p:nvPr/>
        </p:nvSpPr>
        <p:spPr>
          <a:xfrm>
            <a:off x="2778491" y="2553628"/>
            <a:ext cx="1060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List Node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CD440C-A19E-4A48-8E9E-4E5C89A151E3}"/>
              </a:ext>
            </a:extLst>
          </p:cNvPr>
          <p:cNvSpPr/>
          <p:nvPr/>
        </p:nvSpPr>
        <p:spPr>
          <a:xfrm>
            <a:off x="259743" y="3980643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A3BF77-C880-4CA2-BB11-98EA33A83D09}"/>
              </a:ext>
            </a:extLst>
          </p:cNvPr>
          <p:cNvGrpSpPr/>
          <p:nvPr/>
        </p:nvGrpSpPr>
        <p:grpSpPr>
          <a:xfrm>
            <a:off x="538521" y="4192516"/>
            <a:ext cx="897674" cy="178419"/>
            <a:chOff x="5224346" y="2810107"/>
            <a:chExt cx="897674" cy="178419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05A2F2D-3CBB-4687-AD50-3E0DA8A6C155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C4B6BBD-C08E-41CD-8150-174E5F1FF996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E910B09-A22E-42AB-8F2D-15F86A9FDD32}"/>
              </a:ext>
            </a:extLst>
          </p:cNvPr>
          <p:cNvSpPr txBox="1"/>
          <p:nvPr/>
        </p:nvSpPr>
        <p:spPr>
          <a:xfrm>
            <a:off x="77104" y="3577187"/>
            <a:ext cx="10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List Head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E40A36-6954-4DD5-824B-FC794AA3024E}"/>
              </a:ext>
            </a:extLst>
          </p:cNvPr>
          <p:cNvSpPr txBox="1"/>
          <p:nvPr/>
        </p:nvSpPr>
        <p:spPr>
          <a:xfrm>
            <a:off x="8174889" y="5467446"/>
            <a:ext cx="96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Null PTR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49A0B83-CB04-4270-82C6-EC2E86EA30F4}"/>
              </a:ext>
            </a:extLst>
          </p:cNvPr>
          <p:cNvSpPr/>
          <p:nvPr/>
        </p:nvSpPr>
        <p:spPr>
          <a:xfrm>
            <a:off x="4531112" y="1874073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PTR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2EBD37B-15A1-416C-BE73-7E63D95693BF}"/>
              </a:ext>
            </a:extLst>
          </p:cNvPr>
          <p:cNvGrpSpPr/>
          <p:nvPr/>
        </p:nvGrpSpPr>
        <p:grpSpPr>
          <a:xfrm>
            <a:off x="4809890" y="2085946"/>
            <a:ext cx="897674" cy="178419"/>
            <a:chOff x="5224346" y="2810107"/>
            <a:chExt cx="897674" cy="178419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F38472C-D355-4004-A814-308D37AED1FE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203418F-2BED-4C27-AAC4-3A58BF0CC97F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8AAF4D34-85B6-4827-9B7E-490A7B52367C}"/>
              </a:ext>
            </a:extLst>
          </p:cNvPr>
          <p:cNvSpPr/>
          <p:nvPr/>
        </p:nvSpPr>
        <p:spPr>
          <a:xfrm>
            <a:off x="1436195" y="3980643"/>
            <a:ext cx="1773044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Members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914E18C-4F13-4E94-B69B-20B3D72E7CD9}"/>
              </a:ext>
            </a:extLst>
          </p:cNvPr>
          <p:cNvSpPr/>
          <p:nvPr/>
        </p:nvSpPr>
        <p:spPr>
          <a:xfrm>
            <a:off x="3203668" y="3980642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PTR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EF68048-4A95-487E-929C-896DE25D6E0A}"/>
              </a:ext>
            </a:extLst>
          </p:cNvPr>
          <p:cNvGrpSpPr/>
          <p:nvPr/>
        </p:nvGrpSpPr>
        <p:grpSpPr>
          <a:xfrm rot="16200000">
            <a:off x="3128390" y="3846827"/>
            <a:ext cx="897674" cy="178419"/>
            <a:chOff x="5224346" y="2810107"/>
            <a:chExt cx="897674" cy="178419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6086797-6369-49DC-953C-BBAA327FCF0E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7C476E5-8D88-436B-B1DA-151A1D524ACA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A3D70899-2481-48CC-A4F1-8C3E42EAA911}"/>
              </a:ext>
            </a:extLst>
          </p:cNvPr>
          <p:cNvSpPr/>
          <p:nvPr/>
        </p:nvSpPr>
        <p:spPr>
          <a:xfrm>
            <a:off x="3911772" y="3980642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PTR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36073D1-2C54-48C4-A724-11C7C7ADEB69}"/>
              </a:ext>
            </a:extLst>
          </p:cNvPr>
          <p:cNvGrpSpPr/>
          <p:nvPr/>
        </p:nvGrpSpPr>
        <p:grpSpPr>
          <a:xfrm>
            <a:off x="4190550" y="4192515"/>
            <a:ext cx="897674" cy="178419"/>
            <a:chOff x="5224346" y="2810107"/>
            <a:chExt cx="897674" cy="178419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88E0FA9-F225-47A2-BAB9-F152E2C52C95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392B6FA-608B-4F84-9975-981B3D9ED8C6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DBD97120-F8BE-4CEE-BF61-AA0F0C51BD2F}"/>
              </a:ext>
            </a:extLst>
          </p:cNvPr>
          <p:cNvSpPr/>
          <p:nvPr/>
        </p:nvSpPr>
        <p:spPr>
          <a:xfrm>
            <a:off x="5135616" y="3980642"/>
            <a:ext cx="1773044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Members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BC5C183-67E1-4055-9C39-4A39E3753803}"/>
              </a:ext>
            </a:extLst>
          </p:cNvPr>
          <p:cNvSpPr/>
          <p:nvPr/>
        </p:nvSpPr>
        <p:spPr>
          <a:xfrm>
            <a:off x="6903089" y="3980641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PTR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1B3EC9E-6F54-44C6-A148-F99D0C9C9218}"/>
              </a:ext>
            </a:extLst>
          </p:cNvPr>
          <p:cNvGrpSpPr/>
          <p:nvPr/>
        </p:nvGrpSpPr>
        <p:grpSpPr>
          <a:xfrm rot="16200000">
            <a:off x="6827812" y="3846826"/>
            <a:ext cx="897674" cy="178419"/>
            <a:chOff x="5224346" y="2810107"/>
            <a:chExt cx="897674" cy="178419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F4163E9-F0FB-4BE4-ACAA-742F36BC977C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5D6F21C-B923-48B2-807D-6557CEC3237E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98540A7C-93D6-4B98-94ED-EC17FC7A76E1}"/>
              </a:ext>
            </a:extLst>
          </p:cNvPr>
          <p:cNvSpPr/>
          <p:nvPr/>
        </p:nvSpPr>
        <p:spPr>
          <a:xfrm>
            <a:off x="7611193" y="3980641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PTR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C44566F-66A6-4679-A36A-C6B7163B6A84}"/>
              </a:ext>
            </a:extLst>
          </p:cNvPr>
          <p:cNvGrpSpPr/>
          <p:nvPr/>
        </p:nvGrpSpPr>
        <p:grpSpPr>
          <a:xfrm>
            <a:off x="7889971" y="4192514"/>
            <a:ext cx="897674" cy="178419"/>
            <a:chOff x="5224346" y="2810107"/>
            <a:chExt cx="897674" cy="178419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3394144-65D5-4BEA-BF92-B501EDA70051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9383FCF-E4B9-4CA7-B42C-C9C17B18D08A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B9A7395F-014E-494F-8F31-B952D5A50CA7}"/>
              </a:ext>
            </a:extLst>
          </p:cNvPr>
          <p:cNvSpPr/>
          <p:nvPr/>
        </p:nvSpPr>
        <p:spPr>
          <a:xfrm>
            <a:off x="1121621" y="5569259"/>
            <a:ext cx="1773044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Members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4969040-E1DC-4809-A962-93F44B6276C2}"/>
              </a:ext>
            </a:extLst>
          </p:cNvPr>
          <p:cNvSpPr/>
          <p:nvPr/>
        </p:nvSpPr>
        <p:spPr>
          <a:xfrm>
            <a:off x="2889094" y="5569258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PTR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8BFEFA0-E0DA-4FB4-9147-21F9B894C4BD}"/>
              </a:ext>
            </a:extLst>
          </p:cNvPr>
          <p:cNvSpPr/>
          <p:nvPr/>
        </p:nvSpPr>
        <p:spPr>
          <a:xfrm>
            <a:off x="3597198" y="5569258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PTR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B49BE02-13A5-4383-8125-C1785AED8860}"/>
              </a:ext>
            </a:extLst>
          </p:cNvPr>
          <p:cNvGrpSpPr/>
          <p:nvPr/>
        </p:nvGrpSpPr>
        <p:grpSpPr>
          <a:xfrm>
            <a:off x="3875976" y="5781131"/>
            <a:ext cx="897674" cy="178419"/>
            <a:chOff x="5224346" y="2810107"/>
            <a:chExt cx="897674" cy="178419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BEA02A62-5D07-41FD-9B9F-8635DA054BFA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1F81876-AF96-42A4-AC65-CFF922B0EA74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9865FDDC-EB9E-4429-8B4E-95CE42D53931}"/>
              </a:ext>
            </a:extLst>
          </p:cNvPr>
          <p:cNvSpPr/>
          <p:nvPr/>
        </p:nvSpPr>
        <p:spPr>
          <a:xfrm>
            <a:off x="4821042" y="5569258"/>
            <a:ext cx="1773044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Members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BB9E722-3C52-4642-A641-348E23C71947}"/>
              </a:ext>
            </a:extLst>
          </p:cNvPr>
          <p:cNvSpPr/>
          <p:nvPr/>
        </p:nvSpPr>
        <p:spPr>
          <a:xfrm>
            <a:off x="6588515" y="5569257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PTR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D6AF7E0-5B68-477A-9EEB-22EAF31F4E83}"/>
              </a:ext>
            </a:extLst>
          </p:cNvPr>
          <p:cNvSpPr/>
          <p:nvPr/>
        </p:nvSpPr>
        <p:spPr>
          <a:xfrm>
            <a:off x="7296619" y="5569257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PTR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0897C10-A64B-4D5C-BE78-92BFAF4D7F59}"/>
              </a:ext>
            </a:extLst>
          </p:cNvPr>
          <p:cNvGrpSpPr/>
          <p:nvPr/>
        </p:nvGrpSpPr>
        <p:grpSpPr>
          <a:xfrm>
            <a:off x="7575397" y="5781130"/>
            <a:ext cx="897674" cy="178419"/>
            <a:chOff x="5224346" y="2810107"/>
            <a:chExt cx="897674" cy="178419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76081E38-83B7-4BF6-AD65-72EE054D844F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E37E947-083E-4AEE-9CE7-B0BD51434A87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8F01698-5B4B-428F-B646-8C5ECE0D0AED}"/>
              </a:ext>
            </a:extLst>
          </p:cNvPr>
          <p:cNvGrpSpPr/>
          <p:nvPr/>
        </p:nvGrpSpPr>
        <p:grpSpPr>
          <a:xfrm rot="16200000">
            <a:off x="2801280" y="5423905"/>
            <a:ext cx="897674" cy="178419"/>
            <a:chOff x="5224346" y="2810107"/>
            <a:chExt cx="897674" cy="178419"/>
          </a:xfrm>
        </p:grpSpPr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50A5D9BF-F98A-4D41-A1B5-15FEBC0FF7DF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9124B11-5C43-44D2-8C08-0DF445A1B519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11E74E42-740C-4BF1-BCEA-5F4A2E4E8093}"/>
              </a:ext>
            </a:extLst>
          </p:cNvPr>
          <p:cNvSpPr txBox="1"/>
          <p:nvPr/>
        </p:nvSpPr>
        <p:spPr>
          <a:xfrm>
            <a:off x="3085283" y="3234091"/>
            <a:ext cx="96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Null PTR</a:t>
            </a:r>
          </a:p>
        </p:txBody>
      </p: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00DB0F04-28ED-4394-9354-D91E06DA6D02}"/>
              </a:ext>
            </a:extLst>
          </p:cNvPr>
          <p:cNvCxnSpPr/>
          <p:nvPr/>
        </p:nvCxnSpPr>
        <p:spPr>
          <a:xfrm rot="10800000" flipV="1">
            <a:off x="2224027" y="3577187"/>
            <a:ext cx="5089316" cy="184666"/>
          </a:xfrm>
          <a:prstGeom prst="bentConnector3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AA9D765-6B90-4A5B-90D3-79B7E2BDC95E}"/>
              </a:ext>
            </a:extLst>
          </p:cNvPr>
          <p:cNvCxnSpPr/>
          <p:nvPr/>
        </p:nvCxnSpPr>
        <p:spPr>
          <a:xfrm>
            <a:off x="2179422" y="3747384"/>
            <a:ext cx="0" cy="1991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or: Elbow 94">
            <a:extLst>
              <a:ext uri="{FF2B5EF4-FFF2-40B4-BE49-F238E27FC236}">
                <a16:creationId xmlns:a16="http://schemas.microsoft.com/office/drawing/2014/main" id="{4528EFD0-C891-4808-B2D8-5056402304C0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3243144" y="4582808"/>
            <a:ext cx="2778994" cy="26822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1C416309-C2EC-47D2-AEC1-FEC682067BF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055535" y="5003287"/>
            <a:ext cx="4934422" cy="504983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8F8A406-ECA3-4D1E-8D4D-01C7492B7C2B}"/>
              </a:ext>
            </a:extLst>
          </p:cNvPr>
          <p:cNvGrpSpPr/>
          <p:nvPr/>
        </p:nvGrpSpPr>
        <p:grpSpPr>
          <a:xfrm rot="16200000">
            <a:off x="6568547" y="5423903"/>
            <a:ext cx="897674" cy="178419"/>
            <a:chOff x="5224346" y="2810107"/>
            <a:chExt cx="897674" cy="178419"/>
          </a:xfrm>
        </p:grpSpPr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25A24975-AC6F-4148-BF66-D37B5319FA88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3BA7776-DBA8-4CA0-ADE4-DCADC097C784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BB86B97-FAF3-4009-A9EB-6AC7C5FEE4C0}"/>
              </a:ext>
            </a:extLst>
          </p:cNvPr>
          <p:cNvCxnSpPr/>
          <p:nvPr/>
        </p:nvCxnSpPr>
        <p:spPr>
          <a:xfrm flipV="1">
            <a:off x="3250117" y="4851032"/>
            <a:ext cx="0" cy="2132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or: Elbow 103">
            <a:extLst>
              <a:ext uri="{FF2B5EF4-FFF2-40B4-BE49-F238E27FC236}">
                <a16:creationId xmlns:a16="http://schemas.microsoft.com/office/drawing/2014/main" id="{915D5959-DDC9-40AE-A2FF-3CB18A3AAF4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48401" y="5276146"/>
            <a:ext cx="7739245" cy="578551"/>
          </a:xfrm>
          <a:prstGeom prst="bentConnector3">
            <a:avLst>
              <a:gd name="adj1" fmla="val 10388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2026D95-BD3F-49D6-9DB0-834C1F0285CB}"/>
              </a:ext>
            </a:extLst>
          </p:cNvPr>
          <p:cNvCxnSpPr>
            <a:cxnSpLocks/>
          </p:cNvCxnSpPr>
          <p:nvPr/>
        </p:nvCxnSpPr>
        <p:spPr>
          <a:xfrm>
            <a:off x="8787645" y="4301238"/>
            <a:ext cx="0" cy="974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AEFAAB-6D5A-4B67-8A99-122894B2A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2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15"/>
    </mc:Choice>
    <mc:Fallback>
      <p:transition spd="slow" advTm="2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Vectors and Arrays have distinct advantages and disadvantages</a:t>
            </a:r>
          </a:p>
          <a:p>
            <a:pPr lvl="2"/>
            <a:r>
              <a:rPr lang="en-US" dirty="0"/>
              <a:t>Array – easy to use, but fixed in size</a:t>
            </a:r>
          </a:p>
          <a:p>
            <a:pPr lvl="2"/>
            <a:r>
              <a:rPr lang="en-US" dirty="0"/>
              <a:t>Vectors – variable size, but costly to insert or delete elements</a:t>
            </a:r>
          </a:p>
          <a:p>
            <a:pPr lvl="1"/>
            <a:r>
              <a:rPr lang="en-US" dirty="0"/>
              <a:t>Desire a similar structure but without the disadvantages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Linked List</a:t>
            </a:r>
          </a:p>
          <a:p>
            <a:pPr lvl="2"/>
            <a:r>
              <a:rPr lang="en-US" dirty="0"/>
              <a:t>Variable size</a:t>
            </a:r>
          </a:p>
          <a:p>
            <a:pPr lvl="2"/>
            <a:r>
              <a:rPr lang="en-US" dirty="0"/>
              <a:t>Efficient addition or deletion of elements</a:t>
            </a:r>
          </a:p>
          <a:p>
            <a:pPr lvl="2"/>
            <a:r>
              <a:rPr lang="en-US" dirty="0"/>
              <a:t>More difficult to code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C2FECF-1B9F-4C59-ABE0-F9FB6FB5A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1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74"/>
    </mc:Choice>
    <mc:Fallback>
      <p:transition spd="slow" advTm="3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 Structure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5FB882-AD92-4845-8C2B-AF66DA4D2BAE}"/>
              </a:ext>
            </a:extLst>
          </p:cNvPr>
          <p:cNvSpPr/>
          <p:nvPr/>
        </p:nvSpPr>
        <p:spPr>
          <a:xfrm>
            <a:off x="2798956" y="2252546"/>
            <a:ext cx="1773044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Members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C8DAA-4487-4E05-A879-03763E0188FB}"/>
              </a:ext>
            </a:extLst>
          </p:cNvPr>
          <p:cNvSpPr/>
          <p:nvPr/>
        </p:nvSpPr>
        <p:spPr>
          <a:xfrm>
            <a:off x="4566429" y="2252545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PTR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C7C7AA-C29A-491C-9B48-0A374F3AE833}"/>
              </a:ext>
            </a:extLst>
          </p:cNvPr>
          <p:cNvGrpSpPr/>
          <p:nvPr/>
        </p:nvGrpSpPr>
        <p:grpSpPr>
          <a:xfrm>
            <a:off x="4845207" y="2464418"/>
            <a:ext cx="897674" cy="178419"/>
            <a:chOff x="5224346" y="2810107"/>
            <a:chExt cx="897674" cy="178419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5F68DCC-631A-431D-B6E6-FAD3D4FE3A79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4D75953-516E-40AA-874E-86810A651658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99A7059-1B65-4C03-8118-7D7C23A4FC48}"/>
              </a:ext>
            </a:extLst>
          </p:cNvPr>
          <p:cNvSpPr/>
          <p:nvPr/>
        </p:nvSpPr>
        <p:spPr>
          <a:xfrm>
            <a:off x="1245211" y="3428999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5F32D0-09F8-437F-B8C4-8F194B5A2CDC}"/>
              </a:ext>
            </a:extLst>
          </p:cNvPr>
          <p:cNvGrpSpPr/>
          <p:nvPr/>
        </p:nvGrpSpPr>
        <p:grpSpPr>
          <a:xfrm>
            <a:off x="1512838" y="3640872"/>
            <a:ext cx="897674" cy="178419"/>
            <a:chOff x="5224346" y="2810107"/>
            <a:chExt cx="897674" cy="17841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ED03697-E8C1-4273-AA5C-D7F8A9EEF9C1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7CEA01-89EF-4E5A-A29C-5D884EE99A6B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101BC31-21B4-43E5-8568-6FC482EACA28}"/>
              </a:ext>
            </a:extLst>
          </p:cNvPr>
          <p:cNvSpPr txBox="1"/>
          <p:nvPr/>
        </p:nvSpPr>
        <p:spPr>
          <a:xfrm>
            <a:off x="1150423" y="4147583"/>
            <a:ext cx="10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List Head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861844-0949-4B6F-BD55-CAC58C5D6728}"/>
              </a:ext>
            </a:extLst>
          </p:cNvPr>
          <p:cNvSpPr txBox="1"/>
          <p:nvPr/>
        </p:nvSpPr>
        <p:spPr>
          <a:xfrm>
            <a:off x="3521912" y="2932100"/>
            <a:ext cx="1060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List Node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A8843B-F3A5-45AC-AD6F-E11D2FD6641A}"/>
              </a:ext>
            </a:extLst>
          </p:cNvPr>
          <p:cNvSpPr/>
          <p:nvPr/>
        </p:nvSpPr>
        <p:spPr>
          <a:xfrm>
            <a:off x="5192751" y="3429001"/>
            <a:ext cx="1773044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Members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8DC073-37F0-4395-A374-74134AB91B3B}"/>
              </a:ext>
            </a:extLst>
          </p:cNvPr>
          <p:cNvSpPr/>
          <p:nvPr/>
        </p:nvSpPr>
        <p:spPr>
          <a:xfrm>
            <a:off x="6960224" y="3429000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E43C4A-E0B9-4F57-877E-A9F58A3249C2}"/>
              </a:ext>
            </a:extLst>
          </p:cNvPr>
          <p:cNvGrpSpPr/>
          <p:nvPr/>
        </p:nvGrpSpPr>
        <p:grpSpPr>
          <a:xfrm>
            <a:off x="7239002" y="3640873"/>
            <a:ext cx="897674" cy="178419"/>
            <a:chOff x="5224346" y="2810107"/>
            <a:chExt cx="897674" cy="17841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76167E5-B3BB-42EE-9D5A-CAE3FE205E45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214F4F8-6F1F-482A-A426-0199F53AE51E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3931CF4-96A8-48CD-B69E-E6C7883012D2}"/>
              </a:ext>
            </a:extLst>
          </p:cNvPr>
          <p:cNvSpPr txBox="1"/>
          <p:nvPr/>
        </p:nvSpPr>
        <p:spPr>
          <a:xfrm>
            <a:off x="5915707" y="4108555"/>
            <a:ext cx="11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Last Node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5539A0-C9BC-42AD-8C02-C99EF33E2528}"/>
              </a:ext>
            </a:extLst>
          </p:cNvPr>
          <p:cNvSpPr txBox="1"/>
          <p:nvPr/>
        </p:nvSpPr>
        <p:spPr>
          <a:xfrm>
            <a:off x="7729656" y="3360750"/>
            <a:ext cx="96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Null PTR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CD440C-A19E-4A48-8E9E-4E5C89A151E3}"/>
              </a:ext>
            </a:extLst>
          </p:cNvPr>
          <p:cNvSpPr/>
          <p:nvPr/>
        </p:nvSpPr>
        <p:spPr>
          <a:xfrm>
            <a:off x="1953311" y="5125332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A3BF77-C880-4CA2-BB11-98EA33A83D09}"/>
              </a:ext>
            </a:extLst>
          </p:cNvPr>
          <p:cNvGrpSpPr/>
          <p:nvPr/>
        </p:nvGrpSpPr>
        <p:grpSpPr>
          <a:xfrm>
            <a:off x="2232089" y="5337205"/>
            <a:ext cx="897674" cy="178419"/>
            <a:chOff x="5224346" y="2810107"/>
            <a:chExt cx="897674" cy="178419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05A2F2D-3CBB-4687-AD50-3E0DA8A6C155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C4B6BBD-C08E-41CD-8150-174E5F1FF996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E910B09-A22E-42AB-8F2D-15F86A9FDD32}"/>
              </a:ext>
            </a:extLst>
          </p:cNvPr>
          <p:cNvSpPr txBox="1"/>
          <p:nvPr/>
        </p:nvSpPr>
        <p:spPr>
          <a:xfrm>
            <a:off x="836189" y="5256071"/>
            <a:ext cx="10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List Head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322C8C-CC91-4743-903F-DF1E2F5AFAD6}"/>
              </a:ext>
            </a:extLst>
          </p:cNvPr>
          <p:cNvSpPr/>
          <p:nvPr/>
        </p:nvSpPr>
        <p:spPr>
          <a:xfrm>
            <a:off x="3129763" y="5125332"/>
            <a:ext cx="1773044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Members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90ED76-5056-4271-B328-F6F31A54D5D9}"/>
              </a:ext>
            </a:extLst>
          </p:cNvPr>
          <p:cNvSpPr/>
          <p:nvPr/>
        </p:nvSpPr>
        <p:spPr>
          <a:xfrm>
            <a:off x="4910021" y="5125331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1BAC76-8FBA-4653-A786-12AC42C66416}"/>
              </a:ext>
            </a:extLst>
          </p:cNvPr>
          <p:cNvGrpSpPr/>
          <p:nvPr/>
        </p:nvGrpSpPr>
        <p:grpSpPr>
          <a:xfrm>
            <a:off x="5176014" y="5337204"/>
            <a:ext cx="897674" cy="178419"/>
            <a:chOff x="5224346" y="2810107"/>
            <a:chExt cx="897674" cy="178419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9B7B295-4EBA-4397-A10E-78C79E355B1D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C119900-23B5-4D0C-9426-735151FAF25F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0EC9DAB-013F-4ED1-AEDB-854AEA58A656}"/>
              </a:ext>
            </a:extLst>
          </p:cNvPr>
          <p:cNvSpPr/>
          <p:nvPr/>
        </p:nvSpPr>
        <p:spPr>
          <a:xfrm>
            <a:off x="6047683" y="5125332"/>
            <a:ext cx="1773044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Members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8FC3C0-E199-4823-BF6C-848DB58D4E68}"/>
              </a:ext>
            </a:extLst>
          </p:cNvPr>
          <p:cNvSpPr/>
          <p:nvPr/>
        </p:nvSpPr>
        <p:spPr>
          <a:xfrm>
            <a:off x="7815156" y="5125331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E77A19B-7203-4EAA-8C1F-E68AC7F7EF1B}"/>
              </a:ext>
            </a:extLst>
          </p:cNvPr>
          <p:cNvGrpSpPr/>
          <p:nvPr/>
        </p:nvGrpSpPr>
        <p:grpSpPr>
          <a:xfrm>
            <a:off x="8093934" y="5337204"/>
            <a:ext cx="897674" cy="178419"/>
            <a:chOff x="5224346" y="2810107"/>
            <a:chExt cx="897674" cy="178419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C3D0F4A-0448-4C06-83D1-5D88D2F11BA3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1F4FB38-DC76-431D-833E-B2144F190C63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0CEE160-40CC-4D5B-84B9-2E89BDB9E3F6}"/>
              </a:ext>
            </a:extLst>
          </p:cNvPr>
          <p:cNvSpPr/>
          <p:nvPr/>
        </p:nvSpPr>
        <p:spPr>
          <a:xfrm>
            <a:off x="5633226" y="6015985"/>
            <a:ext cx="1773044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Members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E13EAC8-8D69-45A0-B6F1-0D5D2D787E22}"/>
              </a:ext>
            </a:extLst>
          </p:cNvPr>
          <p:cNvSpPr/>
          <p:nvPr/>
        </p:nvSpPr>
        <p:spPr>
          <a:xfrm>
            <a:off x="7400699" y="6015984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66A7777-758D-4D21-8E5A-719654AC4812}"/>
              </a:ext>
            </a:extLst>
          </p:cNvPr>
          <p:cNvGrpSpPr/>
          <p:nvPr/>
        </p:nvGrpSpPr>
        <p:grpSpPr>
          <a:xfrm>
            <a:off x="7679477" y="6227857"/>
            <a:ext cx="897674" cy="178419"/>
            <a:chOff x="5224346" y="2810107"/>
            <a:chExt cx="897674" cy="17841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648A123-8075-40F8-B3DD-C86D280AE200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BE46C41-C419-44AA-AEF4-F30EAACA7166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CE40A36-6954-4DD5-824B-FC794AA3024E}"/>
              </a:ext>
            </a:extLst>
          </p:cNvPr>
          <p:cNvSpPr txBox="1"/>
          <p:nvPr/>
        </p:nvSpPr>
        <p:spPr>
          <a:xfrm>
            <a:off x="8170131" y="5947734"/>
            <a:ext cx="96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Null PTR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10B53D4-B2BD-44CA-8172-85BE3CC8632A}"/>
              </a:ext>
            </a:extLst>
          </p:cNvPr>
          <p:cNvSpPr/>
          <p:nvPr/>
        </p:nvSpPr>
        <p:spPr>
          <a:xfrm>
            <a:off x="2679433" y="6011804"/>
            <a:ext cx="1773044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Members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754A268-54DB-4F63-AFDA-119DA3F326EC}"/>
              </a:ext>
            </a:extLst>
          </p:cNvPr>
          <p:cNvSpPr/>
          <p:nvPr/>
        </p:nvSpPr>
        <p:spPr>
          <a:xfrm>
            <a:off x="4446906" y="6011803"/>
            <a:ext cx="708100" cy="602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3E1BEFC-4E7A-42F9-ABB3-DD165776208C}"/>
              </a:ext>
            </a:extLst>
          </p:cNvPr>
          <p:cNvGrpSpPr/>
          <p:nvPr/>
        </p:nvGrpSpPr>
        <p:grpSpPr>
          <a:xfrm>
            <a:off x="4725684" y="6223676"/>
            <a:ext cx="897674" cy="178419"/>
            <a:chOff x="5224346" y="2810107"/>
            <a:chExt cx="897674" cy="178419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576EB5C-6DCF-4384-A8A7-C79112BAEFCB}"/>
                </a:ext>
              </a:extLst>
            </p:cNvPr>
            <p:cNvCxnSpPr/>
            <p:nvPr/>
          </p:nvCxnSpPr>
          <p:spPr>
            <a:xfrm>
              <a:off x="5307980" y="2899317"/>
              <a:ext cx="814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47B2C2-CDC1-4014-B3A8-27066C5F59C0}"/>
                </a:ext>
              </a:extLst>
            </p:cNvPr>
            <p:cNvSpPr/>
            <p:nvPr/>
          </p:nvSpPr>
          <p:spPr>
            <a:xfrm>
              <a:off x="5224346" y="2810107"/>
              <a:ext cx="167268" cy="17841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4248AB3F-B414-4FB8-A18A-8450A9B92558}"/>
              </a:ext>
            </a:extLst>
          </p:cNvPr>
          <p:cNvCxnSpPr>
            <a:cxnSpLocks/>
            <a:endCxn id="44" idx="1"/>
          </p:cNvCxnSpPr>
          <p:nvPr/>
        </p:nvCxnSpPr>
        <p:spPr>
          <a:xfrm rot="10800000" flipV="1">
            <a:off x="2679433" y="5880749"/>
            <a:ext cx="6284300" cy="432137"/>
          </a:xfrm>
          <a:prstGeom prst="bentConnector3">
            <a:avLst>
              <a:gd name="adj1" fmla="val 10363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81FBA01-3460-4E99-A1E8-FA1D1DAC6C23}"/>
              </a:ext>
            </a:extLst>
          </p:cNvPr>
          <p:cNvCxnSpPr/>
          <p:nvPr/>
        </p:nvCxnSpPr>
        <p:spPr>
          <a:xfrm>
            <a:off x="8978589" y="5440737"/>
            <a:ext cx="0" cy="4323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F84811C-B16F-4352-B5EC-DE1C4EF89D2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63280" y="1843560"/>
              <a:ext cx="7668720" cy="4837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F84811C-B16F-4352-B5EC-DE1C4EF89D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3920" y="1834200"/>
                <a:ext cx="7687440" cy="4856040"/>
              </a:xfrm>
              <a:prstGeom prst="rect">
                <a:avLst/>
              </a:prstGeom>
            </p:spPr>
          </p:pic>
        </mc:Fallback>
      </mc:AlternateContent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07D386CF-F070-47A3-9235-785D269F8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9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30"/>
    </mc:Choice>
    <mc:Fallback>
      <p:transition spd="slow" advTm="5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struct </a:t>
            </a:r>
            <a:r>
              <a:rPr lang="en-US" dirty="0" err="1"/>
              <a:t>ListNode</a:t>
            </a:r>
            <a:r>
              <a:rPr lang="en-US" dirty="0"/>
              <a:t>{</a:t>
            </a:r>
          </a:p>
          <a:p>
            <a:pPr marL="0" indent="0">
              <a:buNone/>
            </a:pPr>
            <a:r>
              <a:rPr lang="en-US" dirty="0"/>
              <a:t>	   int id;</a:t>
            </a:r>
          </a:p>
          <a:p>
            <a:pPr marL="0" indent="0">
              <a:buNone/>
            </a:pPr>
            <a:r>
              <a:rPr lang="en-US" dirty="0"/>
              <a:t>	   double </a:t>
            </a:r>
            <a:r>
              <a:rPr lang="en-US" dirty="0" err="1"/>
              <a:t>gpa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	   </a:t>
            </a:r>
            <a:r>
              <a:rPr lang="en-US" dirty="0" err="1"/>
              <a:t>ListNode</a:t>
            </a:r>
            <a:r>
              <a:rPr lang="en-US" dirty="0"/>
              <a:t>* next;</a:t>
            </a:r>
          </a:p>
          <a:p>
            <a:pPr marL="0" indent="0">
              <a:buNone/>
            </a:pPr>
            <a:r>
              <a:rPr lang="en-US" dirty="0"/>
              <a:t>	};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964218-B1F0-4CCD-B42D-5FCF16887A8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84480" y="1770120"/>
              <a:ext cx="2549520" cy="3062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3964218-B1F0-4CCD-B42D-5FCF16887A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5120" y="1760760"/>
                <a:ext cx="2568240" cy="3081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11D4EF-1B59-497C-BE06-F07F5F091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1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79"/>
    </mc:Choice>
    <mc:Fallback>
      <p:transition spd="slow" advTm="2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Implementation</a:t>
            </a:r>
          </a:p>
          <a:p>
            <a:pPr lvl="1"/>
            <a:r>
              <a:rPr lang="en-US" dirty="0"/>
              <a:t>Starting a new list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ListNode</a:t>
            </a:r>
            <a:r>
              <a:rPr lang="en-US" dirty="0"/>
              <a:t> * head;		// create </a:t>
            </a:r>
            <a:r>
              <a:rPr lang="en-US" dirty="0" err="1"/>
              <a:t>ptr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head = new </a:t>
            </a:r>
            <a:r>
              <a:rPr lang="en-US" dirty="0" err="1"/>
              <a:t>ListNode</a:t>
            </a:r>
            <a:r>
              <a:rPr lang="en-US" dirty="0"/>
              <a:t>;	// allocate memory</a:t>
            </a:r>
          </a:p>
          <a:p>
            <a:pPr marL="0" indent="0">
              <a:buNone/>
            </a:pPr>
            <a:r>
              <a:rPr lang="en-US" dirty="0"/>
              <a:t>	head-&gt;id = 1234;		// assign values</a:t>
            </a:r>
          </a:p>
          <a:p>
            <a:pPr marL="0" indent="0">
              <a:buNone/>
            </a:pPr>
            <a:r>
              <a:rPr lang="en-US" dirty="0"/>
              <a:t>	head-&gt;</a:t>
            </a:r>
            <a:r>
              <a:rPr lang="en-US" dirty="0" err="1"/>
              <a:t>gpa</a:t>
            </a:r>
            <a:r>
              <a:rPr lang="en-US" dirty="0"/>
              <a:t> = 3.45;</a:t>
            </a:r>
          </a:p>
          <a:p>
            <a:pPr marL="0" indent="0">
              <a:buNone/>
            </a:pPr>
            <a:r>
              <a:rPr lang="en-US" dirty="0"/>
              <a:t>	head-&gt;next = </a:t>
            </a:r>
            <a:r>
              <a:rPr lang="en-US" dirty="0" err="1"/>
              <a:t>nullptr</a:t>
            </a:r>
            <a:r>
              <a:rPr lang="en-US" dirty="0"/>
              <a:t>;	// end of list (so far)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81F444-DAA5-442C-94B2-E0D660B402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33200" y="2215440"/>
              <a:ext cx="1285200" cy="1019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81F444-DAA5-442C-94B2-E0D660B402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3840" y="2206080"/>
                <a:ext cx="1303920" cy="1038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D4AAC6-8FB9-4054-9214-134D650F0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5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45"/>
    </mc:Choice>
    <mc:Fallback>
      <p:transition spd="slow" advTm="4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Implementation</a:t>
            </a:r>
          </a:p>
          <a:p>
            <a:pPr lvl="1"/>
            <a:r>
              <a:rPr lang="en-US" dirty="0"/>
              <a:t>Adding a new node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000" dirty="0" err="1"/>
              <a:t>ListNode</a:t>
            </a:r>
            <a:r>
              <a:rPr lang="en-US" sz="2000" dirty="0"/>
              <a:t> * </a:t>
            </a:r>
            <a:r>
              <a:rPr lang="en-US" sz="2000" dirty="0" err="1"/>
              <a:t>newnode</a:t>
            </a:r>
            <a:r>
              <a:rPr lang="en-US" sz="2000" dirty="0"/>
              <a:t> = new </a:t>
            </a:r>
            <a:r>
              <a:rPr lang="en-US" sz="2000" dirty="0" err="1"/>
              <a:t>ListNode</a:t>
            </a:r>
            <a:r>
              <a:rPr lang="en-US" sz="2000" dirty="0"/>
              <a:t>;	// create new node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/>
              <a:t>newnode</a:t>
            </a:r>
            <a:r>
              <a:rPr lang="en-US" sz="2000" dirty="0"/>
              <a:t>&gt;id = 5678			// assign values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/>
              <a:t>newnode</a:t>
            </a:r>
            <a:r>
              <a:rPr lang="en-US" sz="2000" dirty="0"/>
              <a:t>-&gt;</a:t>
            </a:r>
            <a:r>
              <a:rPr lang="en-US" sz="2000" dirty="0" err="1"/>
              <a:t>gpa</a:t>
            </a:r>
            <a:r>
              <a:rPr lang="en-US" sz="2000" dirty="0"/>
              <a:t> = 2.89;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/>
              <a:t>newnode</a:t>
            </a:r>
            <a:r>
              <a:rPr lang="en-US" sz="2000" dirty="0"/>
              <a:t>-&gt;next = </a:t>
            </a:r>
            <a:r>
              <a:rPr lang="en-US" sz="2000" dirty="0" err="1"/>
              <a:t>nullptr</a:t>
            </a:r>
            <a:r>
              <a:rPr lang="en-US" sz="2000" dirty="0"/>
              <a:t>;			// new end of list</a:t>
            </a:r>
          </a:p>
          <a:p>
            <a:pPr marL="0" indent="0">
              <a:buNone/>
            </a:pPr>
            <a:r>
              <a:rPr lang="en-US" sz="2000" dirty="0"/>
              <a:t>	head-&gt;next = </a:t>
            </a:r>
            <a:r>
              <a:rPr lang="en-US" sz="2000" dirty="0" err="1"/>
              <a:t>newnode</a:t>
            </a:r>
            <a:r>
              <a:rPr lang="en-US" sz="2000" dirty="0"/>
              <a:t>;			// previous node							    (head) now points						     to </a:t>
            </a:r>
            <a:r>
              <a:rPr lang="en-US" sz="2000" dirty="0" err="1"/>
              <a:t>newnode</a:t>
            </a:r>
            <a:endParaRPr lang="en-US" sz="20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EAA15F-6F1C-4235-BA80-69F2B99CDC0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04880" y="2310840"/>
              <a:ext cx="3514680" cy="2839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1EAA15F-6F1C-4235-BA80-69F2B99CDC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5520" y="2301480"/>
                <a:ext cx="3533400" cy="2858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1FC4C2-FEF4-4F02-8494-90C3178DE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2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50"/>
    </mc:Choice>
    <mc:Fallback>
      <p:transition spd="slow" advTm="48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Implementation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DFFDC2-1144-4E62-8758-6F1E060F18BD}"/>
              </a:ext>
            </a:extLst>
          </p:cNvPr>
          <p:cNvSpPr/>
          <p:nvPr/>
        </p:nvSpPr>
        <p:spPr>
          <a:xfrm>
            <a:off x="625515" y="1718743"/>
            <a:ext cx="4460487" cy="45550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 err="1">
                <a:solidFill>
                  <a:srgbClr val="3F7F5F"/>
                </a:solidFill>
                <a:latin typeface="Consolas" panose="020B0609020204030204" pitchFamily="49" charset="0"/>
              </a:rPr>
              <a:t>GPAList.h</a:t>
            </a:r>
            <a:endParaRPr lang="en-US" sz="1000" dirty="0">
              <a:solidFill>
                <a:srgbClr val="3F7F5F"/>
              </a:solidFill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</a:t>
            </a:r>
            <a:r>
              <a:rPr lang="en-US" sz="1000" u="sng" dirty="0">
                <a:solidFill>
                  <a:srgbClr val="3F7F5F"/>
                </a:solidFill>
                <a:latin typeface="Consolas" panose="020B0609020204030204" pitchFamily="49" charset="0"/>
              </a:rPr>
              <a:t>Apr 27, 2020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</a:t>
            </a:r>
            <a:r>
              <a:rPr lang="en-US" sz="1000" u="sng" dirty="0">
                <a:solidFill>
                  <a:srgbClr val="3F7F5F"/>
                </a:solidFill>
                <a:latin typeface="Consolas" panose="020B0609020204030204" pitchFamily="49" charset="0"/>
              </a:rPr>
              <a:t>johnsontimoj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</a:t>
            </a:r>
            <a:r>
              <a:rPr lang="en-US" sz="1000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ifndef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GPALIST_H_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#define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GPALIST_H_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using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namespace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std;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&lt;iostream&gt;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5032"/>
                </a:solidFill>
                <a:latin typeface="Consolas" panose="020B0609020204030204" pitchFamily="49" charset="0"/>
              </a:rPr>
              <a:t>GPAList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protected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struct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5032"/>
                </a:solidFill>
                <a:latin typeface="Consolas" panose="020B0609020204030204" pitchFamily="49" charset="0"/>
              </a:rPr>
              <a:t>ListNode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0000C0"/>
                </a:solidFill>
                <a:latin typeface="Consolas" panose="020B0609020204030204" pitchFamily="49" charset="0"/>
              </a:rPr>
              <a:t>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C0"/>
                </a:solidFill>
                <a:latin typeface="Consolas" panose="020B0609020204030204" pitchFamily="49" charset="0"/>
              </a:rPr>
              <a:t>gpa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5032"/>
                </a:solidFill>
                <a:latin typeface="Consolas" panose="020B0609020204030204" pitchFamily="49" charset="0"/>
              </a:rPr>
              <a:t>ListNode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next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ListNode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idval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b="1" dirty="0" err="1">
                <a:solidFill>
                  <a:srgbClr val="005032"/>
                </a:solidFill>
                <a:latin typeface="Consolas" panose="020B0609020204030204" pitchFamily="49" charset="0"/>
              </a:rPr>
              <a:t>ListNode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ptrval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id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idval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000" dirty="0" err="1">
                <a:solidFill>
                  <a:srgbClr val="0000C0"/>
                </a:solidFill>
                <a:latin typeface="Consolas" panose="020B0609020204030204" pitchFamily="49" charset="0"/>
              </a:rPr>
              <a:t>gpa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gpaval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next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ptrval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};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dirty="0" err="1">
                <a:solidFill>
                  <a:srgbClr val="005032"/>
                </a:solidFill>
                <a:latin typeface="Consolas" panose="020B0609020204030204" pitchFamily="49" charset="0"/>
              </a:rPr>
              <a:t>ListNode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head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000" dirty="0">
              <a:latin typeface="Consolas" panose="020B060902020403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198387-0BF2-49DE-BBB7-9E642859A422}"/>
              </a:ext>
            </a:extLst>
          </p:cNvPr>
          <p:cNvSpPr/>
          <p:nvPr/>
        </p:nvSpPr>
        <p:spPr>
          <a:xfrm>
            <a:off x="5500341" y="4635475"/>
            <a:ext cx="3035222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GPAList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~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GPAList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add(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idval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remove(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idval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displayList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const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#endif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3F7F5F"/>
                </a:solidFill>
                <a:latin typeface="Consolas" panose="020B0609020204030204" pitchFamily="49" charset="0"/>
              </a:rPr>
              <a:t>/* GPALIST_H_ */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33A5C-6629-4FB0-9A71-9C7CBB975B5E}"/>
              </a:ext>
            </a:extLst>
          </p:cNvPr>
          <p:cNvSpPr txBox="1"/>
          <p:nvPr/>
        </p:nvSpPr>
        <p:spPr>
          <a:xfrm>
            <a:off x="4514675" y="3682522"/>
            <a:ext cx="418338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When a function is defined inside</a:t>
            </a:r>
          </a:p>
          <a:p>
            <a:r>
              <a:rPr lang="en-US" dirty="0"/>
              <a:t>the class declaration it is called an inline </a:t>
            </a:r>
            <a:r>
              <a:rPr lang="en-US" dirty="0" err="1"/>
              <a:t>fn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5B4D16-23D1-4435-8E7D-0112746890D4}"/>
              </a:ext>
            </a:extLst>
          </p:cNvPr>
          <p:cNvSpPr txBox="1"/>
          <p:nvPr/>
        </p:nvSpPr>
        <p:spPr>
          <a:xfrm>
            <a:off x="3746256" y="2975213"/>
            <a:ext cx="324710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Structures can have constructors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951E2F-452F-400A-B2CD-495F56C126C3}"/>
              </a:ext>
            </a:extLst>
          </p:cNvPr>
          <p:cNvCxnSpPr/>
          <p:nvPr/>
        </p:nvCxnSpPr>
        <p:spPr>
          <a:xfrm flipH="1">
            <a:off x="3077737" y="3344545"/>
            <a:ext cx="1025912" cy="129093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3CD917-93F6-4460-B5C8-FACCFF53C91E}"/>
              </a:ext>
            </a:extLst>
          </p:cNvPr>
          <p:cNvCxnSpPr>
            <a:cxnSpLocks/>
          </p:cNvCxnSpPr>
          <p:nvPr/>
        </p:nvCxnSpPr>
        <p:spPr>
          <a:xfrm flipH="1">
            <a:off x="3428582" y="4005687"/>
            <a:ext cx="1065880" cy="62978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84A11C3-50D6-44F6-AD44-853AD943839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9000" y="3409560"/>
              <a:ext cx="7620480" cy="26798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84A11C3-50D6-44F6-AD44-853AD94383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9640" y="3400200"/>
                <a:ext cx="7639200" cy="269856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7E6E24D-A2FE-45C5-9139-739879A47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809"/>
    </mc:Choice>
    <mc:Fallback>
      <p:transition spd="slow" advTm="133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Implementation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02BA79-0F50-468D-A084-F28262F9213F}"/>
              </a:ext>
            </a:extLst>
          </p:cNvPr>
          <p:cNvSpPr/>
          <p:nvPr/>
        </p:nvSpPr>
        <p:spPr>
          <a:xfrm>
            <a:off x="267628" y="1576266"/>
            <a:ext cx="4572000" cy="51706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GPAList.cpp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</a:t>
            </a:r>
            <a:r>
              <a:rPr lang="en-US" sz="1000" u="sng" dirty="0">
                <a:solidFill>
                  <a:srgbClr val="3F7F5F"/>
                </a:solidFill>
                <a:latin typeface="Consolas" panose="020B0609020204030204" pitchFamily="49" charset="0"/>
              </a:rPr>
              <a:t>Apr 27, 2020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</a:t>
            </a:r>
            <a:r>
              <a:rPr lang="en-US" sz="1000" u="sng" dirty="0">
                <a:solidFill>
                  <a:srgbClr val="3F7F5F"/>
                </a:solidFill>
                <a:latin typeface="Consolas" panose="020B0609020204030204" pitchFamily="49" charset="0"/>
              </a:rPr>
              <a:t>johnsontimoj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  <a:r>
              <a:rPr lang="en-US" sz="1000" b="1" dirty="0" err="1">
                <a:solidFill>
                  <a:srgbClr val="2A00FF"/>
                </a:solidFill>
                <a:latin typeface="Consolas" panose="020B0609020204030204" pitchFamily="49" charset="0"/>
              </a:rPr>
              <a:t>GPAList.h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using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namespace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std;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GPAList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GPAList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head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nullptr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GPAList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::add(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idval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>
                <a:solidFill>
                  <a:srgbClr val="0000C0"/>
                </a:solidFill>
                <a:latin typeface="Consolas" panose="020B0609020204030204" pitchFamily="49" charset="0"/>
              </a:rPr>
              <a:t>head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000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nullptr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empty list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head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5032"/>
                </a:solidFill>
                <a:latin typeface="Consolas" panose="020B0609020204030204" pitchFamily="49" charset="0"/>
              </a:rPr>
              <a:t>ListNode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idval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nullptr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else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non-empty list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go to the end using </a:t>
            </a:r>
            <a:r>
              <a:rPr lang="en-US" sz="1000" dirty="0" err="1">
                <a:solidFill>
                  <a:srgbClr val="3F7F5F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to traverse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5032"/>
                </a:solidFill>
                <a:latin typeface="Consolas" panose="020B0609020204030204" pitchFamily="49" charset="0"/>
              </a:rPr>
              <a:t>ListNode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head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start at head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while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1000" b="1" dirty="0">
                <a:solidFill>
                  <a:srgbClr val="0000C0"/>
                </a:solidFill>
                <a:latin typeface="Consolas" panose="020B0609020204030204" pitchFamily="49" charset="0"/>
              </a:rPr>
              <a:t>next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000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nullptr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next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//create the new node as end of list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current </a:t>
            </a:r>
            <a:r>
              <a:rPr lang="en-US" sz="1000" dirty="0" err="1">
                <a:solidFill>
                  <a:srgbClr val="3F7F5F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points to last item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redirect it to a new </a:t>
            </a:r>
            <a:r>
              <a:rPr lang="en-US" sz="1000" dirty="0" err="1">
                <a:solidFill>
                  <a:srgbClr val="3F7F5F"/>
                </a:solidFill>
                <a:latin typeface="Consolas" panose="020B0609020204030204" pitchFamily="49" charset="0"/>
              </a:rPr>
              <a:t>ListNode</a:t>
            </a:r>
            <a:endParaRPr lang="en-US" sz="1000" dirty="0">
              <a:solidFill>
                <a:srgbClr val="3F7F5F"/>
              </a:solidFill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next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5032"/>
                </a:solidFill>
                <a:latin typeface="Consolas" panose="020B0609020204030204" pitchFamily="49" charset="0"/>
              </a:rPr>
              <a:t>ListNode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idval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gpaval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nullptr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}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end if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end add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9C5722-7AD0-481F-A401-309CB00B3C87}"/>
              </a:ext>
            </a:extLst>
          </p:cNvPr>
          <p:cNvSpPr/>
          <p:nvPr/>
        </p:nvSpPr>
        <p:spPr>
          <a:xfrm>
            <a:off x="3519604" y="111088"/>
            <a:ext cx="5624396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GPAList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displayList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const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use </a:t>
            </a:r>
            <a:r>
              <a:rPr lang="en-US" sz="1000" dirty="0" err="1">
                <a:solidFill>
                  <a:srgbClr val="3F7F5F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to traverse list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start at head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dirty="0" err="1">
                <a:solidFill>
                  <a:srgbClr val="005032"/>
                </a:solidFill>
                <a:latin typeface="Consolas" panose="020B0609020204030204" pitchFamily="49" charset="0"/>
              </a:rPr>
              <a:t>ListNode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head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while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cout &lt;&lt; 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"id: 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id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", </a:t>
            </a:r>
            <a:r>
              <a:rPr lang="en-US" sz="1000" u="sng" dirty="0" err="1">
                <a:solidFill>
                  <a:srgbClr val="2A00FF"/>
                </a:solidFill>
                <a:latin typeface="Consolas" panose="020B0609020204030204" pitchFamily="49" charset="0"/>
              </a:rPr>
              <a:t>gpa</a:t>
            </a:r>
            <a:r>
              <a:rPr lang="en-US" sz="1000" u="sng" dirty="0">
                <a:solidFill>
                  <a:srgbClr val="2A00FF"/>
                </a:solidFill>
                <a:latin typeface="Consolas" panose="020B0609020204030204" pitchFamily="49" charset="0"/>
              </a:rPr>
              <a:t>: "</a:t>
            </a:r>
            <a:r>
              <a:rPr lang="en-US" sz="1000" u="sng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1000" u="sng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u="sng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1000" u="sng" dirty="0" err="1">
                <a:solidFill>
                  <a:srgbClr val="0000C0"/>
                </a:solidFill>
                <a:latin typeface="Consolas" panose="020B0609020204030204" pitchFamily="49" charset="0"/>
              </a:rPr>
              <a:t>gpa</a:t>
            </a:r>
            <a:r>
              <a:rPr lang="en-US" sz="1000" u="sng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1000" b="1" u="sng" dirty="0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1000" b="1" u="sng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next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GPAList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::~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GPAList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use </a:t>
            </a:r>
            <a:r>
              <a:rPr lang="en-US" sz="1000" dirty="0" err="1">
                <a:solidFill>
                  <a:srgbClr val="3F7F5F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to traverse list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start at head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dirty="0" err="1">
                <a:solidFill>
                  <a:srgbClr val="005032"/>
                </a:solidFill>
                <a:latin typeface="Consolas" panose="020B0609020204030204" pitchFamily="49" charset="0"/>
              </a:rPr>
              <a:t>ListNode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head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while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collect garbage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5032"/>
                </a:solidFill>
                <a:latin typeface="Consolas" panose="020B0609020204030204" pitchFamily="49" charset="0"/>
              </a:rPr>
              <a:t>ListNode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* garbage =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move to next node so you don't delete yourself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node_ptr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next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empty garbage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delete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garbage;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0969E18-D301-46D9-B5C0-7BEE3D18AD8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5640" y="625680"/>
              <a:ext cx="7487280" cy="5471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0969E18-D301-46D9-B5C0-7BEE3D18AD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6280" y="616320"/>
                <a:ext cx="7506000" cy="54903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07E0DFF-8449-4AF9-8352-4F788096E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6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624"/>
    </mc:Choice>
    <mc:Fallback>
      <p:transition spd="slow" advTm="284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Implementation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73E0F2-C249-4BA5-8FC8-A9D0678557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536" t="13311" r="8415" b="36051"/>
          <a:stretch/>
        </p:blipFill>
        <p:spPr>
          <a:xfrm>
            <a:off x="4227009" y="1219370"/>
            <a:ext cx="4064618" cy="37986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66DC72-48FD-408D-9B3B-AF8F98DF568C}"/>
              </a:ext>
            </a:extLst>
          </p:cNvPr>
          <p:cNvSpPr/>
          <p:nvPr/>
        </p:nvSpPr>
        <p:spPr>
          <a:xfrm>
            <a:off x="6768789" y="4277838"/>
            <a:ext cx="613317" cy="2899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877B2A-41B4-408F-B721-03E986DCAE1A}"/>
              </a:ext>
            </a:extLst>
          </p:cNvPr>
          <p:cNvSpPr/>
          <p:nvPr/>
        </p:nvSpPr>
        <p:spPr>
          <a:xfrm>
            <a:off x="628650" y="1654313"/>
            <a:ext cx="3111190" cy="50167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linked_list_test.cpp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</a:t>
            </a:r>
            <a:r>
              <a:rPr lang="en-US" sz="1000" u="sng" dirty="0">
                <a:solidFill>
                  <a:srgbClr val="3F7F5F"/>
                </a:solidFill>
                <a:latin typeface="Consolas" panose="020B0609020204030204" pitchFamily="49" charset="0"/>
              </a:rPr>
              <a:t>Apr 27, 2020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</a:t>
            </a:r>
            <a:r>
              <a:rPr lang="en-US" sz="1000" u="sng" dirty="0">
                <a:solidFill>
                  <a:srgbClr val="3F7F5F"/>
                </a:solidFill>
                <a:latin typeface="Consolas" panose="020B0609020204030204" pitchFamily="49" charset="0"/>
              </a:rPr>
              <a:t>johnsontimoj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  <a:r>
              <a:rPr lang="en-US" sz="1000" b="1" dirty="0" err="1">
                <a:solidFill>
                  <a:srgbClr val="2A00FF"/>
                </a:solidFill>
                <a:latin typeface="Consolas" panose="020B0609020204030204" pitchFamily="49" charset="0"/>
              </a:rPr>
              <a:t>GPAList.h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using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namespace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std;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main(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create scope to watch </a:t>
            </a:r>
            <a:r>
              <a:rPr lang="en-US" sz="1000" u="sng" dirty="0">
                <a:solidFill>
                  <a:srgbClr val="3F7F5F"/>
                </a:solidFill>
                <a:latin typeface="Consolas" panose="020B0609020204030204" pitchFamily="49" charset="0"/>
              </a:rPr>
              <a:t>destructor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nn-NO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nn-NO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for</a:t>
            </a:r>
            <a:r>
              <a:rPr lang="nn-NO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(i=1; i&lt;2; i++){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create empty list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5032"/>
                </a:solidFill>
                <a:latin typeface="Consolas" panose="020B0609020204030204" pitchFamily="49" charset="0"/>
              </a:rPr>
              <a:t>GPAList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add nodes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mylist.add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(1234, 3.45);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mylist.add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(5678, 2.80);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mylist.add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(7531, 3.15);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mylist.add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(1200, 3.99);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display list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mylist.displayList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return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0;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end main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endParaRPr lang="en-US" sz="1000" dirty="0">
              <a:latin typeface="Consolas" panose="020B060902020403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79C22-947C-483F-B751-4986B3A782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025" t="65325" r="60122" b="21311"/>
          <a:stretch/>
        </p:blipFill>
        <p:spPr>
          <a:xfrm>
            <a:off x="4227009" y="5211739"/>
            <a:ext cx="2509025" cy="1281134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0E5E562-005D-499A-8EEB-2CB84F24C2D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05480" y="1949040"/>
              <a:ext cx="4824720" cy="35780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0E5E562-005D-499A-8EEB-2CB84F24C2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96120" y="1939680"/>
                <a:ext cx="4843440" cy="359676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6097F28-B01F-4F24-AFF4-67F226A8A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60"/>
    </mc:Choice>
    <mc:Fallback>
      <p:transition spd="slow" advTm="16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11980</TotalTime>
  <Words>1418</Words>
  <Application>Microsoft Office PowerPoint</Application>
  <PresentationFormat>On-screen Show (4:3)</PresentationFormat>
  <Paragraphs>311</Paragraphs>
  <Slides>13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Consolas</vt:lpstr>
      <vt:lpstr>Office Theme</vt:lpstr>
      <vt:lpstr>Linked Lists</vt:lpstr>
      <vt:lpstr>Linked Lists</vt:lpstr>
      <vt:lpstr>Linked Lists</vt:lpstr>
      <vt:lpstr>Linked Lists</vt:lpstr>
      <vt:lpstr>Linked Lists</vt:lpstr>
      <vt:lpstr>Linked Lists</vt:lpstr>
      <vt:lpstr>Linked Lists</vt:lpstr>
      <vt:lpstr>Linked Lists</vt:lpstr>
      <vt:lpstr>Linked Lists</vt:lpstr>
      <vt:lpstr>Linked Lists</vt:lpstr>
      <vt:lpstr>Linked Lists</vt:lpstr>
      <vt:lpstr>Linked Lists</vt:lpstr>
      <vt:lpstr>Linked Lists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</dc:creator>
  <cp:keywords/>
  <cp:lastModifiedBy>Johnson, Dr. Timothy</cp:lastModifiedBy>
  <cp:revision>459</cp:revision>
  <dcterms:created xsi:type="dcterms:W3CDTF">2016-05-09T17:50:46Z</dcterms:created>
  <dcterms:modified xsi:type="dcterms:W3CDTF">2020-05-04T16:05:23Z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AndYear">
    <vt:lpwstr>EE 3921 - Fall 2016</vt:lpwstr>
  </property>
</Properties>
</file>