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10"/>
  </p:notesMasterIdLst>
  <p:sldIdLst>
    <p:sldId id="344" r:id="rId2"/>
    <p:sldId id="349" r:id="rId3"/>
    <p:sldId id="350" r:id="rId4"/>
    <p:sldId id="352" r:id="rId5"/>
    <p:sldId id="351" r:id="rId6"/>
    <p:sldId id="354" r:id="rId7"/>
    <p:sldId id="355" r:id="rId8"/>
    <p:sldId id="35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9" autoAdjust="0"/>
    <p:restoredTop sz="94356" autoAdjust="0"/>
  </p:normalViewPr>
  <p:slideViewPr>
    <p:cSldViewPr snapToGrid="0">
      <p:cViewPr varScale="1">
        <p:scale>
          <a:sx n="68" d="100"/>
          <a:sy n="68" d="100"/>
        </p:scale>
        <p:origin x="9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30T14:46:39.225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73736">
    <iact:property name="dataType"/>
    <iact:actionData xml:id="d0">
      <inkml:trace xmlns:inkml="http://www.w3.org/2003/InkML" xml:id="stk0" contextRef="#ctx0" brushRef="#br0">13061 15731 75 0,'-2'1'32'10,"4"-1"0"-5,-2-5-11 6,5 2-14-7,0-3 4 6,0-1 1-5,3 4 3 6,-5 1-2-7,2-5 3 6,-1 7-4-4,-3-1 2 3,6-1-6-4,-2 4 0 5,5-4-3-5,2-6 0 6,-2 1-2-7,6-6 1 6,-4-2-2-5,3-7 2 5,1 1-1-6,4-8 1 6,-5 5-2-4,3-10 1 4,-1 6-2-6,0-2 2 7,-7 4-2-7,1-2 2 6,-6 4-1-5,0-1 2 6,-2-1-1-7,-1-4 2 6,-4 0-2-5,1-8 1 5,-3 3-4-4,-2-5 3 3,-2 10-3-4,-2-4 1 4,-4 7-1-4,-4-1 2 5,1 3-3-5,-9 5 3 6,3 5-1-7,-9 5 3 6,1 8-1-5,-6 2 3 5,4 0-1-5,-5-3 3 5,4 0-1-4,0-1 1 2,-1-4-2-3,-3 0 3 5,4-2-3-4,-7 0 2 3,3 0-3-4,-6 3 3 6,5-1-3-6,-9 5 5 5,1-2-3-5,1 3 1 5,4 2-3-6,-3 0 2 6,5 0-5-5,2 0 3 5,5 0-1-5,-5 2 0 5,3 3-2-5,-3-2 1 5,1 5-3-5,-4-1 2 5,8 1-2-5,-2 4 1 5,3-1-2-5,-6 4 2 4,5-3-2-4,-10 8 2 5,1-8-1-5,-1 1 2 5,10 0-2-5,-2 2 1 6,5-2-1-7,3-3 0 6,-1 2-1-5,3 0 2 5,0-3-1-5,-3 1 1 4,5 2-1-2,-5 3 1 1,4 2-1-3,-2-2 1 5,1-7-2-5,0 7 3 5,0-5-3-5,-3 5 3 5,1-2-3-5,3 9 4 5,0-6-2-5,-1 9 3 5,4-3-2-5,4 2 2 5,-1-2-4-6,5 3 1 6,11 0-2-5,4-4 1 6,3-4-2-5,8-4 2 3,0 2-2-4,4-5 2 4,-4-3-1-3,0-1 2 4,4 4-2-5,-5-1 2 5,-4-3-2-7,5 4 2 7,-1 2-2-5,1 4 3 6,-1-2-2-6,8 6 1 5,-7-7-3-5,8 5 4 5,1-5-4-5,5 7 3 5,-4-6-2-5,7 4 3 5,-5-5-4-6,9 2 3 6,-4 0-2-5,5-3 2 5,-2-2-3-5,11 5 2 5,-3-4-2-5,7-4 3 5,-3 1-3-5,8-1 4 5,-6-7-3-5,1-4 3 6,-8 3-3-8,11 6 2 7,-9-5-2-5,2 0 2 5,-2 6-2-5,1 4 3 5,-6-10-3-4,6 7 1 4,0 3 0-6,8-2 1 6,1 11-3-5,6-16 3 6,-20-6-2 6,-1 3 0-15,37-12 2 8,-7 2-2-5,3-8 3 5,-12-1-3-6,-19 11 1 7,-5 2-1-7,1-4 1 8,-7 6-2-8,3 4 3 5,-4-8-1-3,3 6 0 3,-4 1-1-4,14-4-1 5,-2 0-4-5,7-7-5 4,-3-8-9-3,7-1-22 4,0-13-58-5,4-7 7 5</inkml:trace>
    </iact:actionData>
  </iact:action>
  <iact:action type="add" startTime="85190">
    <iact:property name="dataType"/>
    <iact:actionData xml:id="d1">
      <inkml:trace xmlns:inkml="http://www.w3.org/2003/InkML" xml:id="stk1" contextRef="#ctx0" brushRef="#br0">5579 15696 78 0,'-20'-8'21'10,"2"-2"12"-6,3 5-21 7,-2 1 6-7,5 3 2 7,2 2 1-6,-1 3-3 5,1-1-1-5,0 2-2 4,5 2-1-4,-2 1-3 5,1-5 1-4,1 9-4 4,1-4 0-6,3 0-4 6,-1-3 2-4,2 4-5 4,2-11 3-5,3 2-4 4,0 2 3-3,1-4-4 4,4 2 3-7,2-2-3 8,-2 4 3-7,6-2-4 7,-1 7 4-7,2 1-3 7,0 4 3-7,1-1-3 7,0 6 3-6,4 3-3 6,-4-14 5-8,3-1-3 8,-1 0 4-7,2-3-4 6,-5-5 3-5,7 3-4 4,-2 3 3-3,3 0-4 4,-3-1 4-5,6 3-3 5,-5 2 2-6,4 1-3 7,-9-3 3-7,10 3-4 7,-3 0 4-6,2-3-4 5,-4-5 3-7,3 0-2 7,-4-5 2-4,6-4-2 4,-5 2 2-5,6-3-2 5,-6 0 4-5,2 3-4 5,-4 9 2-6,1-4-1 7,-9 4 4-6,5 8 1 5,-6-8 5-6,0 6-4 6,3 4 5-5,-7-4-6 5,2-3-1-5,2 8-4 5,-4-8 2-5,-2 0-2 5,-1 2 3-5,-3-4-3 5,1-6 3-5,-1-2-3 5,-4 1 2-5,4 4-3 4,-2 0 4-4,-2 0-5 5,-1 7 5-5,1-5-4 5,2-2 3-5,0-5-5 5,5 8 1-4,2-6-8 3,1-6-1-4,6 1-24 5,-3-4-45-5,6-11 7 4</inkml:trace>
    </iact:actionData>
  </iact:action>
  <iact:action type="add" startTime="86391">
    <iact:property name="dataType"/>
    <iact:actionData xml:id="d2">
      <inkml:trace xmlns:inkml="http://www.w3.org/2003/InkML" xml:id="stk2" contextRef="#ctx0" brushRef="#br0">6762 15975 42 0,'-21'-10'10'4,"3"-5"4"6,6 2-12-5,0-11-2 5,6 11 3-5,-3-5-1 5,4 6 4-5,-1 1 5 5,1 7 2-5,-2-4-2 5,2 11 3-6,0 4-4 6,2-5 0-4,-4 3 0 3,6 1 6-4,-3-2 0 6,3-4 2-7,-4-4-4 6,8 3-2-4,-3-1-6 4,3-8-1-5,2 3-4 4,5 4 2-4,2 1-3 4,1-3 2-4,2 4-3 5,0 2 3-5,3-1-3 6,-5-1 2-7,7 2-2 6,-3 1 2-5,1-5-2 7,-3-1 3-8,2 8-3 6,-1-6 3-6,4 2-2 6,-3 3 4-5,5 2-5 5,-4-5 5-5,7-3-3 5,-4 8 2-5,9-5-3 5,-5 0 4-5,5 5-5 5,-7 2 4-5,5-2-3 5,-11 1 2-5,8 4-3 4,-9-2 3-4,6-3-3 5,-7 2 4-4,3 3-5 3,-1-13 4-4,-2 8-3 5,0-5 5-5,-2-5-4 5,-3-4 5-5,0 4-3 5,-3-6 4-5,3 7-3 5,0 8 2-5,-1-1-3 4,1-5 3-4,2 9-4 6,0-4 2-7,-1 2-3 7,1 2 3-7,3 5-4 6,-2-6 3-5,-1-2-4 6,-1-4 5-7,-1-4-5 6,-1 4 4-5,-4-6-1 5,3 4 2-6,2 2 0 7,0 2 3-7,1-7-3 7,3 8 1-6,4 4-2 5,-3-9 0-5,7-5-2 5,-1 7 2-6,1-1-3 7,-1-8 4-7,1 4-4 7,-4-1 3-7,0-1-4 6,-3-1 4-5,-1 3-4 5,2 5 5-5,-1-3-5 5,-3 3 4-5,6-2-4 5,-5 2 4-5,4-10-4 5,-5 10 4-5,7-5-4 5,-2 0 4-6,3-12-3 6,-7 7 3-5,7-6-3 5,-8-4 3-5,-1 8-4 5,-1 11 4-5,5-11-3 5,-6 4 3-5,4 6-4 5,-1-1 4-5,1-2-4 5,-2 6 4-5,1-1-4 4,-4 0 3-4,2-3-3 5,-5 3 4-5,4 0-4 6,-6 3 4-7,0-1-3 6,-1 0 3-4,1-2-4 4,-1-2 4-6,0 0-4 6,4 1 3-5,-3 1-3 5,-3-2 4-5,5 2-4 5,-1 0 4-5,-3 2-5 5,-1-2 3-5,0 1-6 5,0-4-1-5,-1 1-14 5,1-4-11-5,1-3-37 5,-1-2 0-5</inkml:trace>
    </iact:actionData>
  </iact:action>
  <iact:action type="add" startTime="88946">
    <iact:property name="dataType"/>
    <iact:actionData xml:id="d3">
      <inkml:trace xmlns:inkml="http://www.w3.org/2003/InkML" xml:id="stk3" contextRef="#ctx0" brushRef="#br0">8339 15903 38 0,'0'-3'38'9,"-1"3"-8"-3,-1 3-1 4,2-1-13-5,0 0 6 4,-3 3-5-5,3-7 2 6,0-5-2-5,3 2-2 5,-1 0-8-4,3 0 0 4,-4 0-3-5,6 5 1 5,0 0-4-6,4-5 2 6,-1 7-3-5,4-5 1 4,-3 0-1-4,4 1 2 5,2 0-3-5,3-6 3 5,-2 3 1-5,4-7 3 5,-4-3-2-5,3 2 2 5,-7 6 0 8,1 2-6-16,24 5 1 8,0 0-2-6,2 2 3 7,-3 5-3-7,0 4 3 6,-11-11-3-5,1 7 3 5,-1 3-2-5,8 0 2 5,-7 2-3-5,5 9 3 5,-1-1-3-5,1 3 2 5,-12-8-1-5,6-3 1 5,-5-2-1-6,-6-4 1 7,1-2-1-7,-2-1 1 7,-5 4-1-6,-2-6 1 5,2 1-1-5,-2 1 1 5,-1 2-2-5,1-1-1 5,0-4-5-5,1 3-13 4,4 0-33-4,0-6-8 5,4-2-22-5</inkml:trace>
    </iact:actionData>
  </iact:action>
  <iact:action type="add" startTime="119639">
    <iact:property name="dataType"/>
    <iact:actionData xml:id="d4">
      <inkml:trace xmlns:inkml="http://www.w3.org/2003/InkML" xml:id="stk4" contextRef="#ctx0" brushRef="#br0">7908 16688 13 0,'8'-8'3'10,"-3"5"3"-5,-2-6-7 5,2 8 5-6,-5-4 8 7,0 1 15-7,-1 3 12 7,-4-1 9-7,0 2 4 6,-3 0-4-5,-1 0-9 6,-1 2-9-7,4-1-7 6,1 3-4-4,5 1-7 3,0-4-1-3,-2-2-7 3,2 1 0-5,2-7-4 7,3 5 3-6,-4 1-5 5,4-1 4-6,-1 2-2 7,-4 0 3-7,0-2-4 6,3 2 4-5,0 0-4 6,6 2 4-6,-3 0-5 4,1 1 5-4,-6 2-5 5,8-2 4-6,-4-1-4 6,0 5 5-4,-4-2-4 4,6 1 3-5,-4 4-2 5,-1-3 4-5,-2 3-1 5,3 2 5-5,-6 1-1 5,1-5 4-6,-3 2-4 6,0 0 2-5,-1-3-3 5,2-2 1-5,3 3-3 5,1-1 2-5,-2-4-3 6,2 4 3-7,-2-3-5 6,-3 1 4-5,9-3-2 5,-9 0 1-5,5 3-1 4,0 0 2-4,-4-4-1 5,1 3 4-5,3-4-4 5,-3 3 4-5,3-3-6 5,0-3 3-5,0 1-7 5,0 0 6-5,0 1-6 6,0-4 5-7,-3-2-5 7,1 0 4-7,2-1-5 5,2 0 5-4,1-5-5 6,3 4 5-7,4-7-4 7,0 2 4-6,4-7-4 5,-1 6 3-5,4-2-3 5,-2 4 5-5,-4-2-5 4,1 8 5-4,-6-6-4 5,-4 7 3-5,0 6-4 5,-2-9 3-6,0-2-3 7,1 1 4-6,4-4-3 6,-1-5 4-7,-3 0-4 6,3 4 3-5,-1-1-4 4,0-6 4-3,-3 1-4 3,2 2 4-4,-2-2-5 5,0 2 5-5,-3 8-4 5,-2-1 4-5,-4 1-5 5,1 2 6-5,-2-1-4 5,0 2 4-5,0 1-4 5,4-3 3-5,-1-4-4 4,-1 2 4-4,1-3-4 5,2 3 4-5,3-3-4 5,-6 2 3-5,6-2-4 5,4 4 5-5,-5-1-3 5,-1-5 3-5,4 2-3 5,0 1 2-6,-3-5-3 7,1-2 3-7,-1-1-4 6,-4 2 5-4,-3 2-4 4,5 3 5-5,-4-2-5 5,-1 4 4-6,-2 0-4 6,-1-2 5-4,-2 0-5 3,10 3 4-3,-2-4-3 2,4 3 3-2,-6-9-5 4,4 7 4-5,-11-5-3 5,3 2 4-5,-9-7-4 5,4 10 5-5,-4 2-5 5,4 1 3-5,-7-1-2 5,7 11 4-5,-4-4-5 4,2 1 3-4,-3 1-2 5,1 3 3-5,-2-4-4 5,-1 5 5-5,0-7-4 5,0-1 3-5,0-2-3 5,3 3 3-5,-3-10-3 5,4 6 4-5,-1-1-5 5,4 1 4-6,-2-3-3 6,5 4 3-5,-1-1-5 5,1 2 5-5,-4 1-4 6,4 5 3-7,-3 0-3 7,-2-4 4-7,-1-1-3 6,-1 3 3-5,-3-5-3 6,4-2 3-7,-8-3-5 6,11 2 6-6,-7-4-5 7,2-3 4-7,0 0-4 7,3 2 5-7,-2-2-5 6,6 7 4-4,-9-2-4 4,8 5 4-6,-4-2-4 6,1 6 3-4,-2-2-4 3,2 4 5-4,-5 3-3 5,4 1 2-6,-9 1 0 7,2 3 3-6,-2 4-4 5,1-2 4-5,-4 1-3 5,5 1 2-5,1 1-4 5,6-4 4-5,-6 1-4 4,6-2 4-4,-1-1-4 5,7-1 4-5,-3-4-4 5,8-3 4-5,-7 3-5 5,2 1 5-5,-6-6-4 6,-2 2 4-7,-2-2-6 6,1 2 6-5,-4-3-6 5,-2 5 5-6,4-2-5 6,-2 3 5-5,-6 4-4 5,8 0 4-5,-6 2-3 5,4 0 2-5,-4 2-2 6,8-2 3-7,-5 4-3 6,6-6 2-5,-2 3-2 5,2 0 4-5,-4 0-5 5,6 0 3-6,-2-4-2 6,-1 3 3-5,-1 2-4 6,4-2 3-6,-6 4-2 6,7 0 3-7,-6-3-5 6,6 2 5-5,-10-1-4 5,8 3 3-5,-11-3-3 5,10 6 4-6,-10-2-4 6,3-5 4-5,-2 5-3 5,7 1 4-5,-6 4-5 5,8-1 5-5,-6 1-5 5,3 1 4-5,-2 4-3 5,1-3 3-5,-4 3-3 5,4 0 3-5,0-1-3 4,4-2 4-4,-3 1-5 5,6 1 5-5,-4-1-4 5,3 3 3-5,1-4-4 5,3 3 3-5,4 6-4 5,0-4 5-5,8 6-4 4,2-1 4-4,3-2-4 5,-4-4 5-5,3 1-6 5,-1-7 6-5,2 5-5 5,0-5 4-5,2 3-4 5,4 0 4-4,-1-1-4 3,0 1 4-4,0-1-5 6,3-2 5-7,2 4-5 6,4-4 5-5,-1 4-3 4,4-4 3-4,2 3-5 6,0-2 5-6,1 6-4 5,-5 0 2-6,6 4-3 7,-6-4 6-6,3 9-5 5,-3-6 4-5,4 5-3 4,-4-5 3-4,3 3-5 5,-3-6 5-5,3 1-3 5,-3 0 2-5,7-1-3 5,-4-2 5-5,5 3-6 5,-5-5 4-5,6-5-2 5,-5 1 3-5,5-1-5 5,-1-3 5-5,5 2-4 4,0 1 4-4,4-5-4 5,-4 2 4-5,4-2-3 5,-7 2 3-5,-2-1-4 5,-2 1 5-5,9 3-5 5,-6-2 5-5,5 6-5 4,-4-4 4-4,0 1-4 6,-2-1 3-7,1 2-4 6,-3-10 5-5,4 3-4 6,3-3 3-7,4-2-2 7,-6-1 3-6,8-4-4 4,-3 2 3-4,7-5-3 6,-4 2 4-6,7 1-5 5,-9 1 5-7,8 1-4 8,-4 1 5-6,-3 6-4 5,-1 1 3-6,3 1-3 7,-10-1 3-6,6 4-4 4,1-2 5-3,1 1-4 4,0-4 3-5,9 6-5 4,-4-8 5-4,3 3-5 5,-3-6 5-5,2 5-5 5,-7-6 5-5,4 1-4 5,-4-2 4-5,2 2-4 5,-7-4 4-5,15 0-4 5,-9-4 4-5,5 1-3 5,-5-5 3-6,4 3-4 6,-12 4 4-5,3-6-4 5,-3 8 3-5,2 2-3 5,-4 1 4-5,1 5-3 6,-4 1 3-7,4 0-3 6,-7 1 2-5,7 2-3 5,-2-2 3-6,2 1-2 6,0-2 2-5,7-2-2 5,-2 1 3-5,3-2-4 5,0 0 3-5,5-5-5 6,-1 2 4-7,3-2-5 6,-4 0 4-5,-3 0-6 5,6-2 5-4,-5 2-7 4,-5-5 2-7,5-2-13 7,3-1-2-4,1-5-44 4,-1-7-39-5,4-8-4 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30T14:46:39.225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4451">
    <iact:property name="dataType"/>
    <iact:actionData xml:id="d0">
      <inkml:trace xmlns:inkml="http://www.w3.org/2003/InkML" xml:id="stk0" contextRef="#ctx0" brushRef="#br0">5064 5682 38 0,'-13'-18'53'5,"-5"-2"-8"5,-2 2-7-5,1 0-1 6,-2-1-18-8,-6 6-1 7,9 3-11-4,6 4-2 4,-3 1-3-5,5 5 2 5,2 0-5-6,3 1 3 7,-1 3-2-6,-3 2 1 5,8 4-2-5,-4 0 4 5,0 2-4-5,0-1 3 4,-2-1-3-5,0 0 3 6,4 2-2-4,1-2 1 4,2 0-2-6,2-2 3 7,3 5-3-6,2-6 2 5,6 0-1-6,8 3 2 6,8 0-2-3,7-5 2 1,2 4-1-3,4 1 2 5,-2-1-2-5,5 1 2 5,-4 0-3-5,4 1 2 5,0-1-4-5,-2-6 4 5,0 1-3-5,4-7 2 5,2-3-1-5,8-10 1 4,3 0-2-4,4 0 3 5,-7 0-2-5,-1 4 2 6,-8 9-2-6,-1 5 3 4,-9 5-3-4,5 11 4 6,-8-3-2-7,3 9 2 7,0-2-2-7,4-3 1 6,-6-5-2-6,13-1 0 6,-5-8 0-4,13-7 0 4,-1-1 0-6,4-15 1 7,-13-1-2-6,2 0 1 5,-14-2-1-5,-8-2 1 4,-2 7-2-3,0 9 2 3,-6 4-2-4,3 4 3 5,-7 3-3-5,7 5 2 5,-6-2-2-5,6 0 2 5,-6-1-2-5,6 0 2 5,-2-6-2-5,-4 1 1 5,-4-4-1-5,-2 2 1 5,-5 0-1-5,-3 0 3 4,-2 0-2-4,-4-1 2 5,4-3-1-5,0-4 1 5,4-2-3-4,-1-3 1 3,2-6-2-4,3-4-11 5,2-3-16-5,2 1-35 5,-2 2-4-5</inkml:trace>
    </iact:actionData>
  </iact:action>
  <iact:action type="add" startTime="6669">
    <iact:property name="dataType"/>
    <iact:actionData xml:id="d1">
      <inkml:trace xmlns:inkml="http://www.w3.org/2003/InkML" xml:id="stk1" contextRef="#ctx0" brushRef="#br0">9259 5711 69 0,'-13'-15'28'4,"-5"-4"11"7,11 6-17-6,-3 0-4 4,5 3-4-3,5 3-1 5,7 4-11-7,1-2 2 5,2 3-5-4,3-3 3 5,-8 0-1-5,4-1 9 5,-3-3 0-6,-4-2 8 6,-1 9 23 8,3-1-27-16,6-2 2 9,-2 5-7-7,4 3 2 6,6 7-8-5,2 7 3 5,-4-6-4-5,8 3 2 6,-3 4-4-7,6-8 2 7,-2-4-3-8,6 3 2 8,-1-8-1-6,7-1 2 5,-4 5-2-5,8-5 2 4,-6 2-2-4,15 8 1 5,-3 0-2-5,2 3 3 5,-2-1-3-5,4 6 2 5,-9-3-2-4,3 3 2 4,-2-6-2-6,7-2 1 6,-11-7-1-5,15-6 2 4,-6 0-1-4,2-2 0 5,-4 3 0-5,10 2 1 6,-4 2-1-7,-2 6 0 7,-2 2-1-7,-2 1 2 7,-12 1-2-6,-6 3 2 4,3 0-2-4,-4-3 2 6,-4-8-2-8,10 6 3 7,2-6-3-4,5-1 2 4,6-6-2-6,4-1 2 7,-5 1-2-6,8-2 2 5,-5 2-2-6,6 6 1 7,-6 4 0-6,5-2 0 5,-10 5-1-5,8-2 1 4,-14 0 0-4,11-6 1 5,-6-2-2-5,6-3 2 5,-5-7-2-5,12-7 1 5,-11 2-2-5,15 2 2 5,-10-2-2-5,9 8 2 5,-9 2-1-5,0 2 1 4,-5 3 0-4,4 0 1 5,-5 0-3-5,7 0 2 6,-4 0-4-6,4-5 0 4,-7 0-5-4,4-3-3 5,-12-1-2-5,-1 3 0 5,-5-2 2-5,-1 4 3 5,-12 1 5-6,6 1 2 6,-2 4 1-4,-5 3 4 3,-4-2-1-3,1 5 4 5,-7 2-1-8,3-1 6 8,-1-4-3-7,0 3 0 6,-1-5-4-4,-1 4 3 3,2-2-7-3,-4 0 2 3,-3-3-2-4,7-4 2 5,-5-1-3-6,-1 1 2 7,1 0-2-6,-2 4 2 5,0-2-2-5,7-2 2 5,-3 4-1-5,6 0 0 5,5-2 0-6,7 3 0 6,-5-3-1-5,4 0 1 5,-3-3-1-5,2-1 1 5,-13 1 0-4,8 1 0 3,-2-3 0-4,-5 0 0 5,-1 5 0-5,3-6 0 5,-5 4-2-6,2-1-2 6,-1-1-2-5,3-1 0 5,4 4-4-5,2-4 4 6,0 3-2-7,0 2-13 6,-4 2-23-5,1-1-13 5,3 4-17-5</inkml:trace>
    </iact:actionData>
  </iact:action>
  <iact:action type="add" startTime="12576">
    <iact:property name="dataType"/>
    <iact:actionData xml:id="d2">
      <inkml:trace xmlns:inkml="http://www.w3.org/2003/InkML" xml:id="stk2" contextRef="#ctx0" brushRef="#br0">14259 4887 155 0,'2'-1'28'4,"0"1"18"7,13 0-47-7,1-5 0 7,1 10 1-6,6-5 1 5,0 0-1-5,6 0 0 5,-1-5-1-5,13 0 2 5,-1-5-2-5,13 8 2 5,0-1-2-6,11 8 2 6,-8 0-3-5,12 6 2 5,-8 3-3-4,10 7 2 3,-7-7-2-4,11-1 2 5,-7-6 0-5,9-9 2 5,-5-8-1-5,7-8 0 4,-11-4 0-4,3-6 1 6,-12 0 1 4,-8-4 0-11,-12 6 3 6,-7 4-1-5,-9 9 2 6,-11 8-3-6,-1 6 2 4,-10-1 2-4,-3 4 4 5,-9 2-1-5,-4-1 3 5,-11-6-5-5,-3 4 3 4,1 4-4-4,-8 1 9 6,-1-1-1-7,-12-1 6 7,0 2-4-6,-13-1 0 4,2-2-10-4,-9 7 2 5,7-2-6-5,-5 6 1 5,6-6-4-5,-4 5 4 5,11-10-5-5,-8 2 4 5,10-7-3-6,-10-5 4 6,13 1-1-4,-11-4 8 4,8 0-2-5,-4 0 6 5,7-6-1-5,-3-1 7 5,7 2-5-6,-4-3 4 6,12 2-7-5,-7 1 1 5,8-4-10-5,6 2 1 5,8 4-5-5,1-4 3 5,12 8-4-5,3-1 3 5,-1 5-4-5,6-4 3 5,1 2-3-6,4-2 3 7,2 4-3-7,3-5 2 6,-3 1-1-5,2 2 1 5,3 3-2-5,7-3 3 5,4 2-4-4,16 2 3 3,8 1-3-4,9 0 3 5,11-2-2-5,16 2 2 4,-1 2-3-4,13-2 2 5,-13 0-4-4,4 1 3 4,-12 7-1-5,-2-6 2 5,-17 6-1-6,1 1 3 6,-10-3-3-4,-1 3 4 4,-10-3-4-6,5-1 0 5,-8-1-4-3,2 2-1 4,-9-4-4-6,-2-2 2 6,-9 5 0-4,-7 2 3 4,-10-1 1-6,-12-4 4 7,-4 4-1-6,-11 3 6 5,-1 2-3-5,-10 1 6 5,0-4-2-6,-10 1 4 7,-2-9-4-7,-10 0 3 6,9 0-4-5,-19 10 3 5,7-7-6-5,-13 5 2 5,6 7-4-5,-7 2 2 5,16-6-3-5,0 1 4 4,19 3-3-3,6-15 3 3,16 5-2-4,7-5 1 5,8 0-4-5,13-7 3 5,5 6-2-5,12-11 1 6,10 5-3-7,15-6-4 6,3 3-4-5,18-10-12 5,7 4-8-6,17-11-73 6,5 4 15-4</inkml:trace>
    </iact:actionData>
  </iact:action>
  <iact:action type="add" startTime="29129">
    <iact:property name="dataType"/>
    <iact:actionData xml:id="d3">
      <inkml:trace xmlns:inkml="http://www.w3.org/2003/InkML" xml:id="stk3" contextRef="#ctx0" brushRef="#br0">4986 10246 80 0,'-23'-3'3'5,"-2"3"20"4,13 0-34-4,-1 0 28 5,5 0 0-5,-2 0 6 6,5-2-2-6,-5-3 6 5,3 0-4-6,4-5 0 7,1 5-6-7,-3-1-2 6,5-4-7-4,-3 10 2 2,3 0-4-3,-2 0 5 6,-1 3-1-6,0 0 3 5,3 2-3-5,0-3 2 4,0 0-4-3,3-2-1 4,4 5-4-5,3-4 1 5,1 1-4-5,4-1 2 4,0 3-2-4,10 1 1 5,-4-2 0-5,6-1 0 5,-2 4 0-4,8-1 0 3,-10-6 0-4,9-4 0 5,-1-2 0-5,6-3 0 5,-7-5 0-5,8 4 2 3,-3 1-2-2,5 1 1 4,-5 4-2-5,4 2 2 5,-2-2-2-5,6 0 1 5,0 5-1-5,12-2 1 5,-12-3-2-5,15-1 3 5,-8-2-2-5,10-4 1 5,-7 0-1-6,10-3 1 6,-11-1-1-5,9-1 1 5,-11 2-2-5,3 2 3 5,-3 5-3-5,8 1 2 5,-10 7-2-5,2-5 2 5,-10 3-1-5,8 1 1 5,-15-1-1-5,7 0 0 4,-10-1 0-4,10 0 1 5,-11-1-1-5,13-2 1 5,-6-3-1-5,13 5 1 5,-10 2-2-5,11 2 2 5,-8 0-2-5,8 2 2 5,-1 1-3-5,6 3 3 4,-10 3-3-3,3-1 3 4,-13 0-1-6,2 4 0 7,-6-4-2-6,7 1-2 5,-6-6-4-6,3-1-4 7,-10-4-5-6,-4-1-6 5,-3-4-2-5,-9-3 0 5,-4 3 3-6,-4-3 5 5,3 4 7-3,-8 4 4 4,4 5-1-5,-1 6-8 6,-1 1-9-7,-1 8-16 6,-2-5-7-5,-2 0-8 5</inkml:trace>
    </iact:actionData>
  </iact:action>
  <iact:action type="add" startTime="29917">
    <iact:property name="dataType"/>
    <iact:actionData xml:id="d4">
      <inkml:trace xmlns:inkml="http://www.w3.org/2003/InkML" xml:id="stk4" contextRef="#ctx0" brushRef="#br0">7245 10138 69 0,'-18'8'30'5,"-8"-3"3"5,9 2-18-5,-8 5 2 5,2-4-5-5,-10 2 6 5,1-3-2-6,-14 1 6 6,-4-8-3-5,-5 0 8 5,5-3-6-5,-6-4 2 6,4 4-8-6,-4-4 2 5,4 4-10-6,-9-4 3 6,6 7-1-4,-8 3 3 3,2-1-3-3,-9 5 2 4,5 3-5-7,-4-2 1 7,2 0-3-4,-6 2 3 3,12-10-2-3,-7 5 2 4,3-3-2-6,-5-6 0 7,7 4-2-6,-13 2 2 5,8-7-2-6,-10 5 3 6,10 0 0-6,-5 0 2 6,8-5-3-4,-5 9 0 4,10-4-2-6,1 1-1 7,4-2 0-6,-5 2 0 5,5 1-1-6,-6-2 0 7,6 1 0-6,-1-1 0 5,9 2-1-6,-1 3 1 6,11-3-2-5,-1-4 1 5,15-3-1-5,0-1 1 5,11-3-1-4,5-2-4 3,7 1-4-4,10-4-12 5,7-1-14-5,6-1-66 4,-1-4 9-3</inkml:trace>
    </iact:actionData>
  </iact:action>
  <iact:action type="add" startTime="33276">
    <iact:property name="dataType"/>
    <iact:actionData xml:id="d5">
      <inkml:trace xmlns:inkml="http://www.w3.org/2003/InkML" xml:id="stk5" contextRef="#ctx0" brushRef="#br0">8036 10248 62 0,'5'-15'55'9,"-4"-7"-2"-4,6 6-11 6,-4-1-11-6,9 5-9 5,3 2-12-7,6 4-6 8,1 2-1-6,6 4-4 4,-1-4 4-4,8 4-3 5,-4-2 3-4,12 2-5 4,2 2 4-5,8 2-4 5,-6 0 5-5,6 4-5 6,-3 2 4-8,3 0-4 7,-8-3 5-6,11-1-4 7,-1-2 8-6,13-8 0 5,-8-2 4-5,14-1-2 6,-1 0 3-7,7 6-6 6,-10 7 0-5,11 8-5 5,-16-4 3-5,5 5-5 5,-11-2 4-6,11 0-5 6,-13-10 5-5,7 2-4 6,-4 4 4-7,7-4-4 7,-8-10 3-6,9 11-4 5,-11-6 4-6,1-1-4 6,-8 2 5-5,5 3-4 5,-11-1 3-6,11 4-3 6,-10 1 3-5,6 3-4 5,-7 3 4-5,7-3-3 5,-6 1 3-5,1-4-4 5,-4-1 5-5,-1-5-4 5,-9-1 3-5,-4 8-4 5,-3-4 4-5,-2 3-4 5,-3 2 5-6,2-2-5 6,-4-1 4-5,0 1-3 6,-1 0 2-6,-6-8-3 4,3 4 5-4,-1-4-5 6,-6-4 4-7,1-1-4 7,2 9 3-6,-5-14-12 3,0 3-3-2,3-6-14 4,1-4-44-6,2-11 6 7</inkml:trace>
    </iact:actionData>
  </iact:action>
  <iact:action type="add" startTime="39833">
    <iact:property name="dataType"/>
    <iact:actionData xml:id="d6">
      <inkml:trace xmlns:inkml="http://www.w3.org/2003/InkML" xml:id="stk6" contextRef="#ctx0" brushRef="#br0">13627 10430 177 0,'-22'-15'38'9,"7"7"19"-4,2 3-52 5,8-3-1-5,2 3 2 6,3 5-5-7,3-7 0 6,5-1-1-4,6 5 1 4,1-6-1-5,6-4 1 5,4 3-2-5,5 2 2 4,-3-1-2-4,2-1 4 5,0 7-4-6,-1-4 2 7,-2-2-1-6,3 4 4 5,-1 3-3-4,8 5 3 3,1-1-1-4,11 4 2 5,-10-2 1 7,0 1-5-15,59 6 2 8,-3-1-2-5,18-1 0 5,5 1-1-5,-5-2 0 5,-44-10 0 7,2 2-2-14,76-6 3 7,-17 2-2-5,-1 3 1 4,-27-8 0-4,-39 8 3 5,-19 1 2-5,-7-7 7 5,-4 5-2-5,-1 4 3 5,-7-4-4-5,9 2-1 5,2 7-8-5,13-4-4 5,-5 4-12-5,12 5-60 5,-7 1 10-6</inkml:trace>
    </iact:actionData>
  </iact:action>
  <iact:action type="add" startTime="42722">
    <iact:property name="dataType"/>
    <iact:actionData xml:id="d7">
      <inkml:trace xmlns:inkml="http://www.w3.org/2003/InkML" xml:id="stk7" contextRef="#ctx0" brushRef="#br0">17523 10301 192 0,'42'41'15'2,"-57"-49"31"9,3 5-60-7,1-4-3 7,1 5 13-6,10-1-4 4,-4 3 4-4,-9-7-1 6,3 9 10-6,-5-7 2 4,0 3 7-4,-3-6-1 5,5 6 3-6,-1-2-2 7,3 2-1-6,2 2-2 5,1 2 3-5,1 1-1 5,1-6 3-5,-2 7-5 5,8-4 0-6,0 0-4 7,1-6-1-6,4-1-4 5,0-3 3-6,5 0-3 6,-3-1 3-5,6 7-3 5,4 1 2-6,4 0-3 7,6 1 4-6,11 7-4 5,-5-3 3-5,9-1-5 6,-3 6 4-7,13 0-5 6,-12-4 5-6,10 2-5 6,-4 3 4-5,2-6-5 5,-8 1 5-5,5-1-4 5,-5 0 3-5,-2-4-2 5,-5 2 4-5,-1 2-4 5,-9-2 4-4,-3-7-5 3,-10 2 4-5,-2-2-3 6,-6 1 3-5,-6-4-3 5,-2 10 7-5,-4-9-2 5,-2 8 2-5,-4 2-2 5,-1 3 2-4,-3-8-6 3,-2 4 2-4,-2 4-5 6,0-3 4-7,-4 4-5 6,2-5 4-6,-11 5-3 7,6-5 5-6,-9 0-3 4,3 0 7-4,-8 4-1 5,4-3 5-4,-2-2 0 4,11 2 3-6,-4-2-4 6,7 1 3-4,4 1-7 3,6-1 2-4,-3-6-7 5,10 4 4-5,2-1-6 5,7-4 4-5,1 4-5 5,6-2 5-6,2 0-6 7,1 3 6-6,5-9-5 5,-2 2 5-5,9 1-5 5,-5 5 5-6,11-2-5 6,0 10 5-5,11 0-9 5,-1 1 2-5,11 4-12 5,-1-5-5-5,10 3-30 5,-7-4-43-5,4-9 0 6</inkml:trace>
    </iact:actionData>
  </iact:action>
  <iact:action type="add" startTime="45879">
    <iact:property name="dataType"/>
    <iact:actionData xml:id="d8">
      <inkml:trace xmlns:inkml="http://www.w3.org/2003/InkML" xml:id="stk8" contextRef="#ctx0" brushRef="#br0">12644 9976 129 0,'2'6'31'4,"-4"-2"10"7,0-1-13-6,1 2-50 5,4-4 26-5,-3 1 20 6,-2-2 0-7,-6 0 11 6,2 2-1-5,-3-1-1 6,3-1-15-7,6 4-3 5,0-4-11-4,11-5-4 6,14-4-8-7,3-5-5 7,4-10-5-6,11-9-5 4,-6 2-1-3,-3-13 4 4,-4 11 5-5,-15-7 7 4,-6 7 7-3,-4-3 12 3,-10 1 2-4,-2-5 8 4,0 2-2-3,-1-9 2 4,1 4-9-5,1-11 0 4,2 5-8-3,3 0 2 4,1 7-5-5,-9 1 3 4,6 7-4-4,-9 1 6 6,-6 3-2-7,-13-4 6 6,2-3-1-5,-24-8 5 5,-5 4-4-6,-11-7 3 7,7-6-6-7,-16 0 1 7,15 7-5-6,-7-4 0 4,9 13-3-3,-4 9 3 4,12 10-4-6,-3 2 2 6,7 12-1-5,1 3 3 5,0 4-5-6,-3 8 4 7,4 3-2-6,-3 5 1 5,4 4-2-5,-2 6 3 5,6 4-4-5,-4 6 4 5,3 5-3-5,-6 2 2 5,13-2-3-5,-2 3 3 4,5-4-3-4,11 1 5 5,12-1-5-5,5 2 4 5,5 0-4-5,3 7 5 5,-1-6-5-5,5 11 4 5,1-3-3-5,9 10 2 4,4-6-3-4,7 8 4 6,-1-7-4-7,4 8 4 6,3-10-4-4,4 11 4 3,-2-7-3-4,6 8 2 5,-4-7-1-4,5 9 1 4,-5-9-2-6,6 4 3 6,-3-2-4-4,4-5 4 2,-5-17-4-3,6 3 4 6,-6-5-4-6,2-10 4 5,-6-3-3-5,9 1 2 5,-4-7-3-5,12-4 2 5,-4-6-3-6,12-5 2 7,-1-6-2-6,10-3 2 4,-2-6-1-4,3-6 1 5,-11 1-2-5,0-4 3 5,-14 0-2-5,-3-8 2 5,-8 0-2-5,0-11 4 5,-15 2-3-5,0-14 3 5,-5 0-3-5,-4-16 3 5,-2 1-4-5,-3-18 3 4,-4 7-2-3,-9-14 2 3,-8 14-3-3,-13-9 1 3,-5 9-5-4,-10-2-12 5,1 10-18-5,-11-2-57 5,7 10 2-4</inkml:trace>
    </iact:actionData>
  </iact:action>
  <iact:action type="add" startTime="56475">
    <iact:property name="dataType"/>
    <iact:actionData xml:id="d9">
      <inkml:trace xmlns:inkml="http://www.w3.org/2003/InkML" xml:id="stk9" contextRef="#ctx0" brushRef="#br0">17010 10052 36 0,'22'-45'26'4,"4"-8"10"7,-6 3-8-8,7-8 5 8,-2 8-4-6,-4-9-2 5,-1 7-12-5,0-11 1 6,-7 8-7-8,-1-9 4 8,-2 7-3-6,-7-4 7 5,-6 13-3-5,-2-7 4 4,-7 5-3-3,-4-13 1 3,-1 5-7-4,-8-3 0 6,2-1-6-7,-3-8 1 6,-1 17-5-4,-6-3 1 4,5 11-2-6,-2 5 3 6,1 17-2-5,-9 1 3 6,2 13-2-7,-14 0 4 5,0 6 1-3,-6-2 10 3,6 5-3-3,-5 3 6 3,14-1-4-3,-6 1-1 4,7 6-8-5,2 2 2 5,5 1-6-5,-2 3 2 4,7 5-3-3,-5 8 1 2,3-3-2-2,6 18 2 4,3 0-4-5,-6 8 5 5,17 3-4-5,-3 12 4 6,0-10-3-7,1 16 4 6,4-4-5-5,-7 13 4 5,8-10-3-5,-1 19 2 5,15-9-3-6,6 17 4 6,0-11-3-5,5 5 2 5,-4-7-2-5,2 1 3 5,1-16-3-5,5 11 3 5,-1-21-3-5,7 5 2 5,-4-15-1-5,-3-6 2 5,-8-14-4-6,14 2 4 6,-7-17-3-5,8-5 2 5,5-5-2-5,9-12 2 5,1-6-2-5,15-15 4 5,0 6-4-5,10-21 0 5,-5-4-5-5,9-19-14 5,-12-5-19-5,13-26-57 4,-17 11 0-4</inkml:trace>
    </iact:actionData>
  </iact:action>
  <iact:action type="add" startTime="60334">
    <iact:property name="dataType"/>
    <iact:actionData xml:id="d10">
      <inkml:trace xmlns:inkml="http://www.w3.org/2003/InkML" xml:id="stk10" contextRef="#ctx0" brushRef="#br0">12121 10302 152 0,'-20'-6'38'5,"2"-9"17"6,6 5-45-8,4 7 5 8,-4-1-4-6,8 6 0 5,-1 1-5-5,3 4 0 5,-3-2-5-6,7 5 1 6,-4-4-3-5,2 4 0 5,7 0-4-5,2 0-4 5,1-6-7-5,2 7-33 5,5-2-11-5,-2-8-10 5</inkml:trace>
    </iact:actionData>
  </iact:action>
  <iact:action type="add" startTime="61748">
    <iact:property name="dataType"/>
    <iact:actionData xml:id="d11">
      <inkml:trace xmlns:inkml="http://www.w3.org/2003/InkML" xml:id="stk11" contextRef="#ctx0" brushRef="#br0">14990 10385 209 0,'-17'9'36'5,"2"-4"24"4,5 5-67-4,4-2 9 6,4-1-2-6,2-2 0 3,0 3-1-3,2-3 0 6,1 0-3-7,0-2-2 6,-1-1-4-4,0 4-2 4,1-6-5-5,-3 5-7 5,-3 0-3-5,3 0 2 5,-5 2 3-6,-2 1 8 7,-3-6 12-6,5-2 11 4,-1-8 2-5,-1 4 2 6,4-2-3-4,3 2-3 4,3-1-9-6,4 9-29 7,7-4-7-6,5 5-10 5</inkml:trace>
    </iact:actionData>
  </iact:action>
  <iact:action type="add" startTime="63503">
    <iact:property name="dataType"/>
    <iact:actionData xml:id="d12">
      <inkml:trace xmlns:inkml="http://www.w3.org/2003/InkML" xml:id="stk12" contextRef="#ctx0" brushRef="#br0">16605 10293 203 0,'-10'-2'26'5,"2"4"29"5,6-2-65-5,1 0 7 6,1-2 3-7,1-1 1 6,3 1-1-5,2-5-2 4,1-1-12-3,3 1-40 4,-2-3 7-6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30T14:46:39.225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23271">
    <iact:property name="dataType"/>
    <iact:actionData xml:id="d0">
      <inkml:trace xmlns:inkml="http://www.w3.org/2003/InkML" xml:id="stk0" contextRef="#ctx0" brushRef="#br0">2464 4219 250 0,'-6'-5'53'10,"6"5"24"-6,11-4-73 7,8 1-5-6,4-5 0 5,-2-6 0-5,8-5 1 6,-4-5-2-6,6-14 3 5,-6-3-2-6,10-9 3 6,-5 0-2-4,5-13 2 4,-7 8-2-6,-2-8 2 6,-1 8-1-4,-10-4 1 2,-8 7-1-3,-4 2 2 6,-6 7 0-6,-15 0 4 5,3 8-1-5,-10-6 1 5,-2 3-2-6,-9-4 0 7,-1 1-3-6,-13-2 0 4,1 8-2-4,-16 3 2 5,0 9-2-5,-8-2 1 5,3 8-1-5,-23 4 2 5,9 3-1-5,-9 4 2 5,1 7-1-5,-4 8 4 5,18 5-1-5,-10 8 3 4,15 5-1-4,-7 4 3 5,9 2-4-5,-2 10 2 5,16 2-3-5,-6 8 0 5,14 4-3-5,-1 8 0 5,10-4-1-5,3 15-1 5,13 1 0-5,4 11 0 5,11 4-1-6,9 8 1 6,7-5 0-4,8 4 0 3,8-16-1-4,14 2 2 5,6-20-1-5,18-9 0 5,19-11-1-5,16-4 1 5,4-16 0-4,19-3 1 2,1-11-2-2,23-17 2 3,-2-13 0-4,23-14-14 5,-10-18-21-5,-1-19-67 5,-32-23 2-5</inkml:trace>
    </iact:actionData>
  </iact:action>
  <iact:action type="add" startTime="24885">
    <iact:property name="dataType"/>
    <iact:actionData xml:id="d1">
      <inkml:trace xmlns:inkml="http://www.w3.org/2003/InkML" xml:id="stk1" contextRef="#ctx0" brushRef="#br0">3844 6082 250 0,'2'-8'50'3,"13"-5"26"8,11-6-77-6,9-12 2 5,0-7-1-5,16-19 2 5,4-1-2-5,20-20-8 5,3-1-20-6,15-24-48 6,-14-3 1-4</inkml:trace>
    </iact:actionData>
  </iact:action>
  <iact:action type="add" startTime="28759">
    <iact:property name="dataType"/>
    <iact:actionData xml:id="d2">
      <inkml:trace xmlns:inkml="http://www.w3.org/2003/InkML" xml:id="stk2" contextRef="#ctx0" brushRef="#br0">3190 6826 26 0,'-8'-2'8'4,"3"4"3"6,1-2-10-6,1-2 2 6,3 5-1-4,3-4 5 4,-3-6-2-6,2 4 4 6,1-5-4-5,-1 4 4 6,-2-1-1-7,5 9 8 6,-4-4 0-4,1-4 4 3,1 1-5-5,4 5-3 7,1-2-7-6,4 0-2 5,1 6-3-5,1-1 2 5,-3-6-2-5,7-3 1 5,-3-2-2-5,7-3 2 5,3 3-2-4,6-3 2 3,-2 6-2-5,4-7 2 6,2 2-3-6,10-2-1 6,-9 6-4-4,4-4-13 4,-2 7-17-6,4 1-2 7</inkml:trace>
    </iact:actionData>
  </iact:action>
  <iact:action type="add" startTime="33287">
    <iact:property name="dataType"/>
    <iact:actionData xml:id="d3">
      <inkml:trace xmlns:inkml="http://www.w3.org/2003/InkML" xml:id="stk3" contextRef="#ctx0" brushRef="#br0">3386 7392 11 0,'0'5'7'5,"6"-4"-1"5,-2 4 1-6,2 0-1 7,-1-3 7-6,2 0 5 4,-4 1 7-4,2-5 0 5,0-1 0-5,5 0-7 6,2-6-4-7,-1-2-8 6,8-1-2-5,4-3-5 5,-3-1 4-5,5-3-5 5,5 6 4-5,-5-9-4 5,-1 1 4-5,5-1-4 5,-4 4 3-6,-1-2-3 6,3 7 4-4,5-2-5 4,-6 0 5-6,7 3-4 6,-3-3 4-5,5 4-11 5,-8 1-22-5,9-2-7 5,-4 2-13-4</inkml:trace>
    </iact:actionData>
  </iact:action>
  <iact:action type="add" startTime="33956">
    <iact:property name="dataType"/>
    <iact:actionData xml:id="d4">
      <inkml:trace xmlns:inkml="http://www.w3.org/2003/InkML" xml:id="stk4" contextRef="#ctx0" brushRef="#br0">3648 7785 141 0,'-7'-5'28'5,"-3"0"13"6,2-2-39-7,8 4-4 6,-2 1 5-5,-3-3-4 5,0 5 4-5,1-1-3 4,-1 2 5-3,0 4-4 3,3 0 3-4,2 4-4 6,3-1 3-6,1 2-5 5,1-3 4-5,-1-2-4 5,8-7 4-6,5-8-5 5,-2-7 6-3,16-13-5 4,2-9 4-5,11-16-4 6,-1 2 4-8,10-19-42 8,-2 6-4-6,6-4-11 5</inkml:trace>
    </iact:actionData>
  </iact:action>
  <iact:action type="add" startTime="38059">
    <iact:property name="dataType"/>
    <iact:actionData xml:id="d5">
      <inkml:trace xmlns:inkml="http://www.w3.org/2003/InkML" xml:id="stk5" contextRef="#ctx0" brushRef="#br0">3016 8593 59 0,'-20'10'14'4,"5"2"5"7,0-1-19-6,1-1 3 4,4-5-1-4,1 7 3 5,2-5 0-5,4 3 1 5,-4-7-2-5,9 5 0 6,-1 0-4-8,-1-1 0 9,4 1 0-8,6 2 0 6,-10 0 0-5,8-1 0 4,-5-6 0-4,-3-1 3 5,7-6 3-5,8-4 3 5,-2-4 1-5,5-11 2 6,4 2-4-7,9-11-2 6,-4 0-4-4,9-7 1 4,-1 2-3-6,8-11 1 6,-1 3-3-6,6-8-34 6,-1 5 12-4</inkml:trace>
    </iact:actionData>
  </iact:action>
  <iact:action type="add" startTime="40985">
    <iact:property name="dataType"/>
    <iact:actionData xml:id="d6">
      <inkml:trace xmlns:inkml="http://www.w3.org/2003/InkML" xml:id="stk6" contextRef="#ctx0" brushRef="#br0">4364 8749 148 0,'-22'8'53'10,"9"-6"5"-6,4-5-37 7,13 3-16-6,1-8-5 4,-2-2 3-3,4-2-4 4,3 0 4-6,5-6-4 6,-2 3 3-6,8-5-3 7,1-1 3-6,11-9-4 5,-3-2 4-5,8-13-4 5,0-1 2-5,11-17-8 5,-5 8-2-4,13-11-41 3,-2 3-5-4,14-12-16 5</inkml:trace>
    </iact:actionData>
  </iact:action>
  <iact:action type="add" startTime="51397">
    <iact:property name="dataType"/>
    <iact:actionData xml:id="d7">
      <inkml:trace xmlns:inkml="http://www.w3.org/2003/InkML" xml:id="stk7" contextRef="#ctx0" brushRef="#br0">4945 9370 68 0,'-10'1'43'5,"3"3"7"5,-1-4-12-6,3 1-4 6,-5 3-3-4,6-3-8 3,-2-2-8-4,6 1-8 6,0 0-1-6,8-4-6 5,-8 4 3-5,10 5-5 4,-7-6 4-3,1-3-4 3,-1 4 5-4,-1 0-6 5,-2-1 7-5,0 2-3 5,1 3 5-6,-2-3 0 6,-1-1 6-4,0 0-3 4,2 0 3-5,-6 0-6 5,6 0 1-6,1 0-6 6,-1 0 2-5,4-5-4 4,2 4 4-4,4-4-5 5,2 3 5-4,-2-4-5 4,-4-1 5-5,9 0-4 5,-10-3 4-4,0-1-4 3,9-6 5-4,-1-6-4 3,-5-2 2-2,14-12-3 5,-1-1 4-6,11-13-5 5,1 4 5-6,7-7-5 7,-7-1 5-7,5-13-6 6,-3 6 4-5,13-22-4 6,-1 1 1-7,14-15-13 6,2 10-5-6,10-3-59 6,-8 16 7-5</inkml:trace>
    </iact:actionData>
  </iact:action>
  <iact:action type="add" startTime="52978">
    <iact:property name="dataType"/>
    <iact:actionData xml:id="d8">
      <inkml:trace xmlns:inkml="http://www.w3.org/2003/InkML" xml:id="stk8" contextRef="#ctx0" brushRef="#br0">5077 9735 59 0,'-6'-8'17'10,"2"-2"5"-4,11 1-20 4,-4-2 1-6,2-4-5 6,5 3 5-4,0 2-4 4,-1 0 5-6,1-8 4 6,4 3 8-4,0-5 5 4,1-1 5-7,0-14-2 8,3 2-1-6,8-9-9 5,1-1-4-5,5-10-5 5,1 10-2-4,5-12-4 3,-3-3 0-4,6-9-50 5,-4 1 1-5,6-17-18 5</inkml:trace>
    </iact:actionData>
  </iact:action>
  <iact:action type="add" startTime="55067">
    <iact:property name="dataType"/>
    <iact:actionData xml:id="d9">
      <inkml:trace xmlns:inkml="http://www.w3.org/2003/InkML" xml:id="stk9" contextRef="#ctx0" brushRef="#br0">5119 10321 167 0,'-8'6'32'5,"8"-9"18"5,8-4-51-5,5-11 1 5,4-2 0-4,8-11 1 4,-2-6-2-6,12-11-1 5,-5 0-3-3,9-7-7 4,-4 0-11-6,9-9-26 6,-1 4 0-4</inkml:trace>
    </iact:actionData>
  </iact:action>
  <iact:action type="add" startTime="56125">
    <iact:property name="dataType"/>
    <iact:actionData xml:id="d10">
      <inkml:trace xmlns:inkml="http://www.w3.org/2003/InkML" xml:id="stk10" contextRef="#ctx0" brushRef="#br0">4710 10319 106 0,'-6'0'42'4,"1"-5"3"6,7 8-30-6,-2-6-5 6,5 1-8-4,1-1 1 3,4 1-3-3,0-19 2 4,7 1-1-5,9-12 2 4,7-11-2-3,17-13 1 4,5-9-1-5,13-16-8 4,-3 1-41-4,10-14 11 6</inkml:trace>
    </iact:actionData>
  </iact:action>
  <iact:action type="add" startTime="62256">
    <iact:property name="dataType"/>
    <iact:actionData xml:id="d11">
      <inkml:trace xmlns:inkml="http://www.w3.org/2003/InkML" xml:id="stk11" contextRef="#ctx0" brushRef="#br0">5710 10998 181 0,'-8'8'39'4,"-2"-5"17"7,5-4-52-8,0-1-6 8,15 2 2-7,0-7 0 6,0 6 0-5,3-12 0 6,-3-7-1-7,0-7 1 6,-2-1-1-4,2-19 1 4,0 11-1-6,0-9 1 6,-3 7-1-5,1-5 2 5,-6 6-2-5,4-3 1 5,-8 9 0-5,-9-7 1 5,-4 8-1-5,-10 0 4 4,-3 5 3-4,-5 2 6 6,-1 8 0-6,-7-3 1 4,8-1-2-3,-15 1-3 4,8 2-6-5,-8-4 2 5,6 8-3-6,-8-5 2 6,9 6 0-5,-4 1 4 5,7-2-1-5,-9 2 1 5,11 0-1-6,-2 4 1 7,9-1-4-6,-7 9-1 5,8 3-2-5,-6-2 0 5,-2 7-1-6,-11 5 2 6,6-7 0-5,-11 2 3 4,8 0 1-3,-10 3 4 4,8-6-2-5,-9 10 1 5,5-2-4-5,1 6-1 5,2-4-3-5,4 3 1 5,6-2-2-5,4 5 1 4,-2-5-1-4,9 6 0 5,1-4 0-5,2 3 1 5,-2-7-2-5,7 11 1 5,-7-6 0-5,3 9 0 5,4-6 0-5,1 4 0 5,6-2-1-5,4 6 2 5,10-1-2-6,4 3 1 6,8-1 0-5,8 8 0 5,-1-9-1-5,4 3 2 5,-1-10-1-5,3 3 0 6,-6-8 0-7,4-4 1 6,-4 1-2-5,0 1 2 5,-9-3-1-6,2-2 0 6,-5 2 0-4,8-5 0 3,-8-1 0-3,15 4 0 4,-2-5 0-5,12 0 0 5,-5 2 0-6,16 2 1 7,-9-4-2-6,3 4 2 5,-4-2-1-5,2-2 0 4,-4 2-1-4,1-2 2 5,-11 2-1-5,8 0 1 5,-5-1-2-5,1-4 2 5,-3 1-1-5,6-6 0 5,-1 0-1-5,5 0 2 5,-5-1-1-6,10-6 0 6,-5 4-1-5,8-6 2 6,-7 1-2-7,11-4 1 6,-7 1 0-5,-1-4 1 6,-2-3-2-7,6-4 1 6,-6-1-2-4,7 1 0 3,-2 1-2-4,3-8 0 5,-2 14-1-6,0 1 0 6,-10 5 2-5,5-1 0 5,-13 5 2-5,-3-5 1 6,0 7 0-7,-4 0 0 6,-12-7 1-4,8 3-1 4,-11-1 1-5,2-9-1 4,-3 4 0-5,4-4 1 6,-6-4-1-4,0-4 0 4,0 3 0-6,-3-4 0 6,-2 3 1-5,-3-2-1 6,-4 3 0-6,-3-1 0 4,4 3 0-3,-11-3 1 4,-3 3-2-6,-3-2 2 6,3 6 0-5,-17-6 0 5,8 7-1-5,-8-6 1 5,7 2-1-6,-6-4 0 7,11 1 1-6,-7-1-1 5,11 5 0-5,-1 1 1 4,4 1-1-3,-4 1 0 3,6 5 0-4,-6-3 1 5,4-1-1-5,-5 8 1 5,3-4 0-5,-3-2 1 5,3 12-2-5,-2-2 2 5,6-4-1-5,-6 6 1 5,-1-3-2-5,-4 3 1 5,2-9-1-6,-11 9 0 6,9-1 0-4,-6 6 1 4,7-7-1-6,-4 5 0 7,5 2 1-6,-8-2-1 4,6 7 0-4,-6-1 1 5,5 6 0-5,-4 1 0 5,6-4-1-5,-3 8 1 4,3-7 0-3,3 7-1 4,1-8 0-5,4 9 0 5,6-9 0-5,-3 6-1 5,5-5 1-6,-1 2 1 7,4 2-2-6,1 4 1 4,-3-1 0-5,-1-1 0 8,7-1-1-8,-4 5 0 6,1-5 1-5,6 4-1 5,2 3 2-5,3 3-1 5,-2-6 0-5,0 4 0 5,6-4 1-5,4-4-1 5,-5 0 0-6,5-4 0 6,6 2 0-5,-1-1 0 5,-6-5 0-4,9 2 0 3,3 3 0-4,-6-5 0 5,3 3 0-5,4 3-1 5,-10-1 1-5,-1-3 0 5,4 5 0-5,-5-4 1 4,5 7-1-4,4-7 0 5,0 5 0-5,1-4 0 5,7-3 0-5,1 1 0 6,1-1 0-7,1-2 1 6,-1-1-1-5,1-6 0 5,-3-1 0-5,1 1 1 5,-1 3-2-6,7-3 2 6,-7 1-1-4,8 4 0 4,-5-4 0-5,9-1 0 5,-6-2 0-5,9 0 0 5,-5-5 0-5,8-4 0 5,-5 6 0-5,2-7 0 4,-8-2 0-4,6 1 0 5,-10 1 0-5,-1-2 0 5,-2 4 0-5,-2 1 0 5,-7 1 0-5,3-4 1 5,-3 0-1-5,1-2 1 5,-1-6-2-5,3-4 2 5,1-1-2-5,3-7 1 4,3 10 0-4,1-5 0 5,0 4 0-5,-1-1 1 5,-8 7-2-5,-3-10 2 5,-5 9-2-5,-3-1 2 5,-7 6-2-5,-2-3 2 5,-8 3-2-5,0-3 2 4,4 4-1-4,-4-5 1 5,-2 2-1-5,2 0 1 5,0 1-1-5,-6-3 1 6,4 7-1-6,-5-10 1 4,2 6-2-4,-4-1 2 6,4-4-1-7,-7-3 0 6,5 5 0-5,-4-3 0 5,1 3 0-5,-2 0 1 5,6 2-2-6,-6 1 2 7,1 3-2-6,-4-5 1 5,0 3 0-5,-5-1 1 5,7 0-1-6,-7 2 1 6,6 0-1-5,-2 4 0 5,-2 1 0-5,-4-2 0 5,4 4 1-6,-9-4 0 7,1 2 0-6,-1-1 2 5,4 1-2-5,-3 1 1 5,7 4 0-5,-4 4-1 5,8-8 0-6,0 9 1 6,1 4-2-5,-1-6 1 5,3 7-1-5,-3 3 0 5,0 4 0-5,2-4 0 5,1 9 0-5,2-2 0 5,2 3-1-5,0 0 1 6,3-1-1-7,-10 1 2 5,15-2-2-3,-8 8 2 3,3-8-1-3,0 2 1 3,8-1-2-4,-8 0 2 5,7-3-1-5,3 3 0 5,-1-2 0-5,2-3 0 6,3-1 0-7,-3 1 0 5,4 1 0-3,0 2 0 3,0-5 1-4,0 11-1 6,5-7-1-6,-5 2 2 5,7 1-1-6,8 9 0 7,-2-7 0-6,5 2-1 5,1-1 1-5,2 3 0 6,4-6 0-9,0-1-1 9,5 1 1-6,5-9 1 4,-4-1-1-3,2-6 0 4,-1-1 0-5,5-3 0 5,-6 1-1-5,11-6 2 5,-1 1-2-5,11-3 2 5,1 2-1-5,0-3 0 5,-3-3 0-6,4 6 0 6,-10-7 0-4,-1 0 0 3,0-2 1-4,0 1-2 5,-6-6 1-4,2 2 1 3,-7-5-2-4,4-1 1 5,-4 2 0-6,-2-2 0 6,-4-1-1-5,1-4-1 5,-5-1-3-5,7-13-10 5,-9-8-10-5,0-10-73 6,2-2 13-7</inkml:trace>
    </iact:actionData>
  </iact:action>
  <iact:action type="add" startTime="75604">
    <iact:property name="dataType"/>
    <iact:actionData xml:id="d12">
      <inkml:trace xmlns:inkml="http://www.w3.org/2003/InkML" xml:id="stk12" contextRef="#ctx0" brushRef="#br0">1121 11262 33 0,'-3'-5'44'5,"-4"0"-6"4,4 0-7-4,-2-4 1 4,2 1-15-4,1 3-1 6,2 4-10-6,2-4 0 5,-2 3-5-6,8 4 0 6,-5-2-2-5,1-4 2 6,-1 4-2-5,-5-1 4 1,1-4 2-1,-3 0 3 4,-1 1 1-6,-5-6 4 6,0-1-2-4,-4-8 3 5,-1 6-4-7,-2-5 0 5,-1-2-3-3,-4 0-1 3,4 3-4-4,1-4 0 7,-1 3-1-9,3 3-1 7,-2 0 0-5,-2 0 1 5,0 7-1-5,-6 4 1 5,2 8-1-5,-8 2 1 5,-6 4 0-5,-4 5 1 5,1 2 2-5,-3 4 3 5,9 4 0-6,6 15 2 6,7-7-1-5,4 7-1 5,9-3-4-5,6-3 1 6,7-4-3-7,7 2 0 6,-1-11-2-5,6 6 3 5,1-7-3-5,2 3 2 5,-5-6-1-6,7 3 1 7,-1-7-1-7,-1 0 1 7,0 0-1-6,5 4 0 5,-4-5 0-5,9 9 0 4,-6-1 0-4,4 7 0 6,-5-1-1-7,7 6 2 7,-12-11-2-6,14 4 2 3,-7-5-1-2,6 3 0 4,-6-9-1-5,8-3 1 5,-3-2 0-5,2-8 0 5,-4-4 0-5,8-4 1 5,-2 7-1-5,4-10 0 5,2 4 0-5,3-4 0 4,-3-2-1-4,6-5 0 5,-6 8 0-5,3-11 1 5,-5-4-2-5,4-1 2 5,-12-3-2-5,5-8 1 5,-11 8 0-5,5 1 1 5,-11 0-1-5,0 4 1 4,-1 7 0-4,-4-3 0 5,-3 6 0-5,0 3 1 5,-7 0-2-5,-3 0 2 5,-1 2-1-5,-9-7 1 5,-5 3-2-5,-7-8 3 5,1 1-2-5,-9-6 1 6,-3 3-1-7,3 0 0 6,1 3-1-6,-7-3 1 6,-1 4 0-5,-6 1 1 6,-7-4-2-6,-6-6 2 4,5 7-1-3,-8-1 0 4,11 2-1-6,-7-1 2 6,12 4-1-5,-6 1 0 6,9-7 0-7,3 11-9 5,11 2 34-3,1 9-101 4,-2 2 36-5</inkml:trace>
    </iact:actionData>
  </iact:action>
  <iact:action type="add" startTime="81070">
    <iact:property name="dataType"/>
    <iact:actionData xml:id="d13">
      <inkml:trace xmlns:inkml="http://www.w3.org/2003/InkML" xml:id="stk13" contextRef="#ctx0" brushRef="#br0">3874 11278 198 0,'-30'0'40'10,"10"2"20"-6,8 0-60 6,11 3 0-5,7-4 0 6,11-1-6-7,6-1-13 6,0-4-16-5,9 0-25 5,-2-5-10-5</inkml:trace>
    </iact:actionData>
  </iact:action>
  <iact:action type="add" startTime="82285">
    <iact:property name="dataType"/>
    <iact:actionData xml:id="d14">
      <inkml:trace xmlns:inkml="http://www.w3.org/2003/InkML" xml:id="stk14" contextRef="#ctx0" brushRef="#br0">5194 11700 80 0,'-12'-10'18'4,"5"-2"7"7,6 9-25-6,6-5 3 6,0-1 0-8,6 1 1 7,1-4-2-5,-1-6 2 5,6 0-3-5,1-2 0 5,1 0-1-5,2-3 0 5,1 1 0-5,-2-3 1 5,-7 4-3-5,5-6 3 5,-8 2-2-5,-3 2 2 5,-4 0-2-5,-1-4 2 4,-7 4-1-4,-3 0 2 7,-2 1 1-9,-7 1 11 8,0 4-1-7,-9-1 8 6,1 3 0-4,-15 0 5 3,7 2-7-3,-17-6 0 2,4 8-7-2,-11-6 1 4,1 11-7-6,-14-3-3 7,15 8-1-6,-10 1 0 4,11 3-2-4,4 4 1 6,7-2-1-7,0 5 1 6,6-1-2-5,-5 6 1 5,8-1-1-5,-8-1 1 4,14 9 0-4,-10-3 0 5,8-2 1-4,3 10 1 4,6-11 0-6,1 4 0 6,6-3-1-4,3 1-1 3,4-1 0-4,9 2 0 4,3 3 0-3,10 3 0 4,5-3-1-6,3 2 1 7,-1 3 0-6,4 5 0 5,-3-6 0-5,6 7 0 5,2 0 0-5,1 2 0 5,-1-8 0-5,4-2 0 5,-3-9-1-6,9-4 1 6,-1-5-1-5,13-14-5 5,4-6-6-5,16-17-52 5,-2-5 10-4</inkml:trace>
    </iact:actionData>
  </iact:action>
  <iact:action type="add" startTime="83674">
    <iact:property name="dataType"/>
    <iact:actionData xml:id="d15">
      <inkml:trace xmlns:inkml="http://www.w3.org/2003/InkML" xml:id="stk15" contextRef="#ctx0" brushRef="#br0">5763 11343 15 0,'-17'-10'17'9,"4"2"-2"-4,-12 1 5 5,9 2-8-5,-6 5 0 5,0-3-4-6,1 4-1 6,-1 3-3-4,-6 1-1 4,8-5-2-6,-8 10 0 7,3-5 0-6,2 6 5 5,5 6 1-6,-1 6 5 6,6 4-2-4,3 8 4 3,8-2-7-5,4 5 0 8,5-7-6-8,6 9 2 6,2-16-4-5,6 5 2 5,1-9-3-5,8-1-1 5,-2-9-5-5,-1-1-29 5,4-7 7-5</inkml:trace>
    </iact:actionData>
  </iact:action>
  <iact:action type="add" startTime="84596">
    <iact:property name="dataType"/>
    <iact:actionData xml:id="d16">
      <inkml:trace xmlns:inkml="http://www.w3.org/2003/InkML" xml:id="stk16" contextRef="#ctx0" brushRef="#br0">6381 11725 119 0,'-5'0'27'10,"0"3"10"-5,10-10-34 5,5 7-3-5,4-3 0 5,0 3-1-5,-3-12 2 5,8 4-1-6,-9-13 0 6,5 7 0-5,-6-12 0 5,3 11 0-5,-2-5 0 5,0 8 0-5,-3-8 1 5,-2 5-2-5,1-9 2 5,-1 5-1-5,-5-11 0 4,0 2 0-4,-1-3 0 6,-4 4 0-7,-5 1 0 7,3 4 0-7,-3 0 1 7,0 7-1-7,-2-3 1 7,-1 3-1-7,-5-1 0 6,5 4 1-4,-14-3-1 4,1 5 1-6,-9 2 5 6,3 3 3-5,-13-5 5 5,10 8 0-5,-3-3 1 5,5 2-5-5,-7 3-2 4,12 0-6-4,-5 5 1 6,5 0-1-6,-4 7-1 5,5-2 0-5,-2 1 0 4,7 6-1-4,-1-1 0 5,5 3-1-5,-1 4 2 5,9-3-1-5,-8 3 1 5,6-1-2-5,4 4 2 5,1-6-1-5,2 12 0 5,5-11 1-5,-4 4 0 4,7 0-1-4,2 0 0 5,-5-5 1-5,10 1-1 5,1 4 0-5,9-3 0 5,-8-4 0-5,13 9-1 5,-7-11 1-5,5-4 0 5,-6 3-1-4,8-4 1 3,-4-11 0-5,8 5 1 6,-3-3-2-5,6-5 1 5,-2-4 0-5,3-1 0 6,-7 4 0-7,4-6 0 6,-5 0 0-5,10-1-3 6,-2 6-7-6,7-13-46 5,0 1 11-5</inkml:trace>
    </iact:actionData>
  </iact:action>
  <iact:action type="add" startTime="113689">
    <iact:property name="dataType"/>
    <iact:actionData xml:id="d17">
      <inkml:trace xmlns:inkml="http://www.w3.org/2003/InkML" xml:id="stk17" contextRef="#ctx0" brushRef="#br0">2858 12262 45 0,'-12'-10'14'9,"-3"4"6"-3,2-1-13 4,5 2-1-6,8 2 0 6,-7 3-4-5,10-2-1 5,-3 1-2-5,5 4 1 5,-1-3-2-5,11-2-4 5,-4 4-6-5,4-2-9 5,2 5-2-5</inkml:trace>
    </iact:actionData>
  </iact:action>
  <iact:action type="add" startTime="113959">
    <iact:property name="dataType"/>
    <iact:actionData xml:id="d18">
      <inkml:trace xmlns:inkml="http://www.w3.org/2003/InkML" xml:id="stk18" contextRef="#ctx0" brushRef="#br0">3115 12332 46 0,'-7'-10'17'8,"2"3"5"-4,-4-2-12 6,5 4-4-5,-2-5 1 6,2-2-3-8,-2 0-1 8,2-4-2-6,-1 2 0 5,2 3 0-5,1-1-1 5,-3 2 1-6,0 4 0 7,2-3-1-6,0 4 1 5,-4-3 0-5,4 5-1 4,-1-6 0-4,3 4 0 5,-4-8 0-5,-7 0 0 5,-3-2 0-5,-3 0 2 6,-2 0 2-7,-8 0 8 6,-2-1 3-5,-10-3 7 5,0 3 0-5,-11-4 1 5,4 5-8-5,-2-3-1 4,10 6-7-4,-5-1-1 5,9 4-3-5,-9-2 0 5,10 6-3-5,-8 0 1 5,4 3 0-5,-2-4 2 6,-1 2-1-7,-13-2 2 6,18 2 0-5,-14-2 0 4,9 2-1-4,-3 1-1 5,11-2 0-5,-7 2-1 5,11-6 0-5,-5 1-1 5,6 3 0-5,-2-1 0 6,2 2 0-7,-4 3 2 6,6 1 1-5,-7 1 1 5,1 1 1-6,-4 0 2 7,4 4-3-7,-3-1 1 6,4-2-1-4,-4 4 0 4,5 0-1-5,-3-6 0 5,6 6-1-5,4 0-1 5,3-1-1-6,-2 3 1 6,8-3-1-5,-5 6 0 5,6-1 0-5,-2 4 0 4,5-1 0-3,-5 1 1 5,5 0-2-8,-1-1 2 8,7-2-2-6,3 5 1 5,4-6-1-5,4 4 1 4,6 2-2-4,7 4 2 5,-5 1-1-5,6 0 0 5,-4-3 0-5,-1-2 2 5,-6 0-1-5,9-2 0 5,-11-5 0-5,2 1 0 5,-2-4 0-5,9 4 0 5,-4-2 0-5,5 2 0 4,-3 1 0-4,7 0 0 6,-4 1 0-7,2-3 0 7,5 3-1-7,5-1 1 7,1 3 0-7,3-10-1 7,0 11 1-6,0-4 0 5,-6-1 0-6,-2 6 0 5,-1-2 0-3,0-3 0 3,-3 3 0-3,1-9 0 4,2 6-1-6,5-2 1 7,-4-5-1-6,11 1 1 5,-2-1-1-5,8-6 0 4,0 7 0-3,0-12 1 4,-1 4-1-6,8 0 0 6,-16 7 1-5,8-5-1 5,-4 7 1-5,-5 0 0 5,-1-1-1-5,-1 1 0 5,-9 1 1-5,8-1 0 5,-7-1-2-5,4-6 2 5,-4 2-1-5,4-5 1 4,-3-5-2-4,6-1-2 5,0 1-1-5,2-7-1 5,1 7-1-5,-3-6 2 5,-9 3 0-5,1 1 2 5,-7 8 0-4,-3-8 1 3,-7 4 1-4,6 2 1 5,-6-4 0-6,5 1 0 6,0-1 0-4,2-4 0 3,-6-3-1-4,4 2-3 6,0-7-5-7,4 7-22 7,-1 5-18-7,5-7-8 6,-8 3-23-5</inkml:trace>
    </iact:actionData>
  </iact:action>
  <iact:action type="add" startTime="129449">
    <iact:property name="dataType"/>
    <iact:actionData xml:id="d19">
      <inkml:trace xmlns:inkml="http://www.w3.org/2003/InkML" xml:id="stk19" contextRef="#ctx0" brushRef="#br0">303 12096 11 0,'0'2'4'5,"-2"0"2"3,2-1 2-3,-1-1-1 5,1 0 5-4,3 0-2 3,-6-1 3-4,3 1-6 5,0 1 1-4,-2 1-7 3,4 1 2-4,-1-1-3 5,1-2 2-5,3-2-3 5,0-1 3-6,0 1-3 7,5 2 3-7,-5 0-4 6,3 2 5-5,-3 3-5 6,0-3 4-7,-2 4-4 6,-1-4 5-5,3 5-6 5,-2-2 6-5,1-5-5 5,2 1 4-5,4-1-7 5,-1-1-13-6,5-1 2 6</inkml:trace>
    </iact:actionData>
  </iact:action>
  <iact:action type="add" startTime="142941">
    <iact:property name="dataType"/>
    <iact:actionData xml:id="d20">
      <inkml:trace xmlns:inkml="http://www.w3.org/2003/InkML" xml:id="stk20" contextRef="#ctx0" brushRef="#br0">10981 3108 149 0,'-9'-6'32'3,"6"4"14"8,3 0-45-6,-2 1 1 5,4-6-2-6,-4 4 4 6,4-2 2-5,-4 0 8 5,-1 3 0-5,1 2 4 6,2 0-3-7,0 0 1 6,0 0-8-5,0 0 0 5,0 0-3-5,0 0 0 5,5-1-3-4,0-4 3 3,2 1-2-5,5-4 3 6,1-4-1-5,9-11 6 5,6-10 3-5,25-19 3 6,5-4-2-7,20-24 0 6,-2-1-7-5,11-7-3 5,-14 7-4-5,3-4-2 4,-13 15-5-4,4 1-16 6,-8 14-16-7,1-1-52 7,-10 11-2-7</inkml:trace>
    </iact:actionData>
  </iact:action>
  <iact:action type="add" startTime="147112">
    <iact:property name="dataType"/>
    <iact:actionData xml:id="d21">
      <inkml:trace xmlns:inkml="http://www.w3.org/2003/InkML" xml:id="stk21" contextRef="#ctx0" brushRef="#br0">11328 4028 124 0,'-9'-4'27'4,"6"0"10"7,1-3-32-6,2-3-7 5,2 3 6-6,0-3-2 6,-1-1 5-5,4-1-2 5,0 0 5-4,5 1-4 3,-3 1 3-5,-2 2-3 6,7 4 2-4,-7 1-3 4,3-4 2-6,-2 4-3 7,1-4 5-7,-4-3-4 7,4-1 5-6,8-11-1 5,8-3 4-5,10-16-3 4,11-6 2-3,14-24-6 3,-3 5 2-4,14-29-7 5,-1 15 2-6,5-14-6 7,0 17-3-6,5-7-65 5,-6 22 17-5</inkml:trace>
    </iact:actionData>
  </iact:action>
  <iact:action type="add" startTime="209162">
    <iact:property name="dataType"/>
    <iact:actionData xml:id="d22">
      <inkml:trace xmlns:inkml="http://www.w3.org/2003/InkML" xml:id="stk22" contextRef="#ctx0" brushRef="#br0">13404 7431 18 0,'-4'2'26'5,"-1"0"-4"4,-4-2-3-4,-1 0 1 5,0 0-7-6,5-2 4 7,-5 0 0-7,5 4 5 6,-1 0-2-5,-1-2 4 6,5 5-3-7,-1-5 1 6,5 0-7-4,1 1-2 4,2-1-6-6,-5-5-1 6,3-1-5-6,1-1 2 7,1-1-2-7,1 0 1 7,4-1 0-7,2 1 1 7,-4 0-2-7,-4 1 3 6,4-1-2-4,0-1 1 4,-5 4-1-5,7-4 1 4,-1-6-2-3,-4-2 0 3,3 4 0-4,-3-7-1 5,0 3 1-6,2-3 0 7,-2 5-1-6,0-5 0 5,-2 6 0-5,5-10 1 5,-3 4-1-5,7-1-1 4,-1-6 1-3,6-1 0 3,-7 0 0-4,0-7 0 5,-3 5 0-5,1 0 1 5,-1 5-1-5,-1-3 0 5,1 5 0-5,-6-4 0 5,1 6 0-5,-7-6 0 5,0 2 0-5,2 2 1 4,-9-5-1-4,1-2 0 5,-3 2 0-5,-1-4 1 5,-1 4-1-5,1-3 0 5,-2 4 1-5,6-3-1 5,-6 9 1-5,-3-4 0 6,-3 5 3-7,0-4 1 6,-6 5 1-6,-4-5 0 6,8 4-2-5,-5 1-1 5,5 4-2-5,-6-7 0 5,8 2 0-5,-6 2 0 5,5 3-1-5,-5-5 2 5,8 8-1-4,-4-1 2 3,2 3 0-4,-1 0 1 4,3 0 0-3,1 10-1 4,3-8-1-5,-1 3 0 5,5 0-2-5,-1 7 0 4,0-7 0-4,-1 15 0 5,3-10-1-4,-6 5 2 4,1 1-1-5,-1 4 0 4,3 0 0-4,5 8 0 5,-3 1 0-5,-2-1 0 5,8 2 0-5,-1 1 0 5,-4-7 0-5,6 7 0 5,-4 1 0-5,3-1 0 5,-1 3-1-5,-6 4 2 5,-2-5-1-6,4 5 0 6,2-1 0-4,-3-2 0 3,6 1 0-4,6 2 0 5,1-4 0-5,-4 4 0 5,3-3 0-5,1 6 1 5,0-2-1-5,0 4 0 4,-5-3 0-4,5 1 0 5,3-4 0-5,-3 3 0 5,7-1 0-4,4 5 0 4,-3-1 0-6,1 0 0 7,1 4 0-7,-7 1 1 6,-1-7-2-4,9 6 2 2,-7-9-1-2,-4-1 0 3,6-4 0-3,1 3 1 3,-5-6 0-4,6 3-1 6,2-1 0-6,-3 5 1 5,4 1-1-5,7 3 0 5,-6-4 0-5,8 9 1 4,0-12-1-5,1 2 1 7,-6-8-2-7,7 7 2 7,-4-15-1-6,0 9 0 5,-4-11-1-5,1 3 2 5,3-11-2-5,-3 7 1 5,2-4 0-5,-3 7 0 5,3-8 0-5,0 8 1 4,-2-5-1-4,5 2 0 5,-4-4 0-5,6-5-1 5,-2 1 1-5,5-4 0 6,-4 0-2-7,6-15-1 6,-4 1-4-5,8-5-7 5,-7 0-5-5,7-9-15 5,-6 10-36-6,5-5-3 6,-8 3-21-5</inkml:trace>
    </iact:actionData>
  </iact:action>
  <iact:action type="add" startTime="224544">
    <iact:property name="dataType"/>
    <iact:actionData xml:id="d23">
      <inkml:trace xmlns:inkml="http://www.w3.org/2003/InkML" xml:id="stk23" contextRef="#ctx0" brushRef="#br0">8215 7973 48 0,'-7'-2'11'5,"1"0"6"4,2 1-17-4,6-4 2 5,1 1-3-6,2 1 2 6,2-2-3-5,0 2 2 6,-4 1-3-7,2-3 3 7,-5 5-2-6,-2 0 4 5,-1 0 3-6,1 0 15 6,-1 2 0-4,-2 1 6 3,3-3-2-5,-1 2-1 6,3-2-16-4,3-5 1 4,2 1-8-5,5 1 3 5,2-5-4-5,6-1 3 5,4-1-4-6,9-4 4 7,2-3-3-6,9-6 2 6,-2-1-3-8,0 1 2 6,-5 0-4-3,3 5 0 4,-10 4-3-5,2-2 2 5,-7 9-2-6,-10-1 5 7,-8 5-1-6,0 4 8 5,-8 4 0-5,-4 4 13 5,6 0-4-5,-6 0 4 5,2-4-7-6,3 6-5 6,7-2-58-5,5 9 15 5</inkml:trace>
    </iact:actionData>
  </iact:action>
  <iact:action type="add" startTime="226984">
    <iact:property name="dataType"/>
    <iact:actionData xml:id="d24">
      <inkml:trace xmlns:inkml="http://www.w3.org/2003/InkML" xml:id="stk24" contextRef="#ctx0" brushRef="#br0">9342 8100 27 0,'-6'14'5'10,"1"-4"5"-5,3-1-13 4,-1-2 2-4,3-4-2 4,0-3 3-3,-2 4-4 4,-3-4 6-5,5 5-3 5,-5-5 6-5,5 1-2 5,0 3 4-4,5-3-4 3,-3-2 3-4,1 2-5 5,-1-4 1-5,3 0-4 4,-4 1 4-4,3 2-4 5,-1-8 5-4,4 1-1 3,-1-4 8-4,6-4-5 6,-1-5 4-7,3-4-5 6,2 5 1-5,1-5-6 5,1 1 3-6,7-3-5 8,-3 9-11-8,3-8-8 6,-2 8-2-6</inkml:trace>
    </iact:actionData>
  </iact:action>
  <iact:action type="add" startTime="229449">
    <iact:property name="dataType"/>
    <iact:actionData xml:id="d25">
      <inkml:trace xmlns:inkml="http://www.w3.org/2003/InkML" xml:id="stk25" contextRef="#ctx0" brushRef="#br0">10370 8077 146 0,'-10'12'33'5,"3"-2"11"5,7-5-39-6,10 5-7 7,2 0 5-6,4-6-6 5,4-2 5-5,5-4-6 5,5-2 3-5,0-11-3 4,3 3 4-4,-3-6-4 5,0 4 6-5,-4-1-4 5,-4 9 5-5,-10-2-4 5,-2 4 4-6,-9-1-1 8,4 4 4-8,0-3-4 6,2 3 4-5,6-3-4 5,-1 3 2-6,-4-3-5 6,5 4 4-5,-6 0-4 6,-2 0 3-7,-3 0-3 6,1 0 3-4,-6 2-3 3,1 5 4-4,-1-6-4 5,-2 1 6-5,-4 1-2 5,-1 2 5-5,2-3-2 4,0 1 5-3,-2 2-3 3,0-3 1-4,-2-7-3 5,-3 0 2-5,-3-3-3 6,-7-2 3-7,4 0-2 6,-6 0 2-5,-1-4-3 4,0 1 4-3,3 2-4 3,1-1 4-3,3 0-5 4,4 4 3-6,-3-4 1 7,0 4 5-7,-1 0 1 7,4 3 7-7,-4-5 1 7,1 5 1-6,-2 0-5 5,9 2-3-6,-4-1-5 6,7 3-3-5,4 1-7 5,2 0 4-5,4 5-6 5,10-4 4-5,-1 3-6 5,2 4 6-5,6-3-5 5,-1 2 4-5,4 2-3 5,0 0 4-5,0-6-5 5,-3 5 5-6,3-4-5 6,0 2 5-4,1-2-4 3,4-3 5-4,7 1-5 5,1 3 5-5,7-8-5 5,5-1 5-5,4 4-5 5,-4-3 4-5,12 1-4 5,-8 2 4-6,6 2-5 6,-8 3 4-5,7 5-4 5,-10 0 5-5,4 2-3 5,-10-1 3-5,8 1-4 6,-12-4 4-7,-1 4-4 6,-2-2 4-5,-2 1-3 5,-11-4 4-5,3 3-4 4,-7-7 4-3,1 5-5 3,-2-3 5-3,2 4-5 4,3-1 4-6,5-3-4 7,-1 2 4-7,0-2-4 7,1 0 3-7,2 0-3 6,-7 1 3-4,-1-6-3 3,-2 0 4-5,-1-5-4 7,-5 2 3-6,1-5-3 5,-5 4 3-5,0 3-3 5,-4-1 4-6,3-3-4 7,-8 3 5-7,8 1-7 7,-8-3 2-6,4-4-7 5,-1 1 0-6,2-4-10 6,-1-1 1-5,9-1-18 5,-3-5-4-5,1-2-55 5,0 5 6-5</inkml:trace>
    </iact:actionData>
  </iact:action>
  <iact:action type="add" startTime="239603">
    <iact:property name="dataType"/>
    <iact:actionData xml:id="d26">
      <inkml:trace xmlns:inkml="http://www.w3.org/2003/InkML" xml:id="stk26" contextRef="#ctx0" brushRef="#br0">13084 8226 192 0,'-13'4'72'9,"-4"-6"4"-4,12-8-44 6,10 0-28-7,15-13-3 7,3-4 2-7,14-9-10 7,6-6-2-6,7-4-16 5,0 1-6-6,1-8-46 5,-3 3 5-3</inkml:trace>
    </iact:actionData>
  </iact:action>
  <iact:action type="add" startTime="240878">
    <iact:property name="dataType"/>
    <iact:actionData xml:id="d27">
      <inkml:trace xmlns:inkml="http://www.w3.org/2003/InkML" xml:id="stk27" contextRef="#ctx0" brushRef="#br0">13798 8142 257 0,'-23'13'53'4,"-7"-13"26"6,15 0-76-5,13-3-2 5,11-12 0-4,9-8-21 3,10-4-11-4,7-16-50 5,-7 3-2-5</inkml:trace>
    </iact:actionData>
  </iact:action>
  <iact:action type="add" startTime="242217">
    <iact:property name="dataType"/>
    <iact:actionData xml:id="d28">
      <inkml:trace xmlns:inkml="http://www.w3.org/2003/InkML" xml:id="stk28" contextRef="#ctx0" brushRef="#br0">14406 7943 59 0,'6'-5'23'4,"9"-7"1"7,3 0-14-6,7-14-5 4,2-1-1-3,8-13-12 4,1 4-16-5,2-12 1 5</inkml:trace>
    </iact:actionData>
  </iact:action>
  <iact:action type="add" startTime="243730">
    <iact:property name="dataType"/>
    <iact:actionData xml:id="d29">
      <inkml:trace xmlns:inkml="http://www.w3.org/2003/InkML" xml:id="stk29" contextRef="#ctx0" brushRef="#br0">12231 8147 153 0,'-9'-4'34'5,"8"-2"13"5,7-3-45-5,9-9 0 5,0 0-2-5,10-7 1 5,0 2-1-5,3-9 0 4,-3 4-4-4,5 0-9 5,-2-2-14-6,4-5-21 7,1 4-7-6</inkml:trace>
    </iact:actionData>
  </iact:action>
  <iact:action type="add" startTime="270935">
    <iact:property name="dataType"/>
    <iact:actionData xml:id="d30">
      <inkml:trace xmlns:inkml="http://www.w3.org/2003/InkML" xml:id="stk30" contextRef="#ctx0" brushRef="#br0">13810 8638 285 0,'-166'13'36'4,"-24"-4"40"4,36-8-85-3,-9-6-16 6,35-11 4-7,6-18-26 8,32-7-29-9,14-20-7 8</inkml:trace>
    </iact:actionData>
  </iact:action>
  <iact:action type="add" startTime="275086">
    <iact:property name="dataType"/>
    <iact:actionData xml:id="d31">
      <inkml:trace xmlns:inkml="http://www.w3.org/2003/InkML" xml:id="stk31" contextRef="#ctx0" brushRef="#br0">13069 8572 15 0,'-40'-102'4'4,"7"-17"0"5,16 13-6-3,16-9 1 4,16 21-3-5,15-8 3 5,16 23-1-5,14-9 2 3,6 21-2-2,14 1 2 4,0 18-2-6,13 15 1 7,-5 21-1-6,10 15 2 5,-9 14-1-5,19 24 1 5,-12 8-1-5,7 20-1 5</inkml:trace>
    </iact:actionData>
  </iact:action>
  <iact:action type="add" startTime="275279">
    <iact:property name="dataType"/>
    <iact:actionData xml:id="d32">
      <inkml:trace xmlns:inkml="http://www.w3.org/2003/InkML" xml:id="stk32" contextRef="#ctx0" brushRef="#br0">14240 8255 32 0,'-32'48'44'3,"-13"-3"-2"8,2-6-4-6,-13 0-5 5,-1-5-14-5,-11 1-10 5,3-7-27-6,-13 1-26 6,9-9-3-5</inkml:trace>
    </iact:actionData>
  </iact:action>
  <iact:action type="add" startTime="275607">
    <iact:property name="dataType"/>
    <iact:actionData xml:id="d33">
      <inkml:trace xmlns:inkml="http://www.w3.org/2003/InkML" xml:id="stk33" contextRef="#ctx0" brushRef="#br0">13981 8442 76 0,'-75'38'35'4,"-11"4"-1"5,11-12-23-4,-13-9-1 5,11-7-11-5,-11-13-5 5,14-12-4-5,-6-16-2 5,20-5-1-5,2-19-4 5,22-5 1-5,11-24 0 4,16 2 1-4,16-18 5 5,18 11 3-5,18-8 2 6,12 22 0-7,20 3-4 6,-2 13-1-5</inkml:trace>
    </iact:actionData>
  </iact:action>
  <iact:action type="add" startTime="297581">
    <iact:property name="dataType"/>
    <iact:actionData xml:id="d34">
      <inkml:trace xmlns:inkml="http://www.w3.org/2003/InkML" xml:id="stk34" contextRef="#ctx0" brushRef="#br0">11399 9655 152 0,'-10'4'15'5,"0"-8"20"5,10 8-52-6,5-8 7 6,-8-1 2-4,1-5 4 3,2 9 0-4,-2-4 6 4,-4-2-2-3,8 7 3 4,-6 2-2-6,6-7 3 7,-4 0-3-7,6 13 3 7,-4-8-5-7,8 5 4 6,-7 3-5-5,4 1 4 5,2-4-4-5,1 1 5 4,-4-12-5-4,6 14 6 6,-2-5-1-7,-5-1 8 7,1 3 0-6,1 10 12 4,-5-9-3-3,1 4 6 3,-1 10-8-4,7 4 2 5,-4-8-11-5,7 11 0 5,2-4-5-5,8 0 1 5,-2-3-6-6,5 3 1 6,-1-4-4-4,3 0-3 4,-5-7-5-5,-2-5-4 5,-3-2-3-5,-4-12-12 5,-4-1-29-5,1-6 7 4</inkml:trace>
    </iact:actionData>
  </iact:action>
  <iact:action type="add" startTime="300473">
    <iact:property name="dataType"/>
    <iact:actionData xml:id="d35">
      <inkml:trace xmlns:inkml="http://www.w3.org/2003/InkML" xml:id="stk35" contextRef="#ctx0" brushRef="#br0">13458 9713 78 0,'5'0'24'9,"0"0"3"-4,-4-3-18 6,1-4-10-6,3 2 3 4,2 9-3-4,-4-9 3 5,2 3-3-6,-5 0 12 6,-2 4-1-5,-1-5 8 6,1-1-4-6,1 8 4 4,2-3-12-4,-1-1 1 6,-3 0-7-7,5 0 2 6,1 5-3-5,0-5 3 6,0 0-4-6,11 9 4 3,-3-6-4-2,-6 2 4 3,5-3-3-3,-1 6 3 4,1-3-4-6,-2 7 4 7,5-1-3-6,9 14 4 4,-1-7-4-3,6 9 2 5,-2-6-2-8,3 6 2 6,-5-2-2-3,-3-2 2 4,-5-3-1-5,-2 3 3 4,-4-8 0-3,-3 3 4 4,-4-6-1-5,-2-2 5 5,0-10-1-5,-3 0 2 4,-2-7-4-4,0 1 2 5,-2-9-6-5,-3-2 1 5,0-4-5-6,-3-9 2 7,1 2-3-6,-1-4 3 5,-2 4-3-5,-2-5 2 5,2 8-2-5,-6-3 4 5,8 9-2-5,-2 4 5 4,-2-1-3-4,0-1 6 5,8 4-5-5,-6-2 4 5,5 7-5-5,3 6 2 5,2 2-5-5,0-5 4 5,3 5-6-5,-3-5 6 5,5 2-5-5,-3-2 7 5,5 10-6-5,-2-7 6 4,0 5-6-4,1 4 4 5,1-5-7-4,3 4 4 4,0 9-7-6,12-1-8 6,-1 4-13-4,2 0-46 4,1 7 1-6</inkml:trace>
    </iact:actionData>
  </iact:action>
  <iact:action type="add" startTime="309024">
    <iact:property name="dataType"/>
    <iact:actionData xml:id="d36">
      <inkml:trace xmlns:inkml="http://www.w3.org/2003/InkML" xml:id="stk36" contextRef="#ctx0" brushRef="#br0">10410 9883 33 0,'-9'-7'35'9,"1"5"-6"-4,6-1-11 6,2 6-2-6,2-1-11 5,1 3-4-6,4 2-5 7,-2 3 5-6,0-4-6 5,0 1 5-5,2-1-4 4,-1-2 4-4,-2-3-3 5,1 1 5-5,1 0-3 5,1 3 3-5,-4-5-4 5,2 1 6-5,2 3 3 4,-7-1 13-2,-7-3 7 2,0 2 9-4,-6-2 5 5,-3-2 0-6,-1-3-8 6,2 3-6-6,0 1-8 6,5 1-6-4,2 0-9 4,3 0-2-5,0 0-7 5,3 1 4-5,1 3-6 5,-1 1 5-5,-5-2-2 4,1 0 4-3,-4 1-1 3,-2-4 6-4,-3-4 0 5,-2 3 6-4,1-4 1 4,1 3 4-6,-2-3-5 6,7 2 2-5,4-4-8 5,1 4 1-5,3 1-7 5,4-3 4-5,-2 5-5 4,3 0 4-4,-1 0-5 6,-2 0 6-7,-2 3-5 6,-1-1 5-4,-7-2-4 4,5 0 3-6,-5 2-3 6,2-1 5-3,-4-4-3 1,4 3 6-2,-1 0-3 4,6-5 3-7,-2 5-5 7,5 0 2-4,2 0-6 4,4-2 5-6,1-1-6 7,3 2 5-6,3-8-5 5,5 3 5-6,4-4-4 6,0-2 4-4,6-1-4 3,-2-1 5-4,4 3-6 5,-3-9 5-4,9 8-4 3,-2 1 5-4,2-4-6 5,-3 8 5-5,2 0-5 5,-12-2 5-5,2 7-6 5,-5 2 5-5,-5-3-5 5,0 3 5-5,-2 1-4 4,-9-1 4-4,-6-1-3 5,-3 1 4-5,0 0-4 6,-7 0 5-6,4 1-6 4,-2-2 5-4,4 6-4 5,-9-1 5-4,1-4-5 3,-1-3 5-3,-4 2-5 2,-1-3 4-3,-4-6-5 5,6 0 6-5,-3-1-5 5,1-1 4-5,-2 2-4 6,7 7 4-7,-3-6-5 7,3 8 5-7,-2-6-4 6,2-3 4-4,-3 5-3 4,-2 0 4-7,-1 0-4 7,2 5 6-4,-2 10-4 4,2-8 3-6,1 0-3 7,3-1 2-6,4 6-5 5,2-7 3-5,1 10-4 5,6 10 4-5,-1 6-5 5,3 6 4-5,0 9-3 4,2-4 5-5,-2 6-5 7,3-5 6-6,2-5-5 5,-2-8 4-5,4-3-4 5,0-12 4-5,3-2-8 5,1-3 1-5,14 0-20 5,-3-2-11-5,4 4-63 4,-4-7 3-4</inkml:trace>
    </iact:actionData>
  </iact:action>
  <iact:action type="add" startTime="322477">
    <iact:property name="dataType"/>
    <iact:actionData xml:id="d37">
      <inkml:trace xmlns:inkml="http://www.w3.org/2003/InkML" xml:id="stk37" contextRef="#ctx0" brushRef="#br0">7498 12591 1 0,'35'-27'0'9</inkml:trace>
    </iact:actionData>
  </iact:action>
  <iact:action type="add" startTime="324496">
    <iact:property name="dataType"/>
    <iact:actionData xml:id="d38">
      <inkml:trace xmlns:inkml="http://www.w3.org/2003/InkML" xml:id="stk38" contextRef="#ctx0" brushRef="#br0">8957 12130 78 0,'-12'-12'37'5,"2"4"1"3,4 1-18-2,-1 2-2 4,1-2-6-6,6 2-6 7,-2 5 0-6,2-5-8 5,2 5 1-5,6 4-3 6,-2-3 2-7,4-1-4 6,0 5 5-5,2-1-3 4,-2-4 5-4,2 0-4 5,-2-5 5-4,1 1-3 3,-1-4 3-4,2 3-4 5,-1-3 5-5,6 1-5 5,-2 4 4-5,3-5-5 5,-1 3 5-4,6-5-10 3,-6 0-3-4,9-7-29 4,-1 7 3-4</inkml:trace>
    </iact:actionData>
  </iact:action>
  <iact:action type="add" startTime="327442">
    <iact:property name="dataType"/>
    <iact:actionData xml:id="d39">
      <inkml:trace xmlns:inkml="http://www.w3.org/2003/InkML" xml:id="stk39" contextRef="#ctx0" brushRef="#br0">10629 12171 152 0,'0'-5'45'10,"6"-6"9"-5,8-9-38 5,6-4-15-5,5-9 0 5,8-2-1-5,3-8-7 4,-1 5-7-3,0-5-38 3,-2 8-3-4,-1 0-17 5</inkml:trace>
    </iact:actionData>
  </iact:action>
  <iact:action type="add" startTime="331767">
    <iact:property name="dataType"/>
    <iact:actionData xml:id="d40">
      <inkml:trace xmlns:inkml="http://www.w3.org/2003/InkML" xml:id="stk40" contextRef="#ctx0" brushRef="#br0">12988 12113 96 0,'0'-7'53'11,"1"-1"-8"-6,-1-4-9 4,9 6-36-4,-1-7 1 5,2-1-2-5,7-2 0 4,-1-4-9-3,6-7-36 4,4 4 8-6</inkml:trace>
    </iact:actionData>
  </iact:action>
  <iact:action type="add" startTime="333921">
    <iact:property name="dataType"/>
    <iact:actionData xml:id="d41">
      <inkml:trace xmlns:inkml="http://www.w3.org/2003/InkML" xml:id="stk41" contextRef="#ctx0" brushRef="#br0">13614 12053 173 0,'-2'-10'30'10,"2"-3"20"-4,10-14-52 2,0 1-13-3,5-11-34 5,1 4 1-5,4-3-17 5</inkml:trace>
    </iact:actionData>
  </iact:action>
  <iact:action type="add" startTime="334754">
    <iact:property name="dataType"/>
    <iact:actionData xml:id="d42">
      <inkml:trace xmlns:inkml="http://www.w3.org/2003/InkML" xml:id="stk42" contextRef="#ctx0" brushRef="#br0">14409 11972 127 0,'5'-15'-26'10,"5"-3"31"-5,5-7-50 4,0-5 13-4,5 3 10 6</inkml:trace>
    </iact:actionData>
  </iact:action>
  <iact:action type="add" startTime="336495">
    <iact:property name="dataType"/>
    <iact:actionData xml:id="d43">
      <inkml:trace xmlns:inkml="http://www.w3.org/2003/InkML" xml:id="stk43" contextRef="#ctx0" brushRef="#br0">12028 12118 180 0,'-5'3'40'10,"2"-1"18"-5,8-5-56 4,0-1 3-4,5-12-4 6,6 2 4-6,9-12-5 4,-1-2 2-4,7-5-13 5,-1 1-9-5,3-6-40 5,-5 13 2-5</inkml:trace>
    </iact:actionData>
  </iact:action>
  <iact:action type="add" startTime="342875">
    <iact:property name="dataType"/>
    <iact:actionData xml:id="d44">
      <inkml:trace xmlns:inkml="http://www.w3.org/2003/InkML" xml:id="stk44" contextRef="#ctx0" brushRef="#br0">9018 13097 56 0,'-6'2'27'9,"1"-1"-3"-5,3 3-9 8,2-4-16-9,2 0-2 7,3 5-3-5,0-5-9 6,-2-4-10-7,4 3-2 6</inkml:trace>
    </iact:actionData>
  </iact:action>
  <iact:action type="add" startTime="368311">
    <iact:property name="dataType"/>
    <iact:actionData xml:id="d45">
      <inkml:trace xmlns:inkml="http://www.w3.org/2003/InkML" xml:id="stk45" contextRef="#ctx0" brushRef="#br0">8851 14322 63 0,'-27'-5'21'10,"6"-2"8"-5,1 2-18 5,5-5 8-5,-3-1-4 4,6 1-2-3,-1-2-5 4,3 4-1-5,1-5-6 4,3 3 3-5,4-2-4 7,4-3 3-6,4 7-4 5,-2-1 5-5,7 3-6 5,-1 2 4-4,5 3-4 3,-6-1 5-3,0-3-6 3,1 4 5-4,-5-1-3 6,0 0 6-7,-3-6-1 5,-2-2 6-4,5 0-3 5,0-3 4-5,-3-7-4 5,8 2-1-5,5-6-4 6,0-1 3-7,9-1-6 7,6 3 3-7,10 3-14 7,0 3-13-8,10-3-28 8,-5 9-5-6</inkml:trace>
    </iact:actionData>
  </iact:action>
  <iact:action type="add" startTime="371887">
    <iact:property name="dataType"/>
    <iact:actionData xml:id="d46">
      <inkml:trace xmlns:inkml="http://www.w3.org/2003/InkML" xml:id="stk46" contextRef="#ctx0" brushRef="#br0">10390 14070 142 0,'-2'-4'32'11,"-5"1"13"-7,6 0-39 6,1-1-5-6,0-6 3 7,1 0-4-7,4-6 2 7,2 4-3-6,3-1 2 5,0 0-3-5,2 1 4 5,-2 4-2-5,-2-6 5 5,3 6 0-5,3-3 10 5,1 1-1-5,6-9 6 5,4 4-5-7,7-13 1 8,4 2-11-5,12-21 1 3,-3-3-9-5,7-13-14 7,-3-3-30-6,8-10-19 5,-11 11-19-5</inkml:trace>
    </iact:actionData>
  </iact:action>
  <iact:action type="add" startTime="375861">
    <iact:property name="dataType"/>
    <iact:actionData xml:id="d47">
      <inkml:trace xmlns:inkml="http://www.w3.org/2003/InkML" xml:id="stk47" contextRef="#ctx0" brushRef="#br0">12639 14179 196 0,'-8'18'52'10,"-12"-4"18"-6,10-6-46 7,7-5-12-6,-4-3 5 4,12-3-7-4,2-7 0 6,3-3-10-6,6-12 4 5,4 2-6-6,-2-9 6 6,9-1-6-6,0-9 2 7,1 4-7-6,8-15 0 5,1 3-8-6,4-6-10 8,-1 1-24-9,10-11-25 8,-10 3-7-7</inkml:trace>
    </iact:actionData>
  </iact:action>
  <iact:action type="add" startTime="377955">
    <iact:property name="dataType"/>
    <iact:actionData xml:id="d48">
      <inkml:trace xmlns:inkml="http://www.w3.org/2003/InkML" xml:id="stk48" contextRef="#ctx0" brushRef="#br0">13333 13983 119 0,'-5'9'26'9,"5"-8"11"-4,2 3-37 5,-1-1 3-5,9 0-5 5,5-3 5-6,2-3-5 6,-2 0 4-5,8-6-4 6,-1 3 3-7,-4-13-16 8,2 6-21-9,3-8 3 8</inkml:trace>
    </iact:actionData>
  </iact:action>
  <iact:action type="add" startTime="378678">
    <iact:property name="dataType"/>
    <iact:actionData xml:id="d49">
      <inkml:trace xmlns:inkml="http://www.w3.org/2003/InkML" xml:id="stk49" contextRef="#ctx0" brushRef="#br0">13982 14093 191 0,'-15'13'45'5,"-5"-1"20"5,10-7-53-6,10-5-6 7,7-9 2-7,10-6-6 6,3-9 1-4,3-10-6 3,-2-7 2-4,6-7-7 5,-4 3 2-5,2-13-13 5,5 8 0-4,5-8-46 4,-4 8 10-6</inkml:trace>
    </iact:actionData>
  </iact:action>
  <iact:action type="add" startTime="379949">
    <iact:property name="dataType"/>
    <iact:actionData xml:id="d50">
      <inkml:trace xmlns:inkml="http://www.w3.org/2003/InkML" xml:id="stk50" contextRef="#ctx0" brushRef="#br0">11635 14123 197 0,'-17'10'41'4,"2"1"20"5,7-7-60-4,5 1 2 6,3-9-2-7,3-1 2 8,2-1-2-8,5-1 2 6,-2-1-4-6,5-4 3 7,-1-3-2-6,3-1 1 4,2-4-6-4,4-10-10 5,1 0-17-5,9-5-31 5,-1 0-5-5</inkml:trace>
    </iact:actionData>
  </iact:action>
  <iact:action type="add" startTime="399120">
    <iact:property name="dataType"/>
    <iact:actionData xml:id="d51">
      <inkml:trace xmlns:inkml="http://www.w3.org/2003/InkML" xml:id="stk51" contextRef="#ctx0" brushRef="#br0">13741 15118 105 0,'-8'17'0'10</inkml:trace>
    </iact:actionData>
  </iact:action>
  <iact:action type="add" startTime="412821">
    <iact:property name="dataType"/>
    <iact:actionData xml:id="d52">
      <inkml:trace xmlns:inkml="http://www.w3.org/2003/InkML" xml:id="stk52" contextRef="#ctx0" brushRef="#br0">14251 15266 111 0,'-7'0'70'4,"4"2"0"7,2-2-24-7,-6 0-11 7,4-2-16-6,6 2-1 5,-3-7-12-5,5-2-1 5,3 0-8-5,2-1 4 5,-3-5-5-5,9 4 3 4,-4 4-5-4,1-1 5 5,-3 1-5-5,-3 2 6 5,-4-3-2-5,-4 1 11 5,-6 1 2-5,0-1 15 5,-3 4 1-5,-6 3 9 5,2 0-7-5,-4 1 3 4,2-1-14-3,-6 2 2 3,7-2-12-4,-7 0 1 5,9 2-8-5,-7-6 3 5,10 4-7-4,-5 0 2 3,4-1-5-4,-6-6 3 5,4 4-5-5,-12-4 6 5,2 2-3-6,-6 5 6 6,-5 0-3-5,-10 0 9 5,1 0-3-5,-5 5 6 6,3-10-3-7,-4 5 4 6,10 3-9-5,-2-4 4 5,4 1-6-5,-1 3 3 5,12 2-6-6,-11-5 6 6,9 7-5-5,-5-2 4 5,4 3-4-4,-10-3 5 4,5 2-5-6,-10-2 6 7,-1 0-3-7,-8-2 8 6,6 2-4-4,-4 1 6 4,9 1-6-6,-1 1 4 6,8-1-8-5,-3 0 4 4,8-7-6-3,-2 0 4 4,6 1-6-6,-6-6 5 7,4 4-4-6,0 2 5 5,5-1-6-5,-4-5 6 5,16 0-5-5,-14 0 5 4,-5-3-5-4,-3 0 5 5,-2 1-5-5,-8-1 6 5,3 5-5-5,5-4 4 5,5 4-4-4,-5-7 4 3,7 10-5-4,0-7 4 5,1 5-4-5,0-1 4 5,1 5-4-6,-1-4 5 6,4 5-5-5,-3-4 5 6,1-1-5-7,-5-5 5 7,7-1-4-7,-11-10 3 7,11 8-2-7,-5-2 4 6,1-3-6-5,-3 2 6 4,7 8-4-3,-15-5 3 4,10 0-4-6,-4 4 4 6,4 2-6-5,-5 3 5 6,8-3-5-7,-5 8 5 7,2-4-4-6,5 5 4 5,1-4-3-5,0 4 4 5,2-5-6-5,4 0 6 4,1-2-6-4,0-1 5 5,3 6-4-5,4-3 3 5,0 0-4-5,6-3 5 5,-1 0-5-5,3 3 4 5,3-2-3-5,-1 2 4 5,3-1-5-5,0 2 4 4,3-2-5-4,2 2 6 5,2 1-5-5,4 6 5 5,1-5-5-5,3 1 3 5,-2-1-4-5,5-1 4 6,0-1-4-7,7-2 5 6,2 4-4-5,8 2 2 5,1-2-3-6,2-1 3 6,1 1-4-5,-1 6 4 5,-2 1-3-4,4-2 5 3,-2 4-4-4,7 7 4 6,-3-7-5-7,2-2 3 6,-7 0-4-4,-2-8 3 4,-4 3-2-6,2-2 4 6,-6-1-4-6,4-1 3 7,-7 1-3-7,4-2 3 7,-3 2-4-6,3-2 5 5,0-4-4-5,0 3 3 5,-11-4-2-5,0 5 4 5,-4-2-4-5,3 0 6 4,-2 1-5-4,9 2 4 5,-3-4-5-5,3 5 5 5,-8-12-5-5,3 10 5 5,-6-2-4-5,-1 2 5 4,1-5-5-4,3 5 4 6,-4-3-3-6,3-6 2 5,-1 8-3-6,4-1 3 6,-8 4-4-5,8-1 4 5,-4 6-3-5,-1 1 3 5,3-1-2-5,3 0 3 5,-5-4-4-5,1-5 4 5,-3-1-5-5,6 5 6 6,-7-2-6-8,3 0 6 7,-3 0-5-5,-3-2 3 5,-7-3-3-4,5 0 6 3,-9 5-5-4,9 0 5 6,0 5-3-6,0 2 3 4,0-12-5-4,5 11 4 5,3-2-5-6,7-1 4 6,7-1-6-4,1-1 3 4,2-1-5-5,0-1 4 5,-9 1-4-5,-4-2 5 5,-2 4-2-5,-9-2 3 4,-4 1-1-3,-2-2 6 4,0-4-5-5,0 0 5 4,1 3-4-4,8 2 4 5,-1-5-7-5,9 10 5 5,-2-3-4-5,8-9 3 5,-2 5-4-6,4-1 4 7,-5-7-5-6,3 8 5 5,-9-1-4-5,-1-2 4 4,-3 5-4-4,-2 0 4 5,-5-2-4-5,-1 1 4 5,1-3-4-5,1 8 5 5,-4-3-4-5,3 1 4 5,0 0-3-5,2 1 4 5,-5-6-6-5,7 4 4 5,-2-2-4-6,1 2 4 6,-1-4-5-5,0 8 5 5,-3-7-4-5,-5 4 3 6,-6 3-3-7,-6-3 5 7,5 4-5-7,-1 1 5 6,-11 0-4-5,2 1 5 5,0 0-4-4,-6-3 6 2,-1-5-6-2,4 0 5 4,0 0-6-5,-6-1 5 4,-2-4-6-3,2 1 5 4,1 1-4-6,-7-4 3 7,9 1-4-6,-4-1 4 5,3 0-5-5,-6 2 5 4,5-5-4-4,-4 4 4 5,-1 4-4-5,-4-8 5 5,6 9-5-5,-6-3 5 5,6-6-4-5,-2 2 5 5,3 5-5-5,-2-4 5 5,-1 5-5-5,-5 1 5 5,4-8-5-6,-9 8 4 6,5-4-4-5,-2 1 3 6,4 6-4-6,-4-2 4 4,8 5-4-4,-6-5 3 6,3 7-3-7,-5-1 4 6,4-6-3-5,-11 9 2 5,7-4-3-5,-4-2 4 4,9 5-4-4,-7 9 5 6,11-4-5-7,-6-3 5 6,9 0-5-5,-2 0 4 6,3-8-5-7,-6 1 5 6,8 4-4-4,-10-4 5 3,5 0-5-4,-1 2 5 5,1-3-5-6,-5 5 4 6,7-6-5-5,-9-6 5 6,7 4-5-7,-3-1 6 7,0-5-4-6,-2 6 5 5,4 1-4-6,-8-2 5 7,9 0-6-6,-8 2 5 5,3-1-4-7,-3-1 4 8,3 2-5-6,-1-3 5 5,7-4-6-5,0 7 6 4,0-10-5-3,-2 3 4 5,1 6-4-7,-3-1 5 6,1 0-6-5,4 4 6 5,8-2-6-5,-7-8 6 4,9 6-7-4,0-11 6 5,6 3-5-5,-3-7 3 5,10 7-4-5,3 0 4 5,1 5-7-5,-1-3 0 5,4 6-6-5,1-1-3 5,5-5-6-5,2-2-9 5,5 3-13-6,0-6-80 6,-8 0 15-5</inkml:trace>
    </iact:actionData>
  </iact:action>
  <iact:action type="add" startTime="416675">
    <iact:property name="dataType"/>
    <iact:actionData xml:id="d53">
      <inkml:trace xmlns:inkml="http://www.w3.org/2003/InkML" xml:id="stk53" contextRef="#ctx0" brushRef="#br0">12058 14045 73 0,'-10'1'8'5,"7"1"13"5,-4-2-21-5,11-2 0 5,-4-3 7-5,5 0 11 5,-7-3 1-5,8 0 13 5,1 3-7-6,-5-7 7 6,4 2-11-5,9-1 1 5,-5 1-11-5,-1-5 3 5,6 8-8-4,-2-8 7 3,-7 0-3-4,6 2 9 5,-4-7-3-5,-3 0 7 5,4 2-7-5,-6-5 1 4,-6-1-10-4,3 3 2 6,-2-4-8-7,-5-5 4 7,2 7-6-7,-5-7 4 6,-3 5-4-5,-5-6 4 5,3 9-5-5,-12-6 9 5,6 11-3-4,-12-3 13 2,1 10-1-2,-14 4 9 4,6 9-5-6,-12-1 4 7,9 3-11-7,-2 5 2 7,12 0-11-6,0 1 2 5,10 1-7-5,1 3 1 5,9-4-7-5,3 1 1 4,3 1-5-4,2 2 2 5,0 0-1-5,-3-3 6 5,1-2-1-5,-4 1 7 5,-1-1-2-5,-3 2 6 5,3 4-2-5,-1 3 4 5,2-6-5-5,-1 9 5 5,7-1-7-6,2 4 3 6,3-8-6-5,1 11 5 5,1-3-6-5,-2 5 5 5,3-9-5-5,-6 12 5 5,3-8-5-5,0 2 6 5,0-6-5-4,-2 3 5 2,1-9-5-2,-3 3 4 3,1-5-4-4,3 2 5 5,3-10-5-5,1 5 5 6,4-2-5-7,5 2 4 7,-3-5-4-6,3 2 4 5,1-4-4-6,1-1 4 7,-4-1-4-6,6 3 4 3,-4-4-4-3,2-4 4 6,-3 3-4-6,1-4 4 5,-3 5-4-5,2-8 4 5,-2 6-4-6,6-8 4 7,-1 2-4-6,-2-6 4 5,6 3-4-5,2-6 5 4,1 1-5-4,3-4 4 5,1 1-3-5,1 3 2 5,-6-4-4-5,1 3 5 5,-4 2-4-5,6 2 3 5,-8-5-2-5,1-4 3 5,3 2-5-5,1-6 5 4,-12-4-4-3,5 2 4 3,-2 1-4-4,-2-4 2 5,2 11-2-5,1-2 4 5,-8-1-5-5,5 3 4 5,-7 8-2-5,-3-1 3 5,-1 3-3-5,2 2 2 4,-14-2-2-3,3 0 5 3,-3 0-7-4,-1 3 5 5,-5-3-3-4,4 4 3 4,1 2-5-5,-7-2 7 4,-3 2-6-4,3 3 5 6,3-3-5-6,-6 1 5 4,9 5-6-3,1 3 5 3,2-2-4-5,-1 5 4 6,1-3-5-4,-1 7 6 4,3-2-5-6,-2 7 3 8,2-6-3-9,4 6 3 8,1-4-3-6,-2 0 4 5,-1-3-4-5,3 4 5 4,-4-6-5-4,1 7 3 5,1 1-4-5,2-1 4 5,-5 5-4-5,4 2 5 5,-4 3-4-5,2 3 4 5,-1 3-4-5,8-4 4 5,-1 1-4-5,4-1 4 5,3-6-4-6,1 4 1 6,4-7-6-5,0 1 3 5,-2-6-5-5,-3-3 1 5,4-5 1-4,-3-3 4 3,1-2 0-4,1 0 2 5,1-2 0-5,2-1 2 4,1-2-3-4,3-2 4 5,1 2-4-5,4 0 2 5,-3 0-5-5,3 3 2 5,0 2-4-5,-5 2 5 6,-2-2-3-7,-5 2 6 6,2-2-3-4,0 0 3 3,0-2-3-4,0 0 5 5,3-8-6-5,2-5 5 5,-8-1-4-5,3-11 4 5,0 4-4-5,-2-3 3 5,-5-3-3-5,4 3 5 5,-2 1-5-5,-5 0 5 5,0 3-4-5,-2 9 4 5,-1 2-6-6,-4 4 6 6,6 7-5-5,-4 0 5 5,-2 0-6-5,1 5 6 5,-1 0-6-4,-1 5 6 3,-7-2-6-4,0 4 6 5,0 4-6-5,-13-2 6 5,3-1-5-6,-4 8 6 6,3 1-4-5,-7-2 4 6,6 3-3-7,-4 2 5 6,9 2-5-5,-3-1 4 5,5-3-2-5,4 2 2 5,4-8-5-5,2 4 3 5,3-2-3-5,6-3 2 5,-1-1-4-6,2 0 3 6,2-5-2-5,-1 0 3 5,1-2-4-4,0-3 4 4,4 0-3-5,4-5 1 5,2-5-1-6,1 0 2 6,2-5-3-4,3-3 4 3,4-5-3-4,0 0 3 5,-1-4-5-5,9-6 5 4,-7-2-5-3,5-7 5 4,-3-2-5-5,-3-8 5 5,-2 9-4-5,-7-7 5 5,-1 7-4-5,-9 2 4 5,-6 9-5-6,-2 2 7 6,-3 13-3-5,-17-4 8 5,8 13-6-5,-6-6 6 5,-4 6-8-5,2 6 4 5,10 12-8-5,-10-2 2 5,11 14-4-5,-1 5 2 5,-2-1-6-5,2 9 2 4,3 0-3-4,-4 5 4 5,4-4-2-5,1-6 3 6,1-5-4-7,5-7-19 6,6-13-80-5,-2-7 16 6</inkml:trace>
    </iact:actionData>
  </iact:action>
  <iact:action type="add" startTime="421973">
    <iact:property name="dataType"/>
    <iact:actionData xml:id="d54">
      <inkml:trace xmlns:inkml="http://www.w3.org/2003/InkML" xml:id="stk54" contextRef="#ctx0" brushRef="#br0">14379 14914 230 0,'-13'17'68'10,"3"-12"15"-6,3 0-61 7,12-5-20-6,3-5-3 5,-1 0 4-6,8-5-4 7,-2 3 5-6,2 1-3 5,0-4 8-6,2 1 0 7,1 1 7-8,4-2-2 8,1 5 5-7,8-6-5 7,4 1 0-6,13 0-5 5,2-7 1-4,5-6-6 3,-2-2 1-4,15-13-4 5,-18-5 2-5,15-12-4 5,-2 5 5-6,8-13-6 6,-11 0 5-5,20-8-5 5,-12 11 5-5,0-20-4 5,-4 12 4-5,5-12-3 5,-18 1 4-5,5-11-5 5,-6 7 4-5,2-16-5 4,-6 11 4-4,2-10-4 5,-11 7 5-5,1-11-6 5,-10 24 7-5,-1-6-1 6,-12 12 8-7,-2-4-1 6,-3 13 7-5,-2-17-3 5,1 4 0-5,2-15-7 5,-1 9-1-5,3-12-6 5,4 9 3-6,-2-18-5 6,-3 9 4-5,-2-9-4 5,-4 11 4-5,-11-4-5 6,-5 12 6-7,0-1-6 7,-8 12 6-6,-7-8-4 5,7 11 3-5,-7-1-1 3,0 4 5-2,-5-8-2 4,4 12 5-5,-3-13-4 5,5 15 3-5,-5-12-5 5,4 10 0-6,-3-9-4 7,3 7 3-6,-5-8-4 5,10 7 3-5,-3-12-2 4,7 7 2-4,-13-7-3 5,8 6 5-5,-9-1-5 5,5 9 5-5,-5-6-2 6,10 7 5-7,-3 0-1 6,3 5 4-5,3-7-4 5,1 10 1-5,-2-18-5 5,4 8 0-6,3-11-3 6,6 5 4-5,0-14-4 5,1 12 4-5,6-11-3 5,-4 9 3-5,-1-6-4 5,-5 16 5-5,4-5-5 5,-4 9 5-5,0 3-4 5,3 8 4-5,2-5-4 4,3 5 3-4,3-5-5 5,2-3 5-4,5-10-5 4,1 0 5-5,3-6-3 5,1 4 4-6,1-1-5 7,6 14 4-6,-4-6-4 5,-3 8 4-5,2-8-4 4,-12 5 6-4,0-15-5 5,-2 12 3-5,-6-9-3 5,-2 10 3-5,5 1-4 6,-2 2 4-7,0-4-1 6,1 9 5-5,-6-4-3 5,-5 8 3-5,6-4-2 5,-9 4 0-5,2 0-4 4,3 7 3-4,-5-9-5 5,-5 8 5-5,0-1-5 5,0 7 4-5,-7-7-5 5,2 6 4-5,1-3-3 5,0 10 4-5,-4-1-4 5,6 8 5-6,-4-2-4 6,3 3 3-5,-4 0-5 5,6 6 5-5,-6-7-5 5,2 9 4-4,2-6-4 4,1 6 5-6,-3-3-4 7,7 9 3-7,-5 3-2 6,0-4 3-4,-2 4-6 2,3 2 5-2,-6 0-4 3,-2 3 2-3,-7 3-3 3,4 2 6-4,-10-5-5 6,7 0 5-7,-1 0-5 8,7 7 4-9,-1-2-5 8,7 3 6-7,-2 4-5 7,1-9 6-8,3 0-6 7,1 6 7-4,3-9-6 4,-1-2 4-5,1 12-4 5,1-5 5-5,-3 0-5 5,-1 5 4-5,-6-7-6 5,6 4 5-5,-4-4-3 5,5 7 4-6,-2-15-4 6,2 10 6-5,-3-7-5 5,2-6 3-5,-1 5-4 5,2 6 3-4,5-5-3 3,0 2 3-4,0 5-3 5,5 0 5-5,-3-10-5 5,8 10 3-5,0-10-4 4,3 2 4-4,6-9-4 5,6-4 4-5,-4-12-4 5,4-4 5-5,5-16-6 5,4 1 5-5,-5-9-5 5,8 3 5-4,5-10-4 3,-3 8 4-4,0-8-3 5,-3 17 4-6,6-1-5 7,-9 21 3-6,-1 2-2 4,-2 14 4-3,-4 4-5 3,-7 4 4-3,-1-1-4 4,-3 8 3-5,-3 0-5 5,-4 0 6-5,-5 8-5 4,-6 9 5-4,-3 6-5 5,1 7 6-5,-9 3-6 5,6 0 5-5,-7 10-4 5,2-6 6-5,-8 4-5 5,1 0 4-5,-9 8-4 5,10-10 3-4,-5 9-3 3,10-6 5-4,7-4-5 4,9-13 4-4,4 5-4 5,13-19 3-5,2-4-8 5,4-4 5-5,10-6-5 5,2-10 3-5,6 1-5 5,9-3 6-5,6-13-9 5,-5 1 5-5,3-6-9 4,-1 3 5-4,-2 4-10 5,2 12 4-5,3 18-20 6,1 7 78-7,-1 22-161 6,-10 11 66-5</inkml:trace>
    </iact:actionData>
  </iact:action>
  <iact:action type="add" startTime="425272">
    <iact:property name="dataType"/>
    <iact:actionData xml:id="d55">
      <inkml:trace xmlns:inkml="http://www.w3.org/2003/InkML" xml:id="stk55" contextRef="#ctx0" brushRef="#br0">14039 7063 192 0,'-17'-17'36'6,"4"6"20"2,8 1-54-3,3-2-4 5,2-1 6-4,2 3-5 3,-2 0 4-5,3 7-4 6,-6 1 8-4,8 4 2 4,-4-2 6-5,6 1 0 5,-10-2 5-5,9 4-7 5,-6-1 0-5,0-4-5 5,0 5 4-5,12-3-2 5,0 4 5-6,1-9-5 6,8 3 4-6,1-3-7 6,-2 2 1-4,12-4-7 4,1 4 4-4,7-2-6 3,-2 5 3-4,10 0-4 5,-15 3 5-5,2 5-5 5,-8 6 4-5,-3 2-4 4,-9-1 5-4,7 9-5 5,-9 0 5-5,-1 0-5 5,-6-3 4-5,-1 2-7 5,-5-8 0-5,-5-3-19 5,2-7-13-5,-5-3-59 5,1-9 2-5</inkml:trace>
    </iact:actionData>
  </iact:action>
  <iact:action type="add" startTime="442410">
    <iact:property name="dataType"/>
    <iact:actionData xml:id="d56">
      <inkml:trace xmlns:inkml="http://www.w3.org/2003/InkML" xml:id="stk56" contextRef="#ctx0" brushRef="#br0">22228 1225 99 0,'-7'-7'28'4,"2"-6"9"6,5 3-27-5,5 3-4 6,-1-1-3-7,2 1 2 7,1 2-5-6,0 0 2 5,-2 0 1-6,0-1 8 7,-2 1 2-6,-3 3 5 4,0-4-3-4,2 6 0 5,-1 1-9-5,7 6-1 4,-3-4-4-3,2 9 1 4,-2 1-2-5,-3 4 3 5,-2 1-1-5,1 7 2 5,1 0 0-5,0 1 2 6,-2-1-1-7,5 7 0 5,-2-4-3-4,4 10 0 5,-2 7-2-4,10 15 0 3,-7-1 0-4,-1 16 1 5,-4-2-1-5,-3 22 3 6,-7-9 0-7,2 12 3 6,4 1 3-6,-3 11 2 6,4-17-2-5,5 16 0 5,2-1-4-5,-2 7-1 5,1-4-3-5,4 18 0 5,2-11 0-5,-7 20-1 6,0-20 0-7,5 25 0 6,0-12-1-5,-13 15-1 4,3-27-4-3,0 21-8 4,-4-39-18-6,-1 3-42 6,2-26 1-5</inkml:trace>
    </iact:actionData>
  </iact:action>
  <iact:action type="add" startTime="447480">
    <iact:property name="dataType"/>
    <iact:actionData xml:id="d57">
      <inkml:trace xmlns:inkml="http://www.w3.org/2003/InkML" xml:id="stk57" contextRef="#ctx0" brushRef="#br0">19720 3953 170 0,'-5'-3'39'10,"5"-2"15"-6,1 0-51 7,9 3 1-6,-5-6-5 5,5 0 5-6,-2-6-2 6,2 1 6-4,2-14 6 2,8 3 9-3,8-11 2 6,4-2 6-7,6-11-6 7,5 5-5-6,10-10-9 5,-1 8-3-6,16-15-7 9,5 4 2-11,13-14-24 9,-1 2-67-7,9-10 15 5</inkml:trace>
    </iact:actionData>
  </iact:action>
  <iact:action type="add" startTime="448844">
    <iact:property name="dataType"/>
    <iact:actionData xml:id="d58">
      <inkml:trace xmlns:inkml="http://www.w3.org/2003/InkML" xml:id="stk58" contextRef="#ctx0" brushRef="#br0">19836 4121 168 0,'-7'-2'33'8,"10"-6"17"-2,11-4-48 3,2 2-2-4,11-1 2 5,3-8-1-5,10-7 1 6,1-4-2-6,16-15 1 4,-4-1-3-3,20-14-6 4,-4-3-13-5,13-9-31 5,-12 8 1-6</inkml:trace>
    </iact:actionData>
  </iact:action>
  <iact:action type="add" startTime="449226">
    <iact:property name="dataType"/>
    <iact:actionData xml:id="d59">
      <inkml:trace xmlns:inkml="http://www.w3.org/2003/InkML" xml:id="stk59" contextRef="#ctx0" brushRef="#br0">19738 4736 278 0,'6'-1'45'4,"18"-24"34"6,17-2-83-5,22-14-3 5,-3-7 1-5,25-17-26 5,-6 2-47-5,23-10 2 5</inkml:trace>
    </iact:actionData>
  </iact:action>
  <iact:action type="add" startTime="450728">
    <iact:property name="dataType"/>
    <iact:actionData xml:id="d60">
      <inkml:trace xmlns:inkml="http://www.w3.org/2003/InkML" xml:id="stk60" contextRef="#ctx0" brushRef="#br0">19220 5296 246 0,'-18'-15'60'9,"4"-4"18"-4,21-10-65 6,13 4-10-6,15-17 2 5,8-8-4-5,30-18 5 5,8 4-6-5,26-33 1 5,0 3-8-6,28-24-20 6,-16 7-58-5,14-24 7 5</inkml:trace>
    </iact:actionData>
  </iact:action>
  <iact:action type="add" startTime="455104">
    <iact:property name="dataType"/>
    <iact:actionData xml:id="d61">
      <inkml:trace xmlns:inkml="http://www.w3.org/2003/InkML" xml:id="stk61" contextRef="#ctx0" brushRef="#br0">19037 5706 203 0,'-23'5'44'5,"8"0"19"4,7-4-61-4,4 4 1 5,-1 0-2-4,5-3 1 3,2-1-1-3,-4 1 0 4,4-2 0-6,11 0 0 7,-1 0-1-6,5-5 0 5,9-10-1-5,7-6-1 3,1-9 0-3,10-17 0 6,3 1 1-7,13-11-2 8,-7-4 0-9,13-5-2 9,-3 6-2-9,10-6-8 7,-6 9-9-4,4 1-36 3,0 11 2-4</inkml:trace>
    </iact:actionData>
  </iact:action>
  <iact:action type="add" startTime="456622">
    <iact:property name="dataType"/>
    <iact:actionData xml:id="d62">
      <inkml:trace xmlns:inkml="http://www.w3.org/2003/InkML" xml:id="stk62" contextRef="#ctx0" brushRef="#br0">19957 5946 62 0,'7'-15'15'4,"8"-3"7"6,-1 5-19-4,10-9 3 4,2 2-1-6,9-5 1 6,2-1-3-4,17-11 0 4,3-3-3-6,9-4-7 6,-6 4-18-6,10-7 4 7</inkml:trace>
    </iact:actionData>
  </iact:action>
  <iact:action type="add" startTime="464008">
    <iact:property name="dataType"/>
    <iact:actionData xml:id="d63">
      <inkml:trace xmlns:inkml="http://www.w3.org/2003/InkML" xml:id="stk63" contextRef="#ctx0" brushRef="#br0">21441 5219 207 0,'-7'-10'47'5,"2"4"17"5,5 2-58-6,5 4-4 6,-1-1 2-4,-4-3-4 4,1 4 3-6,1 4-3 6,-4-3 5-5,2 9 2 5,-1 2 6-5,-1 10 3 5,2 4 4-5,0 14-4 6,0 10 0-8,3-4-8 8,2-4 0-6,2-1-7 5,-2-14 3-5,7-6-5 5,-2-11 4-6,0-16-2 7,-4-9 4-6,6-15-3 5,-2-15 5-6,-2-13-3 6,0-3 2-4,-3-17-3 4,-1 3 2-6,-3-11-4 6,-2 4 2-4,-3 1-3 4,3 6 6-7,-3-1 1 7,3 13 6-5,1 10-3 5,0 15 6-5,3 11-8 6,0 15-1-6,6 12-6 4,1 5 2-4,3 17-6 5,-1 8 5-4,-1 21-5 4,2 2 5-5,1 22-4 3,-9-7 6-3,6 13-6 5,-4-11 4-5,-4 1-5 5,6-21 5-4,-6-2-8 4,-3-14 4-6,3-11-12 6,-1-5 2-5,-7-6-19 6,2-11 0-7,-6-4-20 7,-1-7 2-7,-5-2-15 6,4-4 16-6,-8 3 3 7,0 3 22-7,0 0 8 7,1 6 21-6,-5-1 2 4,1 7 10-3,2 5 5 4,2 1 7-5,-4-1 3 6,11 3 1-7,1-4-3 5,7-4-5-4,6-5-6 5,7-6-2-5,8-9-2 5,5 0-1-4,11-12-3 3,0-2 1-4,16-3-7 5,-5-1 0-5,8-4-5 5,-6 4 2-5,1-3-6 4,-13 1 2-4,0 2-19 5,-11 4-11-5,1-8-66 5,-3 7 3-5</inkml:trace>
    </iact:actionData>
  </iact:action>
  <iact:action type="add" startTime="465198">
    <iact:property name="dataType"/>
    <iact:actionData xml:id="d64">
      <inkml:trace xmlns:inkml="http://www.w3.org/2003/InkML" xml:id="stk64" contextRef="#ctx0" brushRef="#br0">22108 4232 134 0,'-1'0'45'4,"1"-2"5"7,1 7-34-6,-1 0-3 5,5 0-2-5,-5 12-3 5,2-1 5-6,-2 11 4 7,0 4 5-6,0 13-2 5,3 0 2-5,-1 19-5 4,3-3-6-4,0 12-8 5,3-9 0-5,-1 1-23 5,0-9-29-4,-1 2-33 3,-1-16-18-4</inkml:trace>
    </iact:actionData>
  </iact:action>
  <iact:action type="add" startTime="465725">
    <iact:property name="dataType"/>
    <iact:actionData xml:id="d65">
      <inkml:trace xmlns:inkml="http://www.w3.org/2003/InkML" xml:id="stk65" contextRef="#ctx0" brushRef="#br0">21936 5657 208 0,'-10'0'46'9,"8"-1"20"-4,9-1-66 4,-1-9 3-4,9-3-6 5,-5-1 5-5,7 0-5 5,-5 4 6-5,4-1-5 5,-1 4 5-5,-3 0-3 6,-2 4 5-6,1 3-4 4,-2 4 4-4,-6 4-4 6,4 4 3-8,-4 11-3 8,-3 6 3-7,-3 10-5 6,-1 5 4-4,-1 4-3 4,5-7 3-6,0 1-3 7,2-14 5-6,8 1-4 5,-2-8 5-5,5-5-5 5,-1-9 5-5,8-6-3 4,0-10 4-4,5-10-5 5,1-3 3-6,4-10-5 7,-1 1 3-6,4-11-4 4,-3 3 3-3,4-4-4 4,-2 1 2-5,1 1-14 5,-8 7-1-6,2 2-29 6,-14 0-32-5,0 15-1 5</inkml:trace>
    </iact:actionData>
  </iact:action>
  <iact:action type="add" startTime="466270">
    <iact:property name="dataType"/>
    <iact:actionData xml:id="d66">
      <inkml:trace xmlns:inkml="http://www.w3.org/2003/InkML" xml:id="stk66" contextRef="#ctx0" brushRef="#br0">22444 5277 191 0,'0'-3'42'5,"-4"3"19"5,8-7-55-6,6-1-2 6,6-3 2-5,1-6-3 5,3-3 4-5,10 2-2 5,-12 3 4-5,0-3-1 5,2 4 6-5,-2 4-3 5,-8 2 3-5,2 1-6 5,-7 4 0-5,3 0-6 5,-3 3 2-5,-8 0-4 4,3 0 2-4,-3-2-2 5,-4 4 2-5,4-4-2 5,-1 0 4-5,-2-1-4 5,2 1 2-5,-1-1-3 5,0 2 4-5,-1 1-6 5,1 0 3-5,0 0-16 6,-7 0-4-8,9-2-29 7,1-1-32-5,-3 1-3 5</inkml:trace>
    </iact:actionData>
  </iact:action>
  <iact:action type="add" startTime="467004">
    <iact:property name="dataType"/>
    <iact:actionData xml:id="d67">
      <inkml:trace xmlns:inkml="http://www.w3.org/2003/InkML" xml:id="stk67" contextRef="#ctx0" brushRef="#br0">21717 5964 106 0,'-7'14'59'10,"7"4"2"-5,-10 2-22 5,3-7-16-5,-1 9-6 5,1-6-5-5,-1 1-7 4,5-2 2-4,3 1-2 5,0-6 3-5,0 2-1 5,0-4 4-5,0 6 0 4,-3-9 3-3,6 5-3 4,-3-9 3-5,0 4-2 5,0-6 3-5,3 1-4 4,-8-17 3-4,2 0-3 5,3-14 2-5,-5-11-7 5,3-7 2-5,1-8-6 7,-3 2 2-9,-1-9-5 7,5 4 4-5,-5 2-4 5,5 15 5-5,4 8-5 5,2 10 7-5,-2 13-4 4,-1 6 4-4,0 1-6 5,2 11 4-5,3 6-6 6,2 3 5-7,10 15-6 7,-5 3 5-7,9 12-4 6,-8 3 4-5,1 7-5 5,-6-7 4-4,3 10-5 2,-6-8 3-2,-1-2-9 4,-4-7 2-6,-3-4-13 7,0-12-2-6,-5-9-20 5,0-6-8-6,-3-1-45 7,-6-16 2-6</inkml:trace>
    </iact:actionData>
  </iact:action>
  <iact:action type="add" startTime="467465">
    <iact:property name="dataType"/>
    <iact:actionData xml:id="d68">
      <inkml:trace xmlns:inkml="http://www.w3.org/2003/InkML" xml:id="stk68" contextRef="#ctx0" brushRef="#br0">21645 6149 127 0,'-6'5'61'10,"-1"0"5"-5,5-5-30 5,6-2-13-5,4-10-7 5,4-3-5-5,11-9-7 5,5-1 2-6,5-17-5 6,4 6 2-5,6-4-5 5,-5-2-2-5,5-1-68 5,-1 8 20-5</inkml:trace>
    </iact:actionData>
  </iact:action>
  <iact:action type="add" startTime="467921">
    <iact:property name="dataType"/>
    <iact:actionData xml:id="d69">
      <inkml:trace xmlns:inkml="http://www.w3.org/2003/InkML" xml:id="stk69" contextRef="#ctx0" brushRef="#br0">21979 6504 224 0,'10'-23'49'6,"3"-7"20"3,7 6-62-4,8-7-6 5,2 4 3-5,-5 1-7 5,0 3 3-5,3 4-6 5,-8 6 5-6,-5 8-4 6,-2 5 5-5,-3 8-3 5,-10-1 5-5,-1 15-4 6,-4-1 5-7,-4 12-4 6,-4-3 5-5,-2 5-2 6,4-5 5-7,-1-3-6 8,4-8 4-8,3 1-4 6,5-10 1-6,1-3-3 6,6-4 3-5,6-1-4 5,2-2 4-5,7 0-4 5,1-5 4-5,7 5-3 5,-7 3 4-5,9 4-3 5,-11 8 2-5,7 8-3 5,-9 0 3-6,-4 9-4 6,-12-6 5-5,-6 11-5 6,-7-4 6-7,-12 4-4 6,-3-4 3-5,-5 5-5 6,2-13-1-7,-5 3-73 6,10-13 22-4</inkml:trace>
    </iact:actionData>
  </iact:action>
  <iact:action type="add" startTime="468606">
    <iact:property name="dataType"/>
    <iact:actionData xml:id="d70">
      <inkml:trace xmlns:inkml="http://www.w3.org/2003/InkML" xml:id="stk70" contextRef="#ctx0" brushRef="#br0">21913 7070 250 0,'-14'-2'58'5,"9"0"21"5,9-1-69-5,-8 3-10 5,8-7 5-6,1 2-6 6,-10-3 3-5,1 0-3 5,4-4 6-5,-11-1 0 5,4-5 11-5,-5-7-2 5,4-5 6-5,-8-13-6 6,-3-4 0-7,11-17-9 7,0 2 1-7,-1-11-6 6,4 10 3-6,9 2-4 7,-13 9 5-7,16 9-4 6,-7 13 4-4,13 7-4 3,-6 10 4-3,10 3-5 3,-4 8 3-4,5 2-4 6,4 3 4-6,4 9-5 4,-3 5 5-4,1 6-4 5,-1 3 4-5,-1 8-4 5,-4 4 4-5,0 7-6 6,-5-4 5-8,-1 6-9 8,-2-6 0-6,-5-1-15 5,-2-7-9-5,-3-11-71 4,-5-9 12-4</inkml:trace>
    </iact:actionData>
  </iact:action>
  <iact:action type="add" startTime="469013">
    <iact:property name="dataType"/>
    <iact:actionData xml:id="d71">
      <inkml:trace xmlns:inkml="http://www.w3.org/2003/InkML" xml:id="stk71" contextRef="#ctx0" brushRef="#br0">21821 6836 207 0,'-15'18'80'9,"5"-3"7"-4,4-2-56 5,-1-5-10-5,15-8-10 5,-4-4-5-5,7-6-5 5,4-9 3-5,8-12-5 5,-3-2 4-5,10-21-4 5,0 3 1-5,10-9-20 4,-7 2-16-4,7-8-55 5,-5 13-4-4</inkml:trace>
    </iact:actionData>
  </iact:action>
  <iact:action type="add" startTime="469862">
    <iact:property name="dataType"/>
    <iact:actionData xml:id="d72">
      <inkml:trace xmlns:inkml="http://www.w3.org/2003/InkML" xml:id="stk72" contextRef="#ctx0" brushRef="#br0">23234 3556 151 0,'0'0'33'8,"-7"5"15"-3,11 4-46 5,-4-1 6-4,-5 7-2 4,-5-3 6-6,11 9 0 7,-9-6 6-6,1 12-3 5,2-2 4-6,5 11-4 6,-14 1 1-5,4 17-6 5,6-2 1-5,1 13-6 5,8-7 1-5,7 8-6 6,2-15 4-8,8 1-6 8,0-27 6-6,6-5-4 5,-2-19 6-5,11-9 1 4,-12-15 9-4,5 0 0 5,-5-11 6-5,-2-10-4 5,-2-5 0-5,-1-10-7 5,-6-4-1-5,-6-10-7 5,-6 11 2-5,-9-6-5 5,-8 20 3-5,-7 2-5 5,-4 19 4-5,-9 9-7 4,0 19 5-4,-3 4-17 5,3 9-10-5,-3 7-80 5,-5-1 13-4</inkml:trace>
    </iact:actionData>
  </iact:action>
  <iact:action type="add" startTime="470888">
    <iact:property name="dataType"/>
    <iact:actionData xml:id="d73">
      <inkml:trace xmlns:inkml="http://www.w3.org/2003/InkML" xml:id="stk73" contextRef="#ctx0" brushRef="#br0">23284 4896 165 0,'-2'-9'62'9,"9"4"7"-4,4-1-38 5,4-1-17-5,-3-3-4 6,0 4 0-6,1-4-6 5,-8 3 2-6,-2 4-6 7,7 8 4-6,-5 3-4 3,-10 5 6-3,8 19-2 5,-1 6 6-5,-7 5-5 6,3 0 4-6,4 7-5 4,1-12 0-3,-3 2-9 4,5-15 0-6,-3-5-18 7,0-15-5-6,3-10-56 4,3-17 6-4</inkml:trace>
    </iact:actionData>
  </iact:action>
  <iact:action type="add" startTime="471181">
    <iact:property name="dataType"/>
    <iact:actionData xml:id="d74">
      <inkml:trace xmlns:inkml="http://www.w3.org/2003/InkML" xml:id="stk74" contextRef="#ctx0" brushRef="#br0">23533 4634 225 0,'-5'28'58'4,"3"13"18"6,2 2-62-5,2 4-3 5,-2-1-1-5,0 4-5 5,0-8 2-5,-2-1-5 5,1-4 3-5,1-6-5 4,4-8 3-4,3-3-4 5,5-6 5-5,3-11-6 5,3-10 6-4,2-6-4 3,1-9 4-4,1-11-4 5,-5-5 4-5,-2-3-6 5,-4 1 6-5,-6-5-6 5,-6 7 6-6,-8-5-5 6,-6-1 4-5,-11 6-4 6,-1 12 6-7,-4 6-6 7,1 13 5-7,5 15-5 7,7 1-3-7,1 4-85 7,10-6 25-6</inkml:trace>
    </iact:actionData>
  </iact:action>
  <iact:action type="add" startTime="471618">
    <iact:property name="dataType"/>
    <iact:actionData xml:id="d75">
      <inkml:trace xmlns:inkml="http://www.w3.org/2003/InkML" xml:id="stk75" contextRef="#ctx0" brushRef="#br0">23916 4509 295 0,'-40'20'68'8,"12"-7"26"-3,-7 12-91 6,7-3-3-7,-8 6-8 7,2-5 2-7,6 9-3 6,7-7 7-5,-1 4-3 5,7-2 7-5,12 8-3 6,4-10 4-7,8 5-5 7,12-9 4-7,9-3-4 6,2-4 5-5,13-8-5 5,3-2 5-4,-3-14-4 3,-7-12 6-4,8-9-6 5,-14-1 5-5,-9-18-3 5,4 9 5-5,-11-7-6 5,-8 5 5-5,-9-11-4 5,-6 11 1-6,-14-2-9 6,2 6-3-5,-11-4-34 5,-1 8-46-5,-9 3-1 5</inkml:trace>
    </iact:actionData>
  </iact:action>
  <iact:action type="add" startTime="472118">
    <iact:property name="dataType"/>
    <iact:actionData xml:id="d76">
      <inkml:trace xmlns:inkml="http://www.w3.org/2003/InkML" xml:id="stk76" contextRef="#ctx0" brushRef="#br0">23961 2937 229 0,'-23'9'47'4,"5"2"22"7,8 4-66-7,5 7-4 6,-2-5 5-4,7 4-5 4,-5-3 5-5,3 7-6 4,-1-2 6-4,8 9-5 5,-3 1 4-5,1 9-5 4,7 1 5-3,2 2-5 5,13-4 5-7,4-9-4 6,13-17 3-5,11-15-4 6,2-10 5-7,11-27-4 7,-4-6 4-7,11-17-3 5,-9 0 4-4,0-21-4 5,-15 8 4-5,-6-10-4 5,-16 2 4-5,-20-4-4 5,1 17 3-5,-21 2-7 5,-7 23 1-5,-15 6-26 5,-3 22-46-4,-19 5 5 2</inkml:trace>
    </iact:actionData>
  </iact:action>
  <iact:action type="add" startTime="473045">
    <iact:property name="dataType"/>
    <iact:actionData xml:id="d77">
      <inkml:trace xmlns:inkml="http://www.w3.org/2003/InkML" xml:id="stk77" contextRef="#ctx0" brushRef="#br0">24477 4162 161 0,'-8'4'41'11,"8"-1"16"-7,2 12-49 6,3 1 1-5,0 6-5 6,0 6 2-7,-4 10-6 6,1-4 4-4,0 7-4 3,-2-1 2-5,0 1-4 6,0-12 4-5,-2 0-10 6,0-7-1-7,-4-4-50 7,6-8 9-6</inkml:trace>
    </iact:actionData>
  </iact:action>
  <iact:action type="add" startTime="473343">
    <iact:property name="dataType"/>
    <iact:actionData xml:id="d78">
      <inkml:trace xmlns:inkml="http://www.w3.org/2003/InkML" xml:id="stk78" contextRef="#ctx0" brushRef="#br0">24652 3873 227 0,'-14'5'89'10,"8"0"3"-5,6 2-56 5,6 5-38-5,-4 3-9 5,-10 0 2-5,11 6-5 4,-1-1 10-4,-7 5-4 5,5 3 8-5,8 0-2 5,-10-6 5-5,7 4-5 5,2-6 5-5,-4-1-3 6,6-6 5-7,2-3-6 6,-6-8 5-5,4-2-4 6,1-9 4-8,-4-4-5 8,1-7 5-7,-1-11-5 6,-4-1 4-4,-2-16-5 4,0 1 5-6,-3-7-5 7,-9 7 6-6,2-9-5 5,0 13 4-5,-3-2-4 5,1 10 4-5,1 5-5 4,-8 10 3-4,5 9-5 5,-3 7 1-5,-6 4-20 5,4 5-11-5,6 7-51 5,-5 1-2-5</inkml:trace>
    </iact:actionData>
  </iact:action>
  <iact:action type="add" startTime="474013">
    <iact:property name="dataType"/>
    <iact:actionData xml:id="d79">
      <inkml:trace xmlns:inkml="http://www.w3.org/2003/InkML" xml:id="stk79" contextRef="#ctx0" brushRef="#br0">24831 3520 80 0,'-7'-2'49'9,"-3"2"2"-3,0 2-14 4,4 1-6-5,-6-4-8 4,2 7-4-4,0-2-6 5,-1-8-1-5,2 8 1 5,3 4 6-5,-1 0 0 5,2 4 3-5,8 11-4 5,-3-6 0-5,7 8-8 5,3-7 0-5,3 7-6 4,2-9 0-3,5 3-5 4,-2-6 3-6,4 0-4 6,-4-8 4-4,2-5-4 3,-5-5 4-4,0-3-2 5,-7-9 3-5,2-4-4 5,-1-1 3-5,-8-8-3 5,-4 4 4-5,-5-8-5 5,-6 5 5-6,-7-6-8 6,-2 3-1-4,-7-1-26 3,1 5-23-3,0 6-38 4,-1 7-14-6</inkml:trace>
    </iact:actionData>
  </iact:action>
  <iact:action type="add" startTime="474946">
    <iact:property name="dataType"/>
    <iact:actionData xml:id="d80">
      <inkml:trace xmlns:inkml="http://www.w3.org/2003/InkML" xml:id="stk80" contextRef="#ctx0" brushRef="#br0">23777 5807 209 0,'8'-2'62'4,"-6"9"10"7,1 4-49-6,5 3-22 4,-4 6 4-3,6 6-3 3,0 1 5-3,-2-1-4 2,5 4 4-3,-1 0-4 6,4-7 3-6,-2 2-6 5,-1-7 3-6,2-6-4 6,2-4 4-4,-2-13-4 4,1-5 4-4,7-8-5 3,-1-12 6-5,-5-5-5 6,-4 2 3-6,-2-8-2 8,-9 8 3-8,-7-1-5 6,-3 4 6-5,-14 1-5 5,-4 9 5-5,-3 3-5 5,1 7 4-5,-5 0-6 4,11 5 4-4,-4 4-29 5,8 6-55-5,-16-1 10 5</inkml:trace>
    </iact:actionData>
  </iact:action>
  <iact:action type="add" startTime="475512">
    <iact:property name="dataType"/>
    <iact:actionData xml:id="d81">
      <inkml:trace xmlns:inkml="http://www.w3.org/2003/InkML" xml:id="stk81" contextRef="#ctx0" brushRef="#br0">24630 5143 221 0,'-13'13'47'4,"0"4"20"6,1 1-62-4,7 7-5 3,10 2 4-4,-3 9-4 5,3 1 3-6,5-1-4 6,-2-6 4-5,3 3-4 5,4-11 3-5,7-2-4 6,3-14 3-7,3-6-4 6,-3-5 4-5,0-18-2 5,-5-3 6-5,1-11 1 4,-6-3 7-4,-3-8-1 7,-9 2 4-9,-8-4-3 7,-8 7 1-5,-10 1-6 5,-14 11 1-5,-3 6-19 6,-6 15-77-6,-24 11 19 5</inkml:trace>
    </iact:actionData>
  </iact:action>
  <iact:action type="add" startTime="493606">
    <iact:property name="dataType"/>
    <iact:actionData xml:id="d82">
      <inkml:trace xmlns:inkml="http://www.w3.org/2003/InkML" xml:id="stk82" contextRef="#ctx0" brushRef="#br0">21024 7614 123 0,'-33'17'31'2,"-23"3"10"3,1 1-37 0,23 1-1 0,21-19-3 5,-1-1 0-4,1 3 0 4,-3 1 2-6,-2 3 7 7,1-4 0-6,-4 3 11 5,6-8 0-5,-2 0 4 4,5 0-6-4,0-2 1 5,4-1-10-5,1 3 0 5,1 5-5-5,3-5 1 6,1 0-4-7,0 0 2 6,0 2-2-5,0-4 9 5,0 0-1-5,0-1 5 6,-2 1 1-8,2-3 3 6,-2 5-8-4,2 2-2 6,4-4-4-7,7 7-2 7,1 2-3-7,8 1 1 7,5 0-2-6,1 7 2 4,-1-10-1-3,0 4 1 4,-8-1 0-6,-2-6 1 7,-9 1-1-7,-1 2 3 6,-3-5 0-5,-2 0 2 5,3-3-1-5,4 8 2 5,0-7-4-5,8 5-1 6,-1 1-1-7,10 1 1 6,-3 0-1-5,11 3 0 4,-4-7 0-4,2 6 1 5,-4-2-2-5,-4 2 2 5,-5-7-1-5,-1 5 0 6,-2 0 1-7,-4-4-1 7,-1 3 0-6,6 2 1 5,-8 3-1-5,1-8 0 4,2 4 0-4,5 2 1 5,-5-7 0-5,8 0 0 5,-3 0 1-5,4-7 0 5,-1 4-1-5,4-4 1 5,-6 2-2-5,6-3 2 5,-1 0-2-5,1-2 0 5,-2 3 0-6,1-3 1 6,-2 9-2-5,-3-4 2 5,4 3-1-5,0-1 1 5,0 3-1-4,2 0 1 3,1-7-2-4,2 4 2 5,3-2-2-5,3 0 1 5,-4 3 0-5,10-3 0 4,-11 3 0-4,1 1 1 5,-4-1-2-5,4-5 1 5,-11 6 1-5,9-3-1 6,-2 3 0-7,-3-3 0 6,2 4 1-5,4-1-1 5,-2-1-1-5,2 0 2 4,6 2-1-4,-2-5 0 5,-4-3 1-5,9 0 0 5,-10 0-1-4,1-4 1 4,3 5 0-5,-4 4 0 4,-4 0 0-3,6-6 0 4,-7 8-1-6,5 1 1 6,-2-9-1-5,7-4 0 5,-4 11 0-6,11-12 0 7,-4-3 0-6,5 5 1 5,-10 6-1-5,4 2 0 5,-6 1 0-5,-4 3 0 5,0 5 0-5,-2-5 0 5,-9 0-1-5,-1 0 1 4,-2 5 0-4,-1-2 1 5,0 1-1-5,-2-3 1 5,1 6-1-5,3-7 0 5,-8-5-1-5,4 3 2 5,-5-6 0-5,-3 6 2 5,1 7 3-5,-3-3 3 4,-1 0 2-4,-6 1 1 5,2-6-4-5,-2 1-1 5,1 2-3-5,1 0-3 5,5 3 0-5,-3-1-1 6,3 3-1-6,0-5-1 4,-2 5 0-3,-3 7-1 2,3-2 1-2,-8-2 0 3,0 0 1-3,-9-3 2 4,-1-3 0-6,-2-2-1 7,-1 3 1-7,-7-1 1 7,0-1-1-7,-13-1 2 7,5 7 0-6,-12 1 0 4,10 6-1-4,-6-1 0 5,11 3-1-5,-7 1 1 5,9-4-2-5,-2-1 1 5,9-2-1-5,-11-2 0 5,11-4 0-5,-6 1 2 5,6-4 1-5,-2-1 0 4,3-6 1-3,-8 2 0 3,8 1 1-4,-9-5 0 5,3 1 0-5,-4 2 0 5,4-2-1-5,-6 4 1 5,2-2-2-5,-5 3 0 5,4 2-1-5,-4-1-1 5,2 2 0-5,1 4-1 4,8-5 0-4,0 2 0 5,6-2 0-5,3-7 0 6,-1 2 0-7,4-3 0 7,1 5-1-7,-4-4 1 7,8 2 0-7,0-1 1 6,-3 2-1-5,6-1 0 6,-1 2 0-8,1 3 1 8,3-2-1-7,-3 2 0 7,4 0 1-7,2 0-1 7,2 0 0-6,-3 5 0 5,3-6 0-6,-3 4 0 6,6 2-1-4,-7-7 1 4,8-1 0-6,-1 8 0 6,1-5-1-5,-3 0 1 5,5 5 0-5,-1 0 0 5,2-5-1-5,4 5 1 5,0 0-2-5,7-2 0 5,0 5-1-5,6-3-1 5,0 2-1-5,-1 1-1 4,4-6-1-4,4 1 0 5,-3 1-2-5,6-4-2 5,-1 0 1-4,1-2-3 3,0 0 0-4,5 2-11 5,-5 9-12-5,11 7-72 5,-6 9 11-5</inkml:trace>
    </iact:actionData>
  </iact:action>
  <iact:action type="add" startTime="520510">
    <iact:property name="dataType"/>
    <iact:actionData xml:id="d83">
      <inkml:trace xmlns:inkml="http://www.w3.org/2003/InkML" xml:id="stk83" contextRef="#ctx0" brushRef="#br0">17022 15054 261 0,'-30'11'92'9,"-2"-14"8"-4,6 0-56 6,13-6-42-7,-2 1 5 7,5 5-5-6,-2-11 4 5,-1-2-6-5,-9-4 5 4,4 3-4-5,-12-14 4 7,2 6-5-6,-5-3 5 5,1 1-3-5,-11-4 5 5,8 2-2-5,-15-10 6 4,5 4-3-2,-11-10 2 2,5 2-4-5,-13-10 5 7,10 8-7-8,-6-8 5 8,5 0-5-7,-10-9 2 6,7 9-7-5,-3-10 4 6,8 13-6-7,-7-4 6 7,9 7-3-6,-3 2 3 5,8 4-2-5,-11-7 4 5,13 11-5-5,-3-1 7 4,7 6-6-4,-6-9 5 5,3 6-6-5,-7-13 5 5,2 0-7-5,-5-9 5 5,16 11-5-5,-3-2 3 6,12 10-3-7,1 5 5 7,8 9-5-7,-3 3 4 5,7 7-4-4,-3 3 4 5,1-1-4-5,1 1 5 5,1 1-5-5,-2 0 4 6,2 0-3-7,-2-2 4 6,4 0-3-5,-7-2 6 5,7 2-5-4,-5 2 4 3,6 3-5-4,2-3 5 5,3 4-7-6,3 1 4 6,4 0-4-5,0 1 3 6,6 3-4-6,4 1 3 5,5-5-3-5,3 1 4 4,2 1-4-4,5 2 5 5,-2-8-5-4,9 9 5 3,-2 9-4-4,11-1 2 5,-3 8-2-5,11 8 4 5,-1-1-5-5,12-2 6 5,-4-1-5-5,2-1 5 5,-5-8-5-5,2-1 4 5,-15-3-5-5,-7-2 6 4,-10-5-5-3,-4 1 4 3,-16-2-4-4,0 1 6 5,-8 0-6-5,-5-2 6 5,-5-3-5-5,-6 0 4 5,-3 4-5-5,-4-8 4 5,-2-2-4-5,-6-1 5 4,-2-5-5-4,-7 2 4 6,2-3-3-7,-10 3 3 6,9 0-4-5,0-1 5 5,4 1-5-5,0 0 4 5,3 3-3-4,-1 1 2 3,5-1-3-4,-7 0 4 5,10 1-4-6,-1 1 4 6,6-2-4-5,2-1 4 5,11 18-5-5,-5-7 4 5,4 2-5-5,6 5 6 6,-1 2-5-7,1-7 5 6,6 15-5-5,-4-2 4 6,10 9-5-7,0 6 7 5,-2 5-7-3,-3 7 6 3,12 3-4-3,-6 12 4 4,11-2-5-5,-2 17 4 5,7-6-3-5,-1 6 3 5,-4-14-7-5,-1-2-1 5,3-20-10-5,0-2-9 5,3-9-15-6,5-5-84 6,-6-6 16-5</inkml:trace>
    </iact:actionData>
  </iact:action>
  <iact:action type="add" startTime="562704">
    <iact:property name="dataType"/>
    <iact:actionData xml:id="d84">
      <inkml:trace xmlns:inkml="http://www.w3.org/2003/InkML" xml:id="stk84" contextRef="#ctx0" brushRef="#br0">21458 13897 145 0,'-12'3'26'4,"5"-1"12"6,6-2-44-5,2 3-7 5,4-1-3-5,2-2-27 5,0 0 4-6</inkml:trace>
    </iact:actionData>
  </iact:action>
  <iact:action type="add" startTime="562824">
    <iact:property name="dataType"/>
    <iact:actionData xml:id="d85">
      <inkml:trace xmlns:inkml="http://www.w3.org/2003/InkML" xml:id="stk85" contextRef="#ctx0" brushRef="#br0">21509 13943 94 0,'0'0'51'4,"-3"2"4"6,3-4-18-6,5-6-3 6,0-3-1-5,13-8-7 5,7-17-3-5,15-7-7 6,5-5-5-7,11-16-7 5,-3 8 0-4,9-4-5 6,-8 9 1-6,6 1-21 5,-10 12-7-5,5 3-51 5,-9 7-2-5</inkml:trace>
    </iact:actionData>
  </iact:action>
  <iact:action type="add" startTime="576434">
    <iact:property name="dataType"/>
    <iact:actionData xml:id="d86">
      <inkml:trace xmlns:inkml="http://www.w3.org/2003/InkML" xml:id="stk86" contextRef="#ctx0" brushRef="#br0">20794 8693 15 0,'0'-2'17'5,"-4"0"-2"4,1-1-3-3,-4 3 5 4,2 0-5-6,-1 3 4 7,2-1-5-7,-1-2 2 7,5 0-8-7,0 2 0 7,0-4-5-7,0 4 2 5,2-2-3-4,-2 3 2 5,3 2-2-4,1-3 2 4,-3-1-2-6,-1 1 2 7,2-2-2-6,-2 2 2 5,3 1-2-6,1 0 2 6,1 1-2-4,-5 1 1 3,5-4-1-4,-4 3 0 5,-1-3-1-5,0 3 2 6,0-3-1-7,-1-1 1 6,-1 0 0-4,-1 4 1 4,3-4-3-6,-2 5-13 6,-1-4-12-5,3 4-3 4</inkml:trace>
    </iact:actionData>
  </iact:action>
  <iact:action type="add" startTime="577834">
    <iact:property name="dataType"/>
    <iact:actionData xml:id="d87">
      <inkml:trace xmlns:inkml="http://www.w3.org/2003/InkML" xml:id="stk87" contextRef="#ctx0" brushRef="#br0">19758 7904 13 0,'-9'2'27'2,"8"1"2"9,-4 2-2-5,3-1 2 3,-1-6-9-4,3 5-4 5,-4-1-9-5,1-2-3 5,5-2-2-5,-2 2 0 5,1-3 0-5,-1 0 0 4,9-4-1-4,-4-1 2 5,3 3-1-5,2-5 6 5,3-2 0-5,4 2 3 6,-4-3-2-7,7-4-1 7,-3 4-6-7,4 2 1 6,-2-1-3-5,-1 2 1 6,-3 0-2-8,1 3 3 8,-2 4-3-6,1 1 2 5,-5 1-1-5,-4-3 1 4,-2 4-2-3,-3-1 3 4,-6 1-1-5,0-2 3 5,-3 2 1-5,-2 2 3 4,0 3-2-3,-5-4 1 3,5 6-3-5,2 3 0 7,-1-3-4-5,1 3 1 3,0 1-2-4,5-1 2 5,-6-2-1-5,6 1 0 5,1-3 0-5,-3 1 0 5,2-2 0-6,-4 2 1 6,6-6-1-5,-9 3 0 5,0 1 1-5,-2-4 1 5,-3 1 2-5,-8-2 7 5,3 0 1-5,-5-2 1 5,0 4-1-5,-3-2-1 5,1 0-6-5,3 2 2 4,-5 1 0-4,8 0 0 5,4-1 0-5,6 0-2 5,4-2-1-5,10-4-1 5,7-2-2-4,5-8-1 4,10 1 1-6,7-9-1 7,-6-2 0-6,9-5 1 4,0-2-1-4,0-7 1 5,-5 9-1-6,1 0 1 7,-8 2-1-7,-4 10 0 6,-8 6 0-4,-4 1 1 4,-2 3-1-5,-3 4 1 5,-6 3 0-5,-1 10 0 5,-6 0-1-5,-8 6 0 4,1 4 0-4,-4 9 0 5,-4-5 1-6,-1 8 0 7,6-2-1-6,-7 1 1 5,1-7-1-5,-1-3 0 5,5-4 0-5,-6 3 2 5,3-4-3-5,3 1 3 5,3-2-2-6,-7-4 1 6,10-4 0-5,4 3 1 5,0-5-3-5,8 0 2 5,8 2-2-5,7-7 1 5,3-5-1-5,16 1 1 6,6-6-1-7,9-6 0 6,0-4 0-6,5-3 1 6,-2-2-1-5,-6-2 1 5,-9 7 0-5,-1-1 0 6,-6 7 0-7,-13 3 0 6,-2 2-1-5,-2 6 2 5,-8 0-1-4,-3 8 1 3,-2 1-2-5,-2 11-2 6,-4 5-8-5,-4 9-16 6,5-6-25-6,-2 8-29 5,9-10-12-6</inkml:trace>
    </iact:actionData>
  </iact:action>
  <iact:action type="add" startTime="603627">
    <iact:property name="dataType"/>
    <iact:actionData xml:id="d88">
      <inkml:trace xmlns:inkml="http://www.w3.org/2003/InkML" xml:id="stk88" contextRef="#ctx0" brushRef="#br0">11344 8726 40 0,'-15'-13'24'4,"0"-4"3"8,4 4-7-9,1 3-2 9,2 0 2-8,-4 0-5 6,0 5 1-5,2-3-4 5,2 4 2-5,1-1-8 5,11 2 2-6,-4 1-6 5,-2 1 1-3,7-3-4 5,-3 8 3-7,1-3-4 6,-6 3 4-5,3 6-4 6,-4 0 4-7,-1-2-4 6,-3 2 5-4,6 0-4 3,-3-4 4-5,2 1-4 6,1-5 3-5,1 4-3 6,-3-4 3-7,4 3-4 6,5 2 5-4,2 3-5 4,0 0 3-5,1-4-3 4,-3-1 3-4,3-5-3 4,-4 0 3-3,1-10-3 4,-4-3 5-6,6-7-5 6,-2 0 5-4,2-1-4 4,-4 2 4-6,5 3-5 6,4 1 5-5,-1 1-5 5,-2 10 4-4,7-5-4 3,-6 8 4-4,-5-3-5 5,2 8 6-5,-2-3-5 4,2 8 4-2,-9-3-5 2,2 1 5-4,-2-2-7 5,6 0 4-5,5-7-6 5,6-6 4-5,0-4-6 5,-1 2 3-5,-3-8-4 4,-4 3 6-4,-2 3-4 5,0 2 7-5,-2 5-3 5,-4 4 6-5,-6 7-5 5,2 4 6-5,-5 4-4 5,-8 1 5-5,-4 10-2 5,5-2 5-5,-6 3-2 5,2 3 4-6,-1 0-4 6,2-5 3-5,0-8-5 5,4-6 3-4,1-3-3 3,3-7 3-4,7-5-5 5,3 0 2-5,2-3-4 6,9-2 4-7,1-5-5 6,-2-2 5-5,4 2-4 4,-1 4 3-4,-2-1-4 6,-3 10 5-7,4-4-6 7,-10 4 5-7,2 2-4 7,3 2 5-7,-5-1-5 6,-2 1 4-5,2 3-3 6,-5-2 3-6,-1 1-4 4,6-1 3-4,-4-1-3 5,4-1 4-5,0 1-4 5,0 3 4-6,-1-2-4 7,-1 5 4-6,-5-3-4 5,-1 4 4-5,-5 1-4 5,1 0 4-5,2-4-4 4,5 1 5-4,5 0-6 5,3-11 5-5,11-1-4 5,1-6 4-5,5-9-5 5,1-4 4-5,7-4-8 5,-6 2 1-5,9-3-44 5,1 8 11-5</inkml:trace>
    </iact:actionData>
  </iact:action>
  <iact:action type="add" startTime="610537">
    <iact:property name="dataType"/>
    <iact:actionData xml:id="d89">
      <inkml:trace xmlns:inkml="http://www.w3.org/2003/InkML" xml:id="stk89" contextRef="#ctx0" brushRef="#br0">13741 8825 99 0,'-11'0'36'5,"3"-4"7"5,-2 4-31-6,8 0 0 7,7 0-9-6,3 1-4 5,7 6-8-6,8-15-7 7,4-1-7-6,3-9 3 5,-2-5 0-7,4-12 8 8,-7 3 11-6,4-11 15 5,-4 3 1-6,5-6 8 7,-3 4-5-6,4-2 2 6,-9 9-12-7,8-2 2 7,-7 16-9-7,-5 4 3 6,-9 5-5-5,-3 11 5 4,-1 6-5-4,-10 6 5 6,-5 8-4-6,-1 11 5 4,-3-7-6-3,-16 3 6 3,4 1-3-3,-7-1 5 4,-1 1-5-6,-4-2 5 6,8 0-6-5,-3 1 3 4,12-4-4-4,-1 1 2 5,7-3-2-5,5-5 0 6,7-7-2-7,6-9 3 6,9-9-4-5,8-12-13 6,6 1-35-7,7-8 6 6</inkml:trace>
    </iact:actionData>
  </iact:action>
  <iact:action type="add" startTime="615106">
    <iact:property name="dataType"/>
    <iact:actionData xml:id="d90">
      <inkml:trace xmlns:inkml="http://www.w3.org/2003/InkML" xml:id="stk90" contextRef="#ctx0" brushRef="#br0">11550 9586 148 0,'-26'8'27'10,"4"-13"18"-6,10 3-56 6,9 2-3-4,8-1-30 4,2-6-1-5</inkml:trace>
    </iact:actionData>
  </iact:action>
  <iact:action type="add" startTime="615222">
    <iact:property name="dataType"/>
    <iact:actionData xml:id="d91">
      <inkml:trace xmlns:inkml="http://www.w3.org/2003/InkML" xml:id="stk91" contextRef="#ctx0" brushRef="#br0">11532 9546 72 0,'-3'1'28'2,"-6"-2"1"10,6 6-16-9,0-2-9 8,3 7 1-6,3-7-7 5,4 6 4-5,4 1-9 5,-3-10 3-7,1 5-9 8,-4 0 4-6,-2-2-5 5,-1 3 9-6,-1 6-2 7,1 0 8-6,0-2-2 5,3 1 4-5,1 9-4 5,8-7 6-5,1 7-5 4,5 2 3-4,3 5-4 5,-3-6 5-5,6 7-5 6,-1-4 5-7,3 5-5 6,-1-9 4-5,1 2-4 5,-6-7 3-5,-6 0-3 5,-4-7 4-5,-9-1-3 5,-3-4 5-6,-5 0 1 6,-1 1 8-5,-8-3 2 5,3-1 4-5,-3 2-1 5,0-2-2-5,0-2-6 5,1-3-2-5,-2-1-6 5,7-6 1-5,-7-8-6 5,5 4 5-5,-5-6-5 5,2 0 4-6,-2-4-4 6,1 3 4-5,-1-4-4 5,0 6 4-4,-1 1-5 3,1 5 6-4,0 1-4 6,2 4 3-7,-2 0-3 6,3 2 4-4,2 8-5 3,2-1 4-4,0-1-4 5,1 2 4-5,4 0-4 5,1-2 4-6,0-3-5 7,6 5 4-6,1 0-5 5,8 7 4-5,2-9-17 5,0 4-16-5,10-4-16 5,-4 7-13-5</inkml:trace>
    </iact:actionData>
  </iact:action>
  <iact:action type="add" startTime="622888">
    <iact:property name="dataType"/>
    <iact:actionData xml:id="d92">
      <inkml:trace xmlns:inkml="http://www.w3.org/2003/InkML" xml:id="stk92" contextRef="#ctx0" brushRef="#br0">13454 9630 69 0,'-3'-10'31'11,"-10"0"5"-7,6 9-19 6,2 9-1-4,5-1-7 4,-5-2-2-5,3-4-6 5,4 3 2-7,1-4-5 8,-1-5 4-6,3 5-4 5,7-2 4-6,-2-3-3 7,1 3 3-6,-1 4-4 5,2 0 4-5,6 13-5 5,-8-9 4-5,5 9-4 5,2-3 4-6,-2-4-5 6,-1-3 6-5,16 7-5 6,-1-7 5-7,5 3-5 6,0 7 5-5,7-10-4 5,-8-3 4-5,1 3-4 5,-6-2 4-5,2-6-4 5,-9 3 4-6,1 0-4 7,-9-5 4-7,-3 0-4 6,-7 5 4-5,-6 3-2 5,-4-3 4-4,-4 7-4 4,-1 1 4-6,-8-5-4 6,7 5 4-5,-10-4-5 5,3-1 4-5,-10-8-3 4,7 5 3-4,-11-5-4 5,5 2 3-5,-3 0-3 5,5 4 3-5,-2-2-4 5,2-4 4-5,-1 5-4 5,3-2 4-5,-7 2-5 5,11 0 6-5,-2 0-5 5,-2-3 5-6,-7-6-3 6,9 1 4-5,-9-7-2 6,6 3 8-7,-2 1-3 7,6 3 4-6,2 4-3 5,8 6-1-5,1 8-6 5,7 1 3-5,1 4-6 4,3 0 3-4,3 2-3 5,1 1 3-5,7 4-5 5,1-1 5-5,5 1-6 5,-2 1 2-5,0 5-12 5,1-4-4-5,2-1-31 5,-3-2 1-5</inkml:trace>
    </iact:actionData>
  </iact:action>
  <iact:action type="add" startTime="631391">
    <iact:property name="dataType"/>
    <iact:actionData xml:id="d93">
      <inkml:trace xmlns:inkml="http://www.w3.org/2003/InkML" xml:id="stk93" contextRef="#ctx0" brushRef="#br0">16423 8087 33 0,'-27'-10'2'5,"10"-2"6"5,2 6-13-6,4 2 5 7,1-5-1-6,7 2 2 5,-6 2 1-6,-1-5 15 6,2-2 9-5,-5 1 10 5,-6-4 1-5,8 2-1 5,3 8-15-4,3-2-9 3,3 5-10-4,7 11-4 5,2 0-6-5,-3 5-12 5,1 6-7-6,5 1-9 6,-3-4-3-5,-2 3 1 5,3-4 14-5,-1-4 7 6,-5-5 13-7,4-1 20 6,-1-4 10-5,0-4 16 5,5 1 0-5,5-6 2 5,0-3-15-5,5 3-7 4,0-1-15-3,3 1-2 3,-6 2-4-4,4 5 0 5,-1-5-1-5,4 2 1 7,-3 1 0-9,7 1 0 7,-3-4-2-5,7 3 2 5,-9 4-2-5,9-1 2 5,-1 6-2-6,12 3 2 6,-5 2-2-5,6-1 2 5,-6 3-2-4,0 1 1 4,-5-6 0-5,4 5 1 5,-1-3-1-6,6-2 0 7,-6-6 0-6,1 5 1 4,-6-9-2-4,-1-8 2 5,-7 1-1-5,-1-7 1 4,-10-5-2-3,3 0 2 4,-9 5-1-6,4-10 1 6,-8 7-2-5,6-8 2 5,-6 6-2-5,1-3 1 5,-1 8-1-5,-4-2 1 5,-3 2-2-6,-5 3 1 7,-3 4 0-7,-7-2 1 8,0 7 0-9,-5-5 1 8,0-1-1-6,-6 4 2 5,1-3-1-5,-7 1 1 5,1 4-1-4,-1 0 0 2,7 1-1-3,-16-1 1 5,4 1-1-5,-7 4 1 5,-6 3 0-5,-12 5 2 5,14 1 0-5,-3 6 1 5,8-2 0-5,3 0 1 5,12 3-2-5,1 4 0 5,6-7-3-6,7 11 1 6,9-1-2-5,5 6 1 5,2 3-2-5,13 7 1 5,0-8 0-5,8 1-3 5,0-8-4-4,11 4-13 4,1-10-17-5,6 3-17 5,6-5-11-5</inkml:trace>
    </iact:actionData>
  </iact:action>
  <iact:action type="add" startTime="635389">
    <iact:property name="dataType"/>
    <iact:actionData xml:id="d94">
      <inkml:trace xmlns:inkml="http://www.w3.org/2003/InkML" xml:id="stk94" contextRef="#ctx0" brushRef="#br0">23330 6120 108 0,'-5'-5'65'5,"-3"-1"1"5,6-4-27-6,-3 7-5 7,5 3-7-6,-5-7 3 5,4 2-11-5,1 3 5 5,0-3-3-6,-2 0-4 6,4 5-8-5,-1 5 6 5,-2 4-6-5,-1 12 5 6,4 11-7-7,-6 9 6 6,6 2-8-5,0 10 2 6,-1-6-6-8,3-1 4 9,2-9-6-9,3 1 3 8,2-13-3-7,1-2 3 6,-4-11-5-5,4-2-1 5,-2-10-9-5,1-5-27 5,3-2-68-5,6-11 7 5</inkml:trace>
    </iact:actionData>
  </iact:action>
  <iact:action type="add" startTime="635776">
    <iact:property name="dataType"/>
    <iact:actionData xml:id="d95">
      <inkml:trace xmlns:inkml="http://www.w3.org/2003/InkML" xml:id="stk95" contextRef="#ctx0" brushRef="#br0">23541 6125 119 0,'-3'5'58'4,"-2"-3"10"7,5 3-34-6,0-5 7 5,-2 2-16-5,2-1 3 4,5 1-13-5,-3-2 4 7,3 5-7-6,-2 2 4 5,2 3-8-5,2 5 4 5,-1 1-9-5,1 1 3 5,3-6-6-5,3-1 4 5,-1 2-5-5,4-4 5 5,1-11-6-5,3 1 6 4,0-1-5-4,0-10 5 5,-4-7-5-4,-1-3 4 4,-3 1-4-6,-7-6 4 6,0 4-4-5,-10-2 4 5,-2 4-4-5,-8 1 4 5,0 4-3-4,-8 4 3 2,-2 8-4-3,0 10 4 5,1 3-3-5,-8 12 3 5,10 7-4-5,4-2 3 6,6-2-4-7,8-2-7 7,8-11-10-7,13-13-16 7,1-7-65-6,19-12 11 4</inkml:trace>
    </iact:actionData>
  </iact:action>
  <iact:action type="add" startTime="636818">
    <iact:property name="dataType"/>
    <iact:actionData xml:id="d96">
      <inkml:trace xmlns:inkml="http://www.w3.org/2003/InkML" xml:id="stk96" contextRef="#ctx0" brushRef="#br0">24255 5374 86 0,'-5'3'65'5,"2"2"-7"4,-1 0-22-4,3 2-3 5,-3-7-18-5,8 0-2 5,-4 1-6-6,1-1 5 6,-1 0-3-4,4 7 7 4,-3 1-5-5,4 2 5 5,0 7-6-5,2 3 1 5,0-5-8-6,3 3 3 7,-2 2-6-7,3-4 2 6,-1 3-3-5,4-4 3 5,-4-1-4-5,1-2-2 6,-2-7-6-8,-3 5-13 8,-1-2-21-6,-3-4-37 5,0 6-5-5</inkml:trace>
    </iact:actionData>
  </iact:action>
  <iact:action type="add" startTime="637284">
    <iact:property name="dataType"/>
    <iact:actionData xml:id="d97">
      <inkml:trace xmlns:inkml="http://www.w3.org/2003/InkML" xml:id="stk97" contextRef="#ctx0" brushRef="#br0">24479 5266 34 0,'0'3'17'10,"2"2"5"-5,-6-3 5 5,6 8-4-5,-5-5 12 4,8 6-3-5,-10 3 6 7,8 1-11-6,-5 6 4 5,6 1-9-5,-4-1 0 5,10 2-10-5,-4-4 1 5,8-9-10-5,-1 1 3 5,-1-9-6-5,-3-9 3 4,1 2-4-4,-3-8 5 5,5-4-5-5,-9-2 4 5,-3 2-5-5,7-10 5 5,-6 9-5-5,-7-12 4 5,2 7-3-5,-1-2 4 6,-5 9-5-7,-5-1 5 6,-3 10-4-5,3 1 4 5,2 7-5-6,-5 8 3 6,-1 2-6-4,0 6-12 3,-3-4-38-4,4 2-19 6,3-8-20-7</inkml:trace>
    </iact:actionData>
  </iact:action>
  <iact:action type="add" startTime="647310">
    <iact:property name="dataType"/>
    <iact:actionData xml:id="d98">
      <inkml:trace xmlns:inkml="http://www.w3.org/2003/InkML" xml:id="stk98" contextRef="#ctx0" brushRef="#br0">21398 14221 190 0,'-10'-2'40'5,"5"-3"20"4,3 0-58-4,1 3 3 5,1-4-4-6,0 1 3 7,0-4-5-6,-4 4 4 5,4 0-4-6,0 2 3 7,0-2-2-6,0 2 6 5,0 3-1-6,4-7 9 6,-3 6-2-6,3-1 7 6,-4 0-3-4,3-3 5 4,4 0-6-6,3-3 2 7,3-5-6-7,7-9 3 7,3-1-7-7,10-15 2 6,0-5-5-3,14-12 2 2,-2-2-5-5,9-9 3 6,-2 3-6-5,6 0 4 5,-11 6-8-5,12-4-4 5,-7 11-19-5,3-1-67 5,-11 8 9-5</inkml:trace>
    </iact:actionData>
  </iact:action>
  <iact:action type="add" startTime="655221">
    <iact:property name="dataType"/>
    <iact:actionData xml:id="d99">
      <inkml:trace xmlns:inkml="http://www.w3.org/2003/InkML" xml:id="stk99" contextRef="#ctx0" brushRef="#br0">19605 8822 115 0,'-3'-3'13'5,"8"-2"16"5,1 2-35-5,6 3 4 5,-14-2 12-6,7 2 17 7,-5 0 12-6,0 0 5 5,-5 0 5-6,9 0-9 7,-4 0-16-7,0-2-10 7,1 2-4-7,-4-3 0 7,5 1 5-7,1 1 5 6,-3-1 6-4,-7-3-2 2,4 3 2-3,-5 1-4 6,-7-1-3-7,5-5-8 7,-2 6 0-7,-3-3-6 7,4-2 0-7,-4 1-5 7,3 5 4-6,2-9-6 5,5 8 4-5,-7-7-4 4,4 4 4-4,-5-4-4 5,-4 5 5-4,2-6-6 2,-1 3 5-2,-6-4-1 4,1 5 2-6,-1-2-2 6,0 0 5-4,-1-1-3 3,0 5 3-3,0-5-4 3,-1-1 4-4,1 6-6 4,-2-2 4-3,2 2-5 4,1 1 4-5,-2 4-4 5,0-1 4-5,-2 1-4 5,-4-4 4-5,5 2-5 5,2 0 5-5,-6 2-4 5,5-4 4-6,-6 2-3 6,-2-1 4-5,-1 1-4 5,1-4 6-5,-1 1-5 5,8-2 3-5,-3 3-3 5,7 1 3-5,-1-4-5 5,4 3 5-5,-2 0-5 5,1 2 3-6,-2 0-4 6,3 0 5-5,-4 0-6 5,4 0 6-5,-4 4-5 5,1-4 4-5,-4 0-3 6,3 0 4-7,-11-2-5 6,6 0 5-5,-2-6-5 5,7 5 5-5,-6 1-6 4,9-3 5-3,-7 2-4 3,11 3 4-3,-13-2-4 4,6-3 4-5,-3 0-5 5,7 5 5-5,-9-6-4 5,7 4 5-6,-1 0-5 7,1-3 5-6,0 4-6 5,3-3 6-7,-4 1-6 7,1 3 5-4,0-5-5 4,-2 3 5-5,-6 4-4 6,7-2 5-6,-4 2-5 4,3 1 4-5,-1-1-4 7,6-2 4-6,1 5-4 4,2 0 4-4,-2 0-5 6,6 1 5-7,-7 4-3 6,4-8 2-5,-2 3-3 5,2 0 4-5,-2 1-4 6,0 1 5-7,2 3-5 6,1 0 4-5,-3 2-3 5,3-2 3-6,2 4-5 6,6 3 5-5,-8 0-5 5,2-1 5-5,0 1-5 6,-3-4 5-7,-4 4-4 7,9-4 4-7,-4 2-4 7,1-3 5-7,1-3-5 6,6 3 5-5,-4-2-6 5,5-3 5-5,3 8-5 4,-5-4 6-4,3 4-5 6,2 0 4-7,-3-3-3 7,-4-1 3-6,4 3-5 4,1-6 5-3,-5-1-5 4,7 6 6-5,0-5-6 4,7-1 5-4,-5 4-5 5,8 1 5-5,-2-4-5 5,-3 2 5-5,5 0-4 5,0 2 4-5,-2-2-4 5,-1 5 5-5,3 3-5 5,-2-5 3-6,-1 6-2 7,3-8 3-6,-4 2-5 4,3-4 5-4,2 1-3 5,1-5 3-5,-2 1-5 5,-2-4 6-5,4 1-5 6,-6 2 4-7,3-1-4 6,-1-1 3-5,5 4-3 6,1-1 5-7,-1-3-6 5,-3 2 5-4,6 0-4 5,-1 0 4-5,2 0-5 5,-2-3 6-5,3 1-5 5,-3-1 4-3,2 1-4 1,-2-1 4-2,1 0-4 3,-2 1 4-4,5 0-4 4,-4-1 3-3,2-2-3 3,0 3 4-4,1 1-4 5,0 1 4-4,0-4-3 4,-1 6 3-6,5-5-5 6,-4-1 5-4,3 3-4 4,-7 2 4-6,2-6-4 6,-4 3 5-5,4-1-5 5,-2 1 5-5,9-6-5 5,-3 3 4-5,6 3-5 5,-2-6 6-5,2-2-5 5,-9 0 4-5,4 2-4 5,-2 0 4-5,-6-2-4 5,0 5 3-6,1 0-2 6,-1 5 4-5,-2-5-5 5,-1 1 3-5,5 3-2 5,4-4 2-5,-4 0-3 5,1 0 4-5,4-5-4 5,-3 0 4-5,4 0-4 5,-1-4 3-5,3-1-4 4,-3 7 6-4,4-5-6 5,-9 4 6-5,3-2-4 5,-2 2 3-5,3 3-5 6,-3-3 6-7,3 1-6 6,-3 0 6-5,2 1-5 5,1-3 5-4,4 2-4 3,-5 1 3-4,9-3-4 4,-4 0 5-4,0 0-5 5,4 0 4-4,-4-1-4 3,-11 1 5-3,9 0-5 4,-4 3 4-5,1-1-4 5,0 3 4-5,4-5-5 6,-2 1 4-8,3-4-4 7,-11 3 5-6,6-6-3 7,4 9 4-6,-6-6-5 5,1 6 4-5,4-5-4 5,-2 4 3-5,-4-2-4 5,-2 0 6-5,-2 5-6 5,1-2 6-6,-2 4-5 6,2-2 4-5,-2 0-4 5,1 0 4-5,6-2-5 5,-6-6 6-5,3 5-5 6,-3-4 4-6,6 5-4 4,-4-9 5-4,5 6-6 6,-1 0 5-6,5-2-4 4,-6-6 5-5,1 6-5 6,-2 1 4-5,-2-6-3 5,-1 0 4-5,-1 4-6 6,3 6 5-7,-4-12-4 6,5 10 4-5,-9 3-5 5,2-9 5-4,-6-4-4 4,0 14 4-6,-4-10-3 6,2 4 4-6,-2 7-4 7,1 4 4-6,-6-5-5 5,7-5 4-5,-3 2-4 5,1 3 4-5,2-7-5 5,0 1 5-5,-1-4-4 5,-6 2 4-5,7-4-4 4,-5 2 5-4,-2 2-5 5,4 8 5-6,-4-7-5 7,-3-1 4-6,2 6-4 5,-4-8 4-5,-3 0-5 5,2 7 5-5,-2-10-4 5,0-1 4-5,-1-1-4 4,2-3 4-4,-2-3-8 5,1 6-1-5,2-5-18 5,-2 3-7-5,-2 0-105 5,4 8 21-5</inkml:trace>
    </iact:actionData>
  </iact:action>
  <iact:action type="add" startTime="659917">
    <iact:property name="dataType"/>
    <iact:actionData xml:id="d100">
      <inkml:trace xmlns:inkml="http://www.w3.org/2003/InkML" xml:id="stk100" contextRef="#ctx0" brushRef="#br0">20719 17259 212 0,'-10'0'47'6,"2"2"34"4,1-4-60-6,-1-3 9 6,3 0 3-4,-4 2 2 5,1-4-10-6,-2 1 1 4,5 1-8-4,-3 3-1 6,0-3-5-7,3-2-2 6,0 7-5-5,0 2-1 5,-5-9 0-6,1 9 0 6,-1 3 1-4,-3-3 3 4,-2-9-1-6,0 14 3 6,2 1 1-4,-5-1 2 3,6-2-2-4,0 15 0 5,8-2-4-5,-3 8-2 5,5 1-3-6,1 11 0 7,6-3-2-6,6 5 1 5,-1-7 0-5,7 2 0 5,-2-10-1-6,5-4 1 7,-2-6 0-6,2-5-1 5,-4-7 1-5,3-3 1 5,-4-6-1-7,-4-7 2 7,-1-2-1-5,2-14 0 6,-6 3-1-7,-2-12 1 6,-4 1-1-4,0 4-1 4,-5-5 1-6,0 6-1 6,-5 11 1-5,3 4-1 6,2 9-1-7,2 6 1 6,3 9-1-6,3 8 0 7,5 1 0-6,6 6 1 5,2 8-1-5,8 0 0 5,-1 0-1-5,3-4-6 5,-2-6-7-5,2-5-14 5,-4-7-13-5,3-6-95 4,-14-7 20-4</inkml:trace>
    </iact:actionData>
  </iact:action>
  <iact:action type="add" startTime="660548">
    <iact:property name="dataType"/>
    <iact:actionData xml:id="d101">
      <inkml:trace xmlns:inkml="http://www.w3.org/2003/InkML" xml:id="stk101" contextRef="#ctx0" brushRef="#br0">20865 17005 246 0,'-10'19'102'10,"-5"-13"-1"-5,5-1-46 5,7-2-57-6,6 1 2 6,4 1 0-4,3 5 1 4,-2 3 0-6,2-3 1 7,0 7 1-6,3 6 4 5,4 0 2-5,-1-1 3 4,8 7-1-3,1-15 0 4,1 2-4-7,-3-11-2 8,4-3-2-6,-2-7-5 6,-2-5-6-8,-5-20-28 8,-1-5-79-6,1-18 10 5</inkml:trace>
    </iact:actionData>
  </iact:action>
  <iact:action type="add" startTime="660876">
    <iact:property name="dataType"/>
    <iact:actionData xml:id="d102">
      <inkml:trace xmlns:inkml="http://www.w3.org/2003/InkML" xml:id="stk102" contextRef="#ctx0" brushRef="#br0">20978 16507 210 0,'-5'14'112'9,"-3"-18"-13"-4,6 4-28 6,14 9-69-7,1-11 1 6,3 4 0-5,8 13 0 5,1 6-1-5,1 6 4 5,1 8 1-4,6 11 2 3,-6-4 2-4,-1-1 2 5,7 1-3-6,-6 1-1 6,-7-8-2-4,-2 6-2 4,-6-9-3-4,-4 1 1 3,-3-10-4-4,0 0-11 5,-5-10-13-6,0-8-92 6,-5-10 15-5</inkml:trace>
    </iact:actionData>
  </iact:action>
  <iact:action type="add" startTime="661199">
    <iact:property name="dataType"/>
    <iact:actionData xml:id="d103">
      <inkml:trace xmlns:inkml="http://www.w3.org/2003/InkML" xml:id="stk103" contextRef="#ctx0" brushRef="#br0">21028 17000 460 0,'3'-11'61'4,"17"-13"62"6,8-7-138-5,7-16 1 4,-5 3 15-4,8-4-7 5,-6 6-7-5,-4-6-26 5,-12 11-6-5,4 6-78 5,-10 9 5-5</inkml:trace>
    </iact:actionData>
  </iact:action>
  <iact:action type="add" startTime="662046">
    <iact:property name="dataType"/>
    <iact:actionData xml:id="d104">
      <inkml:trace xmlns:inkml="http://www.w3.org/2003/InkML" xml:id="stk104" contextRef="#ctx0" brushRef="#br0">21381 16502 52 0,'-1'2'69'5,"-3"-2"-9"6,4 2-2-6,-1 9-7 3,-3-2-12-2,3-6-4 4,2-1-12-5,-2 4-2 5,-3-7-9-5,4-6-2 5,4 9-4-5,-4-1 2 5,0-2-2-5,1 9 1 5,-2-5-1-5,-4-6 2 4,3 10-2-4,-1-6 3 4,1-1 0-3,-1 2 1 4,1 8-1-5,2-12 1 5,-2 6 0-5,-1-6 1 5,3-5-3-5,2 4-1 5,1 6-3-5,4-9-2 4,-2-3-1-4,3 3 0 5,-1-9 1-6,-2-2-1 7,-4 6-1-6,6-4 1 6,-4 1 0-7,4-6 0 6,-4 4 0-5,4-9 0 5,-1 8-1-5,1-4 0 6,-4 4 1-8,7 4-1 8,-1 5 0-7,-1-1 1 6,-1 9 0-5,3 0-1 6,-2 0 0-7,0 4 0 7,-1 1 0-7,3 5 0 7,-2 1 0-6,-5 6 1 5,1-1-1-5,-8 14 1 3,1-2 0-3,-5 2 1 6,-4 0 1-6,-1 0 3 6,3-8-1-7,0-7 0 6,7-5-1-6,4-7-3 7,6-5-2-6,6-9-1 5,7-1-1-6,5-10 0 7,0 2 0-7,7-1 1 6,-4 1-1-5,3 10 1 5,-6 13 0-5,-2 6 1 6,-8 7-1-7,-1 17 2 6,-11-1 1-4,-5 9 0 3,-8 3-1-4,-10 0 1 4,2-2 0-4,-7-4-1 5,2-3-1-5,3-9-14 5,4-7-20-5,-4-14-82 5,3-12 6-5</inkml:trace>
    </iact:actionData>
  </iact:action>
  <iact:action type="add" startTime="663133">
    <iact:property name="dataType"/>
    <iact:actionData xml:id="d105">
      <inkml:trace xmlns:inkml="http://www.w3.org/2003/InkML" xml:id="stk105" contextRef="#ctx0" brushRef="#br0">21826 16121 263 0,'-3'-5'70'4,"-2"0"23"6,5 2-72-5,7 1-13 6,-7-5-1-6,3 6-1 4,2 4-7-4,0 0-3 5,-10-1-3-6,7 6-18 6,-2-1-20-4,3 8-47 3,-1 1-6-3</inkml:trace>
    </iact:actionData>
  </iact:action>
  <iact:action type="add" startTime="663328">
    <iact:property name="dataType"/>
    <iact:actionData xml:id="d106">
      <inkml:trace xmlns:inkml="http://www.w3.org/2003/InkML" xml:id="stk106" contextRef="#ctx0" brushRef="#br0">21836 16481 238 0,'2'2'70'4,"0"-2"23"5,7 1-70-4,0-4-2 5,-6-7-7-5,5-2-20 5,-1 2-25-6,-2-11-63 6,2-7 2-5</inkml:trace>
    </iact:actionData>
  </iact:action>
  <iact:action type="add" startTime="663579">
    <iact:property name="dataType"/>
    <iact:actionData xml:id="d107">
      <inkml:trace xmlns:inkml="http://www.w3.org/2003/InkML" xml:id="stk107" contextRef="#ctx0" brushRef="#br0">21883 15867 285 0,'-2'-3'55'5,"2"6"29"5,10 2-84-4,-3-5-5 3,-2 6-5-4,1 1-16 5,-4-4-13-5,-2-1-46 5,5 11-2-5</inkml:trace>
    </iact:actionData>
  </iact:action>
  <iact:action type="add" startTime="663773">
    <iact:property name="dataType"/>
    <iact:actionData xml:id="d108">
      <inkml:trace xmlns:inkml="http://www.w3.org/2003/InkML" xml:id="stk108" contextRef="#ctx0" brushRef="#br0">22020 16244 284 0,'-8'13'78'5,"3"-3"20"5,7-5-79-5,6-5-14 5,2-5-8-6,2-3-12 6,-1-1-13-5,1-1-70 6,-4-5 9-8</inkml:trace>
    </iact:actionData>
  </iact:action>
  <iact:action type="add" startTime="665355">
    <iact:property name="dataType"/>
    <iact:actionData xml:id="d109">
      <inkml:trace xmlns:inkml="http://www.w3.org/2003/InkML" xml:id="stk109" contextRef="#ctx0" brushRef="#br0">22421 15751 285 0,'-10'3'61'10,"5"7"26"-5,-2-3-82 4,9 3-6-4,3 1 2 6,-7 2 0-7,-5-4 2 6,4 2 1-4,-4 3 7 4,6 6 3-5,2 9 5 4,1 0 1-4,6 7-1 5,2-4-6-5,-1-9-3 5,1-6-4-5,8-3-2 5,-8-14-3-5,8-16 0 5,0-7-1-5,6-17 0 5,-3-3 0-5,1-14 0 6,-6 4 0-8,-2-12-1 7,-6 14-1-5,-11-4 0 6,3 19 1-6,-9 2-1 4,-1 18 2-4,-11 9 0 5,6 9 0-5,-7 11 0 5,2 7-1-5,-10 5-5 4,7-2-4-4,3-1-25 6,4-7-76-7,-4-14 13 6</inkml:trace>
    </iact:actionData>
  </iact:action>
  <iact:action type="add" startTime="665798">
    <iact:property name="dataType"/>
    <iact:actionData xml:id="d110">
      <inkml:trace xmlns:inkml="http://www.w3.org/2003/InkML" xml:id="stk110" contextRef="#ctx0" brushRef="#br0">22631 15590 306 0,'5'18'62'4,"10"-3"30"5,7 5-88-4,8 5-5 5,0 3 2-6,0 5 1 7,-4 0-1-6,6 1 0 5,-11-5 0-5,6-2 0 5,-11 3 0-5,1 1 1 5,-7 3-1-5,-5-3 0 5,-5-6 0-6,-2-8-1 7,-3-7-6-7,-1-19-24 6,-3-1-66-5,-1-16 10 5</inkml:trace>
    </iact:actionData>
  </iact:action>
  <iact:action type="add" startTime="666079">
    <iact:property name="dataType"/>
    <iact:actionData xml:id="d111">
      <inkml:trace xmlns:inkml="http://www.w3.org/2003/InkML" xml:id="stk111" contextRef="#ctx0" brushRef="#br0">22608 15562 422 0,'-20'18'73'4,"5"-7"47"7,15-9-125-6,7-12-7 5,8-5 6-5,3-10-2 5,7-5-2-6,5-4-1 7,-2-3 5-6,-1-1 0 5,-4 6 2-5,3 1 2 4,-11 8 1-3,5 11 1 3,-8 4 0-5,0 6 0 7,-6 7 0-6,-1 13 1 6,-5-1 0-7,-1 19-1 6,-3-2 1-5,-2 9 0 5,-1-10-1-4,0 8 2 3,-1-7-2-3,1-1 2 2,1-3-3-3,-3-7-10 5,4-12-16-5,0-9-83 5,-1-14 11-5</inkml:trace>
    </iact:actionData>
  </iact:action>
  <iact:action type="add" startTime="666452">
    <iact:property name="dataType"/>
    <iact:actionData xml:id="d112">
      <inkml:trace xmlns:inkml="http://www.w3.org/2003/InkML" xml:id="stk112" contextRef="#ctx0" brushRef="#br0">22841 15386 360 0,'1'8'90'4,"-1"-6"29"6,7-1-98-5,8-9-24 4,6-4 2-4,1-11 0 6,-2 0-2-7,-2-15-1 7,-5 9 1-7,1-4 0 7,-6 7 2-7,-5-2 1 7,1 9 1-6,-4 1 2 4,-9-2 1-4,-1 7 1 5,0 8 0-5,0 2 1 5,1 1-2-5,2 10 0 5,-1 2-2-5,1 2 0 5,4-1-1-5,3 9 0 5,1-6-1-5,8 7 0 5,-1-3 0-5,8 2 0 4,3-8-1-4,2 0-4 5,1-11-4-4,4 1-10 3,-6-4-7-4,0-6-22 5,-1-4-14-5,-13-11-51 5,4 10 1-5</inkml:trace>
    </iact:actionData>
  </iact:action>
  <iact:action type="add" startTime="666780">
    <iact:property name="dataType"/>
    <iact:actionData xml:id="d113">
      <inkml:trace xmlns:inkml="http://www.w3.org/2003/InkML" xml:id="stk113" contextRef="#ctx0" brushRef="#br0">23138 15062 218 0,'3'-2'83'3,"0"2"13"8,6 5-60-7,-1 7-5 7,-8 3-12-7,5 5-5 7,-7-7-6-6,-4 0 0 4,-3-1 2-4,3-5 3 5,-4-6 1-6,0-1 0 6,1-8-3-4,0-5-2 4,2-9-5-6,4-13-2 7,8-5-5-6,3-11-11 5,-7 0-9-4,6-4-32 2,0 17-63-4,-2-4 6 7</inkml:trace>
    </iact:actionData>
  </iact:action>
  <iact:action type="add" startTime="667037">
    <iact:property name="dataType"/>
    <iact:actionData xml:id="d114">
      <inkml:trace xmlns:inkml="http://www.w3.org/2003/InkML" xml:id="stk114" contextRef="#ctx0" brushRef="#br0">23176 14785 199 0,'0'21'127'9,"-2"-2"-21"-4,2 2-18 5,14-6-85-5,2 0 0 5,-1-3-2-5,-3-1-1 5,6-1-1-5,-10-6 0 5,-3-3-1-6,2-1 0 6,-9-5 1-5,-3-5 0 5,5-1 1-5,0-6 1 5,-3 1-2-5,0-4 2 5,-7-2 0-5,-2-1 0 5,4 3 1-5,-2 0-1 6,6 7 0-7,8-2 0 5,-4 10-1-4,3 3 0 6,4 4 0-7,-2 8 1 6,8 0 0-5,2 10-1 5,0-5 2-5,0 4-3 5,0-4-2-5,-4-3-13 5,-2-7-11-5,-1-5-79 4,5-10 10-4</inkml:trace>
    </iact:actionData>
  </iact:action>
  <iact:action type="add" startTime="667469">
    <iact:property name="dataType"/>
    <iact:actionData xml:id="d115">
      <inkml:trace xmlns:inkml="http://www.w3.org/2003/InkML" xml:id="stk115" contextRef="#ctx0" brushRef="#br0">23055 14075 397 0,'6'13'89'10,"-1"-2"36"-6,12 1-114 5,1 0-12-4,14 9 1 5,6 1 0-5,-7 4-1 6,-2 3-1-7,14 4-1 6,-12-3-1-4,9 3-5 4,-3-3-2-6,4 5-4 6,-13-2-5-4,-1 2-16 3,-10-7-3-5,-7 3-73 7,-10-7 11-6</inkml:trace>
    </iact:actionData>
  </iact:action>
  <iact:action type="add" startTime="667732">
    <iact:property name="dataType"/>
    <iact:actionData xml:id="d116">
      <inkml:trace xmlns:inkml="http://www.w3.org/2003/InkML" xml:id="stk116" contextRef="#ctx0" brushRef="#br0">23324 14468 245 0,'8'-2'124'4,"4"-9"-11"6,4 4-42-5,6-13-61 5,-1 3-7-5,1-12-4 4,-1 7-3-4,1-11-8 5,-5-4-1-4,1-1 0 3,-1 5 2-4,-4 1 4 5,-3 14 3-5,0 7 7 5,0 11 0-5,-5 13 8 6,-2 12-1-7,-1 10 4 5,-1 1-3-4,-1 16 3 6,2-9-6-7,5-7 0 7,1-11-3-6,2-3-2 4,3-16-2-3,5-7-1 3,-1-3 1-4,6-9-1 6,-3-15 1-8,2-7-2 7,-4-3-1-4,-5-5-4 4,-11 8-3-5,-2 0-5 4,-13 5-2-4,-12 5-4 6,-2 5 0-6,-4 9 1 5,-3 4 6-5,3 7 7 5,3 7 6-5,1-2 3 4,7 0 1-4,7-4 1 5,5-1-6-5,4-1 1 5,6-6-2-4,0 2 2 3,6-3-2-4,2 3 3 5,0 0-2-5,0 1 5 5,0 1 1-5,0 0 3 5,0 1-1-5,1 2 4 4,-1-2-4-4,2-1 0 5,3 3-4-5,1 0 2 5,1-2-4-5,11 2 1 5,-1 5-1-5,4-1 1 5,8-1-1-5,-5 2-1 6,-2-3-1-7,-2-1-2 5,-14 1-3-3,-9-2-9 3,-5 2-1-4,-11 3-9 5,0-5-1-4,-10 3-7 4,-6 4 4-5,-6-7-1 5,-2 1 7-6,-4-2 7 7,6-9 9-6,-1-12 4 4,9 1-4-5,3-11-53 7,10 4 14-6</inkml:trace>
    </iact:actionData>
  </iact:action>
  <iact:action type="add" startTime="668818">
    <iact:property name="dataType"/>
    <iact:actionData xml:id="d117">
      <inkml:trace xmlns:inkml="http://www.w3.org/2003/InkML" xml:id="stk117" contextRef="#ctx0" brushRef="#br0">23935 13799 344 0,'-7'2'74'4,"10"8"33"6,7-7-101-5,2-3-2 5,-2-2 0-5,1 1-1 5,-2-8-1-5,2-1 2 5,4-4 2-5,4-13 3 4,7 0 1-4,7-16 0 5,-6-2-3-5,9-4-1 5,-4 14-4-5,-4-8-2 5,-8 19 0-5,-3 6-1 5,-12 15-6-5,-10 14-23 5,-5 11-90-4,-10 0 17 3</inkml:trace>
    </iact:actionData>
  </iact:action>
  <iact:action type="add" startTime="670102">
    <iact:property name="dataType"/>
    <iact:actionData xml:id="d118">
      <inkml:trace xmlns:inkml="http://www.w3.org/2003/InkML" xml:id="stk118" contextRef="#ctx0" brushRef="#br0">24124 12724 370 0,'-10'-2'83'9,"8"2"33"-4,4-2-107 5,9-3-9-5,-2 5 0 5,1 2-1-5,-2 1 0 6,-3 2 0-6,3 9 1 5,-1 2 0-5,5 7 1 4,-1 7 1-4,6 15 2 5,3 8 1-5,8 10 2 5,2 2 1-5,10 13-2 6,3-7-1-8,10 1-2 8,-10-9-2-6,5 7 0 5,-10-26 0-4,6-9-2 4,-11-13 0-6,7-11-10 5,-12-14-9-3,0-12-105 4,0-10 24-5</inkml:trace>
    </iact:actionData>
  </iact:action>
  <iact:action type="add" startTime="672300">
    <iact:property name="dataType"/>
    <iact:actionData xml:id="d119">
      <inkml:trace xmlns:inkml="http://www.w3.org/2003/InkML" xml:id="stk119" contextRef="#ctx0" brushRef="#br0">24743 12754 232 0,'-15'6'70'4,"-2"-2"11"7,13-1-56-6,4 5-26 5,0-5 0-5,-5 6 2 4,6-1 1-4,-7 4 2 5,-4-1 3-5,8 4 9 5,2-1 1-5,2 4 4 5,3 0-3-5,8 5-2 6,0-3-8-8,7 3-2 8,0 1-2-7,8-1-1 8,-1-3-1-8,-6 5 1 6,-4-10-2-6,0-10 1 6,-6 0 0-5,-4-12 4 5,-4-6 2-4,-1-6 0 3,-2-4 0-4,-4-10 0 5,1-2-6-5,-2-6 0 5,4 6-2-5,-3-3 1 5,-1 13-2-6,5 3 2 7,0 12-3-6,0 2 0 5,0 11-1-5,4 2 0 5,-3 5-3-5,3 2-6 5,0-4-7-5,1-3-27 5,4-2-67-6,-1-6 9 6</inkml:trace>
    </iact:actionData>
  </iact:action>
  <iact:action type="add" startTime="672851">
    <iact:property name="dataType"/>
    <iact:actionData xml:id="d120">
      <inkml:trace xmlns:inkml="http://www.w3.org/2003/InkML" xml:id="stk120" contextRef="#ctx0" brushRef="#br0">24954 12450 312 0,'-10'2'43'4,"5"-4"39"6,3 5-95-5,-1 7 1 5,3-5 7-5,0 12 6 5,0 3 4-6,0-9 6 6,0 6 2-5,7-1 4 6,1-7-4-6,4 4 0 4,2-1-7-4,1-2-1 6,-1 1-3-6,2-2-2 5,-2-8-6-5,1-2-12 4,-1-9-10-4,3-7-71 4,-2 2 10-3</inkml:trace>
    </iact:actionData>
  </iact:action>
  <iact:action type="add" startTime="673183">
    <iact:property name="dataType"/>
    <iact:actionData xml:id="d121">
      <inkml:trace xmlns:inkml="http://www.w3.org/2003/InkML" xml:id="stk121" contextRef="#ctx0" brushRef="#br0">24813 11894 218 0,'-4'-2'149'9,"4"4"-33"-4,10 1-12 5,5 4-110-5,2 3-4 5,-2 0 2-5,3 5 2 5,-1 5-1-5,3 5 2 5,0 1 4-4,3 7 1 3,-2-6 0-4,3 9 1 4,1-4-4-4,-4-2-5 5,-3 1-6-5,-1 1-10 5,-9-7-12-5,-3-7-70 5,-5-3 14-4</inkml:trace>
    </iact:actionData>
  </iact:action>
  <iact:action type="add" startTime="673476">
    <iact:property name="dataType"/>
    <iact:actionData xml:id="d122">
      <inkml:trace xmlns:inkml="http://www.w3.org/2003/InkML" xml:id="stk122" contextRef="#ctx0" brushRef="#br0">24783 12282 363 0,'-3'9'117'3,"6"-21"13"8,13-10-86-6,11-1-49 5,0-7-8-5,-1-11-6 5,-4 8-4-5,-1-16-12 5,1 10-1-4,-2-9-5 3,-7 6 3-5,4-1-16 6,-6 6-42-5,-1 6 9 5</inkml:trace>
    </iact:actionData>
  </iact:action>
  <iact:action type="add" startTime="673853">
    <iact:property name="dataType"/>
    <iact:actionData xml:id="d123">
      <inkml:trace xmlns:inkml="http://www.w3.org/2003/InkML" xml:id="stk123" contextRef="#ctx0" brushRef="#br0">24916 11617 241 0,'6'-18'53'9,"1"-12"22"-4,11-3-68 5,0-4-11-5,4 0 3 5,-2 6-2-5,0 1 2 5,-7 13 1-5,2-1 7 5,-3 8 3-5,-1 7 3 4,-4 3 0-3,3 0 0 3,-7 3-4-4,1 7 0 5,-3 4-2-5,1 4 1 5,0 10-2-5,6 0 3 5,-1 0-2-5,6 4 3 6,5-4-1-7,5 4 2 5,2-6-3-4,3 6-1 5,-6-19-3-5,-5 0-2 5,1-8 0-5,-10-10-1 6,-3-8-1-7,-3 1-4 7,4-9-4-6,-6-17-15 4,9 4-15-3,-4-9-68 4,13-3 6-6</inkml:trace>
    </iact:actionData>
  </iact:action>
  <iact:action type="add" startTime="674448">
    <iact:property name="dataType"/>
    <iact:actionData xml:id="d124">
      <inkml:trace xmlns:inkml="http://www.w3.org/2003/InkML" xml:id="stk124" contextRef="#ctx0" brushRef="#br0">24731 10797 331 0,'-6'-5'84'9,"9"-5"25"-3,19-7-89 4,-2 4-18-6,1 0 0 6,2-5 0-6,4 4 0 6,-4 3-1-4,7-7 1 4,3 4-2-6,10 3 2 6,4 2-2-5,9 11 1 6,7 10-1-7,1 16 0 7,-6 8 0-6,5 22-5 6,-15 2-5-8,-12 15-17 7,-7-4-14-5,-16 15-71 5,-10-9 8-5</inkml:trace>
    </iact:actionData>
  </iact:action>
  <iact:action type="add" startTime="689003">
    <iact:property name="dataType"/>
    <iact:actionData xml:id="d125">
      <inkml:trace xmlns:inkml="http://www.w3.org/2003/InkML" xml:id="stk125" contextRef="#ctx0" brushRef="#br0">10629 11897 14 0,'-4'-3'4'3,"6"-5"0"8,-7 1-1-6,5-1-4 5,-3-2 3-6,6 0-2 7,-8 2 5-6,3 3 3 4,-6-5 9-4,-2 0 6 5,2 8 6-6,-5-5 1 7,4 2 0-6,4 5-3 5,-8-3-3-5,-4 1-5 5,13 4 2-5,-13-2-4 5,4-2 0-5,8 9-4 5,-4-14 2-5,-2 7-6 4,6 0 0-4,5 2-6 4,-2-5 2-4,4 4-4 6,1-2 2-6,4-4-3 4,1-9 3-3,4 0-4 4,1-8 4-5,4-10-4 5,4-1 3-5,4-10-3 5,2 0 4-6,1-4-5 6,-3 1 5-5,-4 0-5 5,3 9 4-5,2-11-4 5,-3 13 3-5,12-10-3 5,-7 4 3-5,-1-4-2 5,-4 13 3-5,0-1-4 4,-4 12 4-4,-4 4-4 5,-7 12 3-5,-3 5-4 5,-7 10 5-5,1 13-5 5,-8 0 6-5,3 11-5 6,-4-3 5-7,-2 4-5 6,2-3 4-5,2 4-4 4,4-8 4-4,4 10-3 5,2-4 3-4,1 1-4 4,4-4 5-6,3 1-5 7,-3-8 4-6,3-7-4 6,-2-12 3-8,2-10-3 7,0-10 3-4,2-13-3 4,-1-4 4-6,4-9-3 6,0-2 3-5,0-10-3 5,-3 6 3-5,-1-4-3 5,-2 6 3-5,-6 2-4 5,-5 6 5-5,-8 9-5 5,4 10 4-5,-9 5-3 5,0 11 4-5,-4 7-5 5,-1 6 5-6,-4 6-5 6,2 5 3-5,-1-1-14 6,3-1-7-7,2 3-55 6,11-1 5-5</inkml:trace>
    </iact:actionData>
  </iact:action>
  <iact:action type="add" startTime="690197">
    <iact:property name="dataType"/>
    <iact:actionData xml:id="d126">
      <inkml:trace xmlns:inkml="http://www.w3.org/2003/InkML" xml:id="stk126" contextRef="#ctx0" brushRef="#br0">11200 12090 116 0,'2'0'40'10,"-2"5"4"-5,3-5-24 5,2 1-26-5,3-6 1 5,2 0 6-6,10-6-4 7,-5-6 5-7,13-9-4 6,-3-1 4-4,0-11-4 4,-3-5 4-6,9-7-3 6,-9 4 3-5,3 1-4 5,-4 5 4-5,1 5-4 6,-6 2 5-7,-4 1-6 6,0 9 5-5,-4 3-2 5,-6 10 5-5,-1 9 2 4,-1 7 5-4,-5 9-1 5,-1-2 5-5,-1 7-4 5,-1 4 0-5,-6 1-5 5,3 8 1-5,-4 5-6 5,3-5 2-5,1-1-4 5,1-6 2-5,8-6-3 5,4-12 2-6,3-3-3 6,3 0 4-5,7-11-4 5,-5-8 4-5,6-7-4 6,-4-2 4-6,5-16-11 4,-4 13-6-3,5-16-47 3,-8 8 5-4</inkml:trace>
    </iact:actionData>
  </iact:action>
  <iact:action type="add" startTime="696432">
    <iact:property name="dataType"/>
    <iact:actionData xml:id="d127">
      <inkml:trace xmlns:inkml="http://www.w3.org/2003/InkML" xml:id="stk127" contextRef="#ctx0" brushRef="#br0">12407 11940 14 0,'6'-3'28'9,"-2"0"0"-4,2-4 2 6,1-1 0-6,6-2-5 5,1-5-6-5,2-7-6 5,4 1-4-5,3-11-4 6,-1 6 0-7,6-4-4 6,-10 8 2-4,4 2-3 3,-15 7 4-5,1-2 7 6,-10 7 9-5,2-2 1 5,-8 0 5-5,10 5-3 6,-6-2-6-7,1-1-10 6,5 8 0-4,-4-2-6 3,-3-4 2-4,3 2-4 6,1 4 5-6,-1-1-4 3,4 2 6-2,-6 4-3 3,6 5 5-4,-2 5-5 6,-5-1 5-7,2 5-6 7,1-5 5-6,4 6-5 5,1-5 4-5,5 5-5 5,2-1 3-6,4 5-5 7,-4-1 4-8,8 5-5 7,-5-8 4-3,0-2-4 2,-3-6 3-5,7-5-4 7,-10-7 5-7,3-10-5 7,-6-4 4-7,1-7-3 7,-3-9 5-6,-2-10-5 4,-2 10 6-4,1-11-5 5,-7 7 5-5,1 3-4 5,-5 13 4-5,4-1-4 5,-10 6 6-5,-2 8-4 6,3 5 5-7,-11 0-5 6,1 5 4-5,1 7-6 4,1 4 4-4,-3 1-6 5,9 3 0-5,0 6-39 5,4 9-45-5,-9 0 0 5</inkml:trace>
    </iact:actionData>
  </iact:action>
  <iact:action type="add" startTime="697916">
    <iact:property name="dataType"/>
    <iact:actionData xml:id="d128">
      <inkml:trace xmlns:inkml="http://www.w3.org/2003/InkML" xml:id="stk128" contextRef="#ctx0" brushRef="#br0">14140 10858 6 0,'-2'4'30'5,"2"-3"1"5,2-1 8-6,-9 0 2 6,2-1-3-5,-1 1-6 5,6 1-6-5,-7-1-8 5,2 0-1-5,7 5-3 4,-2-6 0-3,5-9-6 4,6-2 3-5,13-18-7 4,-1-8 1-4,20-13-3 5,5-7 2-5,9-9-4 6,-6 9 1-7,9-15-16 6,-7 20-3-5,-5-10-51 5,-20 28 3-5</inkml:trace>
    </iact:actionData>
  </iact:action>
  <iact:action type="add" startTime="698918">
    <iact:property name="dataType"/>
    <iact:actionData xml:id="d129">
      <inkml:trace xmlns:inkml="http://www.w3.org/2003/InkML" xml:id="stk129" contextRef="#ctx0" brushRef="#br0">14588 11497 208 0,'-15'2'47'10,"9"-7"20"-5,6 3-62 5,6-8 1-6,6-1-2 6,4-6 3-4,9 1-4 3,-1-4 3-5,5-4-5 6,6 5 3-4,2-5-21 3,-6-1 32-3,8 1-88 4,-11 2 23-6</inkml:trace>
    </iact:actionData>
  </iact:action>
  <iact:action type="add" startTime="705084">
    <iact:property name="dataType"/>
    <iact:actionData xml:id="d130">
      <inkml:trace xmlns:inkml="http://www.w3.org/2003/InkML" xml:id="stk130" contextRef="#ctx0" brushRef="#br0">16371 9217 211 0,'-18'-6'38'4,"8"-1"14"7,13 5-71-7,7-1-36 6,2 1-6-4,6 2-18 4</inkml:trace>
    </iact:actionData>
  </iact:action>
  <iact:action type="add" startTime="705190">
    <iact:property name="dataType"/>
    <iact:actionData xml:id="d131">
      <inkml:trace xmlns:inkml="http://www.w3.org/2003/InkML" xml:id="stk131" contextRef="#ctx0" brushRef="#br0">16442 9224 127 0,'0'6'62'3,"-3"-4"-2"7,6 0-31-5,1 3-15 5,4-2-10-5,5-1 0 4,6-1-5-4,4-1 2 5,2-1-3-5,10-8-3 5,-2 4-4-5,8-3-1 6,-2 3-3-7,7-1 1 6,-6 4 4-5,1 2 2 5,-1 0 3-6,-8 2 2 6,-1-2 0-4,1 0 1 4,-9 0 0-5,9-4 1 5,-4-4-2-6,-2-2 2 6,3-3-2-5,1-9-1 6,-9 1-5-7,7-9-14 6,-6 6-12-5,-1-5-13 5,-4 10-13-6</inkml:trace>
    </iact:actionData>
  </iact:action>
  <iact:action type="add" startTime="705486">
    <iact:property name="dataType"/>
    <iact:actionData xml:id="d132">
      <inkml:trace xmlns:inkml="http://www.w3.org/2003/InkML" xml:id="stk132" contextRef="#ctx0" brushRef="#br0">17219 8905 15 0,'-20'-10'58'4,"-8"4"-7"5,-3-4 4-4,-6 5 2 6,2-5-17-7,-4-2-5 6,4 4-16-4,-2 4-5 4,12 1-10-6,-6 1-2 6,1 2-5-4,0 2-3 4,-2-2-1-6,-4 0 1 7,3 0 1-7,-9-2 2 6,7 1 3-5,-6 1 2 4,3 1 2-2,-9 6 6 2,11 3 0-4,-6 2 4 5,6 8-3-5,-3 4 0 6,6-4-5-7,2 10-2 6,9-7-4-5,2 2 1 4,4-3-2-4,4 9 0 5,2-1-1-5,-2-1 1 5,7-1 0-5,2 2-1 5,3-7 2-5,3 7-2 5,9-7-3-5,3 7-2 5,5-7-4-5,13 0-16 5,2-3-23-6,13-13-22 7,-1-7-14-7</inkml:trace>
    </iact:actionData>
  </iact:action>
  <iact:action type="add" startTime="710070">
    <iact:property name="dataType"/>
    <iact:actionData xml:id="d133">
      <inkml:trace xmlns:inkml="http://www.w3.org/2003/InkML" xml:id="stk133" contextRef="#ctx0" brushRef="#br0">23999 6562 6 0,'-3'-3'28'3,"0"3"5"7,1-2 2-5,2 2 10 5,5 0-7-5,-5 0 4 5,0 0-11-5,3 0 1 5,1 0-7-5,-4-2 2 6,3 2-6-7,2-3 0 6,-3 1-6-4,-1 2-1 3,3 2-4-4,-4-4 0 5,-4 4-1-6,-1 3-1 7,-1 2 0-7,-4 3 1 6,1 6-2-4,3 6 2 4,1-1-1-6,-5 9 2 7,8-7-3-6,-1 4 0 5,3-6-3-7,3 1-2 9,5-5 0-8,1-6-1 6,4-6 0-6,5-1 0 7,-1-9 0-6,6-10 0 5,-1-4-1-5,3-4 1 4,-1 0-1-3,0-5 1 3,-6 4 0-3,-1-4 0 3,-2 3-1-4,-4 0 1 4,-4 4-1-3,-1-1 0 4,-4 4 0-5,-4 5 0 5,-4 0 0-5,-6 3 1 5,1 1-1-5,-13 9 0 4,3 5-2-4,-4 12-8 5,-2 3-7-4,2 3-22 3,7-1 14-4,8 1-80 5,10-7 19-5</inkml:trace>
    </iact:actionData>
  </iact:action>
  <iact:action type="add" startTime="711036">
    <iact:property name="dataType"/>
    <iact:actionData xml:id="d134">
      <inkml:trace xmlns:inkml="http://www.w3.org/2003/InkML" xml:id="stk134" contextRef="#ctx0" brushRef="#br0">24848 5933 152 0,'0'5'45'5,"-4"2"17"5,1 1-42-5,1 3 5 5,-1-1-4-5,1 4 0 5,2-3-6-5,2 3 2 5,-2 2-4-5,0 4 3 4,0-5-4-4,5 8 1 5,-2-4-4-6,4 0-1 6,0-4-3-4,8 4 0 4,-2-9-2-5,2 1 2 5,1-9-1-6,1-4 0 7,3-8 0-6,1-3 1 4,-1-4-2-4,2 1 0 6,1-2-1-7,0-6 1 6,-4 3 0-5,-3-11 0 5,-2 2 1-5,-4-5 1 6,-9 7 0-7,-2 0 2 6,-8 6-1-5,-2 3 3 4,-6 9 0-3,-8 3-1 3,0 5-2-4,-6 12-1 5,-4 10-4-5,-8 5-7 5,8 3-8-5,-2 9-9 5,9-11-6-5,10-4-11 5,14-10-67-4,14-12 21 3</inkml:trace>
    </iact:actionData>
  </iact:action>
  <iact:action type="add" startTime="717074">
    <iact:property name="dataType"/>
    <iact:actionData xml:id="d135">
      <inkml:trace xmlns:inkml="http://www.w3.org/2003/InkML" xml:id="stk135" contextRef="#ctx0" brushRef="#br0">21413 14564 73 0,'-5'-2'52'3,"2"-2"-1"8,3 2-18-7,0 2-2 6,1-2-15-5,3-4 4 6,1 2-10-7,-1-7 6 7,1 6-3-7,-1-4 7 7,-3 1-6-6,1 0 8 5,-2 4-5-5,3-4 6 4,-3 15-8-4,-3-7 4 4,6-4-9-3,-3 8 3 4,2-11-10-5,3-1 5 5,3-2-5-5,11-3 3 5,4-7-5-5,17-2 3 5,5-6-4-4,13-14 4 2,-9 1-5-3,10-11 4 5,-8 4-6-5,7-10 1 5,-10 13-12-5,15-3-85 5,-13 7 22-5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DD580-3A5B-45F8-8A18-9B3F224B6FD5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15957-7851-4EED-8F0C-C457A0102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25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350996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665163"/>
            <a:ext cx="77724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3509963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052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97455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89116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9370"/>
            <a:ext cx="7886700" cy="5329085"/>
          </a:xfrm>
        </p:spPr>
        <p:txBody>
          <a:bodyPr/>
          <a:lstStyle>
            <a:lvl2pPr marL="457200">
              <a:defRPr/>
            </a:lvl2pPr>
            <a:lvl3pPr marL="685800">
              <a:defRPr/>
            </a:lvl3pPr>
            <a:lvl4pPr marL="914400">
              <a:defRPr/>
            </a:lvl4pPr>
            <a:lvl5pPr marL="1143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983317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3352800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9AC9415F-341B-49A6-8F9D-8B40D0E37F6D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7010392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© tj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-4020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EE 2510</a:t>
            </a:r>
          </a:p>
        </p:txBody>
      </p:sp>
    </p:spTree>
    <p:extLst>
      <p:ext uri="{BB962C8B-B14F-4D97-AF65-F5344CB8AC3E}">
        <p14:creationId xmlns:p14="http://schemas.microsoft.com/office/powerpoint/2010/main" val="723329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352800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9AC9415F-341B-49A6-8F9D-8B40D0E37F6D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010392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© tj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4020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EE 2510</a:t>
            </a:r>
          </a:p>
        </p:txBody>
      </p:sp>
    </p:spTree>
    <p:extLst>
      <p:ext uri="{BB962C8B-B14F-4D97-AF65-F5344CB8AC3E}">
        <p14:creationId xmlns:p14="http://schemas.microsoft.com/office/powerpoint/2010/main" val="3439488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4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79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5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microsoft.com/office/2011/relationships/inkAction" Target="../ink/inkAction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microsoft.com/office/2011/relationships/inkAction" Target="../ink/inkAction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microsoft.com/office/2011/relationships/inkAction" Target="../ink/inkAction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Operator Overloading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Last updated 3/30/20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E423740-848F-46CF-836E-2984A8303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8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3"/>
    </mc:Choice>
    <mc:Fallback xmlns="">
      <p:transition spd="slow" advTm="3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Operator Overloading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Can we ask the questions?</a:t>
            </a:r>
          </a:p>
          <a:p>
            <a:pPr marL="914400" lvl="4" indent="0">
              <a:buNone/>
            </a:pPr>
            <a:r>
              <a:rPr lang="en-US" dirty="0"/>
              <a:t>with objects circle1 and circle2 instances of Class Circle, </a:t>
            </a:r>
          </a:p>
          <a:p>
            <a:pPr marL="914400" lvl="4" indent="0">
              <a:buNone/>
            </a:pPr>
            <a:r>
              <a:rPr lang="en-US" dirty="0"/>
              <a:t>         objects box2 and box 5 instances of Class Box</a:t>
            </a:r>
          </a:p>
          <a:p>
            <a:pPr marL="914400" lvl="4" indent="0">
              <a:buNone/>
            </a:pPr>
            <a:r>
              <a:rPr lang="en-US" dirty="0"/>
              <a:t>         objects savings and checking instances of Class Account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Is </a:t>
            </a:r>
            <a:r>
              <a:rPr lang="en-US" dirty="0">
                <a:solidFill>
                  <a:srgbClr val="0070C0"/>
                </a:solidFill>
              </a:rPr>
              <a:t>circle1 == circle2</a:t>
            </a:r>
          </a:p>
          <a:p>
            <a:pPr lvl="2"/>
            <a:r>
              <a:rPr lang="en-US" dirty="0"/>
              <a:t>Is </a:t>
            </a:r>
            <a:r>
              <a:rPr lang="en-US" dirty="0">
                <a:solidFill>
                  <a:srgbClr val="0070C0"/>
                </a:solidFill>
              </a:rPr>
              <a:t>box2 &lt; box5</a:t>
            </a:r>
          </a:p>
          <a:p>
            <a:pPr lvl="2"/>
            <a:r>
              <a:rPr lang="en-US" dirty="0"/>
              <a:t>what is </a:t>
            </a:r>
            <a:r>
              <a:rPr lang="en-US" dirty="0">
                <a:solidFill>
                  <a:srgbClr val="0070C0"/>
                </a:solidFill>
              </a:rPr>
              <a:t>savings – checking</a:t>
            </a:r>
          </a:p>
          <a:p>
            <a:pPr lvl="2"/>
            <a:r>
              <a:rPr lang="en-US" dirty="0"/>
              <a:t>Could I say </a:t>
            </a:r>
            <a:r>
              <a:rPr lang="en-US" dirty="0">
                <a:solidFill>
                  <a:srgbClr val="0070C0"/>
                </a:solidFill>
              </a:rPr>
              <a:t>box2 + circle1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5D1DCDE-C452-45EE-B0CD-7DE37F2B4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1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92"/>
    </mc:Choice>
    <mc:Fallback xmlns="">
      <p:transition spd="slow" advTm="46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Operator Overloading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C++ allows operators to be overloaded when used with objects</a:t>
            </a:r>
          </a:p>
          <a:p>
            <a:pPr lvl="1"/>
            <a:r>
              <a:rPr lang="en-US" dirty="0"/>
              <a:t>All standard C++ operators can be overloaded except</a:t>
            </a:r>
          </a:p>
          <a:p>
            <a:pPr marL="457200" lvl="2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0070C0"/>
                </a:solidFill>
              </a:rPr>
              <a:t>?:	.	.*	::	</a:t>
            </a:r>
            <a:r>
              <a:rPr lang="en-US" dirty="0" err="1">
                <a:solidFill>
                  <a:srgbClr val="0070C0"/>
                </a:solidFill>
              </a:rPr>
              <a:t>sizeof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endParaRPr lang="en-US" dirty="0"/>
          </a:p>
          <a:p>
            <a:pPr lvl="1"/>
            <a:r>
              <a:rPr lang="en-US" dirty="0"/>
              <a:t>Create a function to define what the operator should cause to happen</a:t>
            </a:r>
          </a:p>
          <a:p>
            <a:pPr lvl="2"/>
            <a:r>
              <a:rPr lang="en-US" dirty="0"/>
              <a:t>The code can call the function as usual</a:t>
            </a:r>
          </a:p>
          <a:p>
            <a:pPr lvl="2"/>
            <a:r>
              <a:rPr lang="en-US" dirty="0"/>
              <a:t>The code can use the standard operator symbol instead of calling the function (compiler interprets what is meant)</a:t>
            </a:r>
          </a:p>
          <a:p>
            <a:pPr lvl="2"/>
            <a:endParaRPr lang="en-US" dirty="0"/>
          </a:p>
          <a:p>
            <a:pPr marL="685800" lvl="3" indent="0">
              <a:buNone/>
            </a:pPr>
            <a:r>
              <a:rPr lang="en-US" sz="1200" dirty="0"/>
              <a:t>assuming an overloaded + function in a Class called Box with objects box1, box2 and box3</a:t>
            </a:r>
          </a:p>
          <a:p>
            <a:pPr marL="685800" lvl="3" indent="0">
              <a:buNone/>
            </a:pPr>
            <a:r>
              <a:rPr lang="en-US" sz="1200" dirty="0">
                <a:solidFill>
                  <a:srgbClr val="0070C0"/>
                </a:solidFill>
              </a:rPr>
              <a:t>   box3 = box1.operator+(box2);</a:t>
            </a:r>
            <a:r>
              <a:rPr lang="en-US" sz="1200" dirty="0"/>
              <a:t>	// call the </a:t>
            </a:r>
            <a:r>
              <a:rPr lang="en-US" sz="1200" dirty="0">
                <a:solidFill>
                  <a:srgbClr val="0070C0"/>
                </a:solidFill>
              </a:rPr>
              <a:t>operator+</a:t>
            </a:r>
            <a:r>
              <a:rPr lang="en-US" sz="1200" dirty="0"/>
              <a:t> function for box1 with argument box2</a:t>
            </a:r>
          </a:p>
          <a:p>
            <a:pPr marL="685800" lvl="3" indent="0">
              <a:buNone/>
            </a:pPr>
            <a:r>
              <a:rPr lang="en-US" sz="1200" dirty="0">
                <a:solidFill>
                  <a:srgbClr val="0070C0"/>
                </a:solidFill>
              </a:rPr>
              <a:t>   box3 = box1 + box2;</a:t>
            </a:r>
            <a:r>
              <a:rPr lang="en-US" sz="1200" dirty="0"/>
              <a:t>	// compiler recognized the overloaded operator </a:t>
            </a:r>
            <a:r>
              <a:rPr lang="en-US" sz="1200" dirty="0">
                <a:solidFill>
                  <a:srgbClr val="0070C0"/>
                </a:solidFill>
              </a:rPr>
              <a:t>+</a:t>
            </a:r>
            <a:r>
              <a:rPr lang="en-US" sz="1200" dirty="0"/>
              <a:t> and implements</a:t>
            </a:r>
          </a:p>
          <a:p>
            <a:pPr marL="685800" lvl="3" indent="0">
              <a:buNone/>
            </a:pPr>
            <a:r>
              <a:rPr lang="en-US" sz="1200" dirty="0"/>
              <a:t>			// the box1 </a:t>
            </a:r>
            <a:r>
              <a:rPr lang="en-US" sz="1200" dirty="0">
                <a:solidFill>
                  <a:srgbClr val="0070C0"/>
                </a:solidFill>
              </a:rPr>
              <a:t>operator+</a:t>
            </a:r>
            <a:r>
              <a:rPr lang="en-US" sz="1200" dirty="0"/>
              <a:t> function</a:t>
            </a:r>
          </a:p>
          <a:p>
            <a:pPr marL="685800" lvl="3" indent="0">
              <a:buNone/>
            </a:pPr>
            <a:endParaRPr lang="en-US" sz="1200" dirty="0"/>
          </a:p>
          <a:p>
            <a:pPr marL="685800" lvl="3" indent="0">
              <a:buNone/>
            </a:pPr>
            <a:endParaRPr lang="en-US" sz="1200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3C4E175-4EC5-4DC7-BF84-89D266C85D3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11160" y="5360760"/>
              <a:ext cx="3053160" cy="783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3C4E175-4EC5-4DC7-BF84-89D266C85D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01800" y="5351400"/>
                <a:ext cx="3071880" cy="8024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358F294-7D44-4E85-89AB-03B60EB2BF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6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65"/>
    </mc:Choice>
    <mc:Fallback xmlns="">
      <p:transition spd="slow" advTm="129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Operator Overloading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Operator overloading syntax</a:t>
            </a:r>
            <a:endParaRPr lang="en-US" sz="1200" dirty="0"/>
          </a:p>
          <a:p>
            <a:pPr marL="228600" lvl="1" indent="0">
              <a:buNone/>
            </a:pPr>
            <a:r>
              <a:rPr lang="en-US" dirty="0"/>
              <a:t>	return-type </a:t>
            </a:r>
            <a:r>
              <a:rPr lang="en-US" dirty="0" err="1"/>
              <a:t>operator</a:t>
            </a:r>
            <a:r>
              <a:rPr lang="en-US" sz="1400" dirty="0" err="1"/>
              <a:t>symbol</a:t>
            </a:r>
            <a:r>
              <a:rPr lang="en-US" dirty="0"/>
              <a:t>(</a:t>
            </a:r>
            <a:r>
              <a:rPr lang="en-US" dirty="0" err="1"/>
              <a:t>arg</a:t>
            </a:r>
            <a:r>
              <a:rPr lang="en-US" dirty="0"/>
              <a:t> list);</a:t>
            </a:r>
          </a:p>
          <a:p>
            <a:pPr marL="228600" lvl="1" indent="0">
              <a:buNone/>
            </a:pPr>
            <a:r>
              <a:rPr lang="en-US" dirty="0"/>
              <a:t>	where the </a:t>
            </a:r>
            <a:r>
              <a:rPr lang="en-US" dirty="0" err="1"/>
              <a:t>arg</a:t>
            </a:r>
            <a:r>
              <a:rPr lang="en-US" dirty="0"/>
              <a:t> list is appropriate for the operator</a:t>
            </a:r>
          </a:p>
          <a:p>
            <a:pPr marL="228600" lvl="1" indent="0">
              <a:buNone/>
            </a:pPr>
            <a:r>
              <a:rPr lang="en-US" dirty="0"/>
              <a:t>	(unary, binary, …)</a:t>
            </a:r>
          </a:p>
          <a:p>
            <a:pPr marL="228600" lvl="1" indent="0">
              <a:buNone/>
            </a:pPr>
            <a:endParaRPr lang="en-US" dirty="0"/>
          </a:p>
          <a:p>
            <a:pPr marL="228600" lvl="1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0070C0"/>
                </a:solidFill>
              </a:rPr>
              <a:t>Account operator+(const Account &amp; </a:t>
            </a:r>
            <a:r>
              <a:rPr lang="en-US" dirty="0" err="1">
                <a:solidFill>
                  <a:srgbClr val="0070C0"/>
                </a:solidFill>
              </a:rPr>
              <a:t>rhs</a:t>
            </a:r>
            <a:r>
              <a:rPr lang="en-US" dirty="0">
                <a:solidFill>
                  <a:srgbClr val="0070C0"/>
                </a:solidFill>
              </a:rPr>
              <a:t>);</a:t>
            </a:r>
          </a:p>
          <a:p>
            <a:pPr marL="228600" lvl="1" indent="0">
              <a:buNone/>
            </a:pPr>
            <a:r>
              <a:rPr lang="en-US" dirty="0"/>
              <a:t>	</a:t>
            </a:r>
          </a:p>
          <a:p>
            <a:pPr marL="228600" lvl="1" indent="0">
              <a:buNone/>
            </a:pPr>
            <a:r>
              <a:rPr lang="en-US" dirty="0"/>
              <a:t>	notes:	</a:t>
            </a:r>
            <a:r>
              <a:rPr lang="en-US" dirty="0">
                <a:solidFill>
                  <a:srgbClr val="0070C0"/>
                </a:solidFill>
              </a:rPr>
              <a:t>operator+(..) </a:t>
            </a:r>
            <a:r>
              <a:rPr lang="en-US" dirty="0"/>
              <a:t>looks just like </a:t>
            </a:r>
            <a:r>
              <a:rPr lang="en-US" dirty="0" err="1">
                <a:solidFill>
                  <a:srgbClr val="0070C0"/>
                </a:solidFill>
              </a:rPr>
              <a:t>setWidth</a:t>
            </a:r>
            <a:r>
              <a:rPr lang="en-US" dirty="0">
                <a:solidFill>
                  <a:srgbClr val="0070C0"/>
                </a:solidFill>
              </a:rPr>
              <a:t>(…)</a:t>
            </a:r>
          </a:p>
          <a:p>
            <a:pPr marL="228600" lvl="1" indent="0">
              <a:buNone/>
            </a:pPr>
            <a:r>
              <a:rPr lang="en-US" dirty="0"/>
              <a:t>		</a:t>
            </a:r>
            <a:r>
              <a:rPr lang="en-US" dirty="0">
                <a:solidFill>
                  <a:srgbClr val="0070C0"/>
                </a:solidFill>
              </a:rPr>
              <a:t>const … &amp; </a:t>
            </a:r>
            <a:r>
              <a:rPr lang="en-US" dirty="0"/>
              <a:t>prevents the operation from</a:t>
            </a:r>
          </a:p>
          <a:p>
            <a:pPr marL="228600" lvl="1" indent="0">
              <a:buNone/>
            </a:pPr>
            <a:r>
              <a:rPr lang="en-US" dirty="0"/>
              <a:t>		  harming the object passed to the function</a:t>
            </a:r>
          </a:p>
          <a:p>
            <a:pPr marL="228600" lvl="1" indent="0">
              <a:buNone/>
            </a:pPr>
            <a:r>
              <a:rPr lang="en-US" dirty="0"/>
              <a:t>		</a:t>
            </a:r>
            <a:r>
              <a:rPr lang="en-US" dirty="0" err="1">
                <a:solidFill>
                  <a:srgbClr val="0070C0"/>
                </a:solidFill>
              </a:rPr>
              <a:t>rhs</a:t>
            </a:r>
            <a:r>
              <a:rPr lang="en-US" dirty="0"/>
              <a:t> refers to the right hand side of the operator</a:t>
            </a:r>
          </a:p>
          <a:p>
            <a:pPr marL="228600" lvl="1" indent="0">
              <a:buNone/>
            </a:pPr>
            <a:r>
              <a:rPr lang="en-US" dirty="0"/>
              <a:t>		  as a reminder (could be called anything)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617DFE5-2F9D-4AFA-80D9-B4C3C499F9C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37640" y="1669320"/>
              <a:ext cx="4897080" cy="2147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617DFE5-2F9D-4AFA-80D9-B4C3C499F9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28280" y="1659960"/>
                <a:ext cx="4915800" cy="21661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549AD3E-68F3-4CA5-B5F8-FEA8AB12BC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80"/>
    </mc:Choice>
    <mc:Fallback xmlns="">
      <p:transition spd="slow" advTm="72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Operator Overloading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D7DE5E-CF88-40FB-AD97-9809A409449B}"/>
              </a:ext>
            </a:extLst>
          </p:cNvPr>
          <p:cNvSpPr/>
          <p:nvPr/>
        </p:nvSpPr>
        <p:spPr>
          <a:xfrm>
            <a:off x="118874" y="1091783"/>
            <a:ext cx="3127248" cy="41549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3F7F5F"/>
                </a:solidFill>
                <a:latin typeface="Consolas" panose="020B0609020204030204" pitchFamily="49" charset="0"/>
              </a:rPr>
              <a:t>/*</a:t>
            </a:r>
          </a:p>
          <a:p>
            <a:r>
              <a:rPr lang="en-US" sz="800" dirty="0">
                <a:solidFill>
                  <a:srgbClr val="3F7F5F"/>
                </a:solidFill>
                <a:latin typeface="Consolas" panose="020B0609020204030204" pitchFamily="49" charset="0"/>
              </a:rPr>
              <a:t> * </a:t>
            </a:r>
            <a:r>
              <a:rPr lang="en-US" sz="800" dirty="0" err="1">
                <a:solidFill>
                  <a:srgbClr val="3F7F5F"/>
                </a:solidFill>
                <a:latin typeface="Consolas" panose="020B0609020204030204" pitchFamily="49" charset="0"/>
              </a:rPr>
              <a:t>Account.h</a:t>
            </a:r>
            <a:endParaRPr lang="en-US" sz="800" dirty="0">
              <a:solidFill>
                <a:srgbClr val="3F7F5F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F7F5F"/>
                </a:solidFill>
                <a:latin typeface="Consolas" panose="020B0609020204030204" pitchFamily="49" charset="0"/>
              </a:rPr>
              <a:t> *</a:t>
            </a:r>
          </a:p>
          <a:p>
            <a:r>
              <a:rPr lang="en-US" sz="800" dirty="0">
                <a:solidFill>
                  <a:srgbClr val="3F7F5F"/>
                </a:solidFill>
                <a:latin typeface="Consolas" panose="020B0609020204030204" pitchFamily="49" charset="0"/>
              </a:rPr>
              <a:t> *  Created on: Mar 28, 2019</a:t>
            </a:r>
          </a:p>
          <a:p>
            <a:r>
              <a:rPr lang="en-US" sz="800" dirty="0">
                <a:solidFill>
                  <a:srgbClr val="3F7F5F"/>
                </a:solidFill>
                <a:latin typeface="Consolas" panose="020B0609020204030204" pitchFamily="49" charset="0"/>
              </a:rPr>
              <a:t> *      Author: johnsontimoj</a:t>
            </a:r>
          </a:p>
          <a:p>
            <a:r>
              <a:rPr lang="en-US" sz="800" dirty="0">
                <a:solidFill>
                  <a:srgbClr val="3F7F5F"/>
                </a:solidFill>
                <a:latin typeface="Consolas" panose="020B0609020204030204" pitchFamily="49" charset="0"/>
              </a:rPr>
              <a:t> */</a:t>
            </a:r>
          </a:p>
          <a:p>
            <a:endParaRPr lang="en-US" sz="800" dirty="0">
              <a:latin typeface="Consolas" panose="020B0609020204030204" pitchFamily="49" charset="0"/>
            </a:endParaRP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#</a:t>
            </a:r>
            <a:r>
              <a:rPr lang="en-US" sz="800" b="1" dirty="0" err="1">
                <a:solidFill>
                  <a:srgbClr val="7F0055"/>
                </a:solidFill>
                <a:latin typeface="Consolas" panose="020B0609020204030204" pitchFamily="49" charset="0"/>
              </a:rPr>
              <a:t>ifndef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ACCOUNT_H_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#define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ACCOUNT_H_</a:t>
            </a:r>
          </a:p>
          <a:p>
            <a:endParaRPr lang="en-US" sz="800" dirty="0">
              <a:latin typeface="Consolas" panose="020B0609020204030204" pitchFamily="49" charset="0"/>
            </a:endParaRP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class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005032"/>
                </a:solidFill>
                <a:latin typeface="Consolas" panose="020B0609020204030204" pitchFamily="49" charset="0"/>
              </a:rPr>
              <a:t>Account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private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double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0000C0"/>
                </a:solidFill>
                <a:latin typeface="Consolas" panose="020B0609020204030204" pitchFamily="49" charset="0"/>
              </a:rPr>
              <a:t>savings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double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0000C0"/>
                </a:solidFill>
                <a:latin typeface="Consolas" panose="020B0609020204030204" pitchFamily="49" charset="0"/>
              </a:rPr>
              <a:t>checking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800" dirty="0">
              <a:latin typeface="Consolas" panose="020B0609020204030204" pitchFamily="49" charset="0"/>
            </a:endParaRP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public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Account(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Account(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double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s, 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double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c);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setSavings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double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s);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setChecking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double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c);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double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getSavings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double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getChecking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double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calcBalance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const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800" dirty="0"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5032"/>
                </a:solidFill>
                <a:latin typeface="Consolas" panose="020B0609020204030204" pitchFamily="49" charset="0"/>
              </a:rPr>
              <a:t>Account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operator+(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const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005032"/>
                </a:solidFill>
                <a:latin typeface="Consolas" panose="020B0609020204030204" pitchFamily="49" charset="0"/>
              </a:rPr>
              <a:t>Account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&amp; </a:t>
            </a:r>
            <a:r>
              <a:rPr lang="en-US" sz="8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rhs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800" dirty="0">
                <a:solidFill>
                  <a:srgbClr val="005032"/>
                </a:solidFill>
                <a:latin typeface="Consolas" panose="020B0609020204030204" pitchFamily="49" charset="0"/>
              </a:rPr>
              <a:t>Account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operator-(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const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005032"/>
                </a:solidFill>
                <a:latin typeface="Consolas" panose="020B0609020204030204" pitchFamily="49" charset="0"/>
              </a:rPr>
              <a:t>Account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&amp; </a:t>
            </a:r>
            <a:r>
              <a:rPr lang="en-US" sz="8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rhs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bool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operator==(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const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005032"/>
                </a:solidFill>
                <a:latin typeface="Consolas" panose="020B0609020204030204" pitchFamily="49" charset="0"/>
              </a:rPr>
              <a:t>Account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&amp; </a:t>
            </a:r>
            <a:r>
              <a:rPr lang="en-US" sz="8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rhs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bool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operator&lt;(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const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005032"/>
                </a:solidFill>
                <a:latin typeface="Consolas" panose="020B0609020204030204" pitchFamily="49" charset="0"/>
              </a:rPr>
              <a:t>Account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&amp; </a:t>
            </a:r>
            <a:r>
              <a:rPr lang="en-US" sz="8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rhs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bool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operator&gt;(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const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005032"/>
                </a:solidFill>
                <a:latin typeface="Consolas" panose="020B0609020204030204" pitchFamily="49" charset="0"/>
              </a:rPr>
              <a:t>Account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&amp; </a:t>
            </a:r>
            <a:r>
              <a:rPr lang="en-US" sz="8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rhs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endParaRPr lang="en-US" sz="800" dirty="0"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};</a:t>
            </a:r>
          </a:p>
          <a:p>
            <a:endParaRPr lang="en-US" sz="800" dirty="0">
              <a:latin typeface="Consolas" panose="020B0609020204030204" pitchFamily="49" charset="0"/>
            </a:endParaRP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#endif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3F7F5F"/>
                </a:solidFill>
                <a:latin typeface="Consolas" panose="020B0609020204030204" pitchFamily="49" charset="0"/>
              </a:rPr>
              <a:t>/* ACCOUNT_H_ */</a:t>
            </a:r>
            <a:endParaRPr lang="en-US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DCC184-D257-4BE1-AB1D-8314D90156EA}"/>
              </a:ext>
            </a:extLst>
          </p:cNvPr>
          <p:cNvSpPr/>
          <p:nvPr/>
        </p:nvSpPr>
        <p:spPr>
          <a:xfrm>
            <a:off x="2587754" y="181957"/>
            <a:ext cx="4572000" cy="6494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sz="800" dirty="0">
                <a:solidFill>
                  <a:srgbClr val="3F7F5F"/>
                </a:solidFill>
                <a:latin typeface="Consolas" panose="020B0609020204030204" pitchFamily="49" charset="0"/>
              </a:rPr>
              <a:t>/*</a:t>
            </a:r>
          </a:p>
          <a:p>
            <a:r>
              <a:rPr lang="en-US" sz="800" dirty="0">
                <a:solidFill>
                  <a:srgbClr val="3F7F5F"/>
                </a:solidFill>
                <a:latin typeface="Consolas" panose="020B0609020204030204" pitchFamily="49" charset="0"/>
              </a:rPr>
              <a:t> * Account.cpp</a:t>
            </a:r>
          </a:p>
          <a:p>
            <a:r>
              <a:rPr lang="en-US" sz="800" dirty="0">
                <a:solidFill>
                  <a:srgbClr val="3F7F5F"/>
                </a:solidFill>
                <a:latin typeface="Consolas" panose="020B0609020204030204" pitchFamily="49" charset="0"/>
              </a:rPr>
              <a:t> *</a:t>
            </a:r>
          </a:p>
          <a:p>
            <a:r>
              <a:rPr lang="en-US" sz="800" dirty="0">
                <a:solidFill>
                  <a:srgbClr val="3F7F5F"/>
                </a:solidFill>
                <a:latin typeface="Consolas" panose="020B0609020204030204" pitchFamily="49" charset="0"/>
              </a:rPr>
              <a:t> *  Created on: Mar 28, 2019</a:t>
            </a:r>
          </a:p>
          <a:p>
            <a:r>
              <a:rPr lang="en-US" sz="800" dirty="0">
                <a:solidFill>
                  <a:srgbClr val="3F7F5F"/>
                </a:solidFill>
                <a:latin typeface="Consolas" panose="020B0609020204030204" pitchFamily="49" charset="0"/>
              </a:rPr>
              <a:t> *      Author: johnsontimoj</a:t>
            </a:r>
          </a:p>
          <a:p>
            <a:r>
              <a:rPr lang="en-US" sz="800" dirty="0">
                <a:solidFill>
                  <a:srgbClr val="3F7F5F"/>
                </a:solidFill>
                <a:latin typeface="Consolas" panose="020B0609020204030204" pitchFamily="49" charset="0"/>
              </a:rPr>
              <a:t> */</a:t>
            </a:r>
          </a:p>
          <a:p>
            <a:endParaRPr lang="en-US" sz="800" dirty="0">
              <a:latin typeface="Consolas" panose="020B0609020204030204" pitchFamily="49" charset="0"/>
            </a:endParaRP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#include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2A00FF"/>
                </a:solidFill>
                <a:latin typeface="Consolas" panose="020B0609020204030204" pitchFamily="49" charset="0"/>
              </a:rPr>
              <a:t>"</a:t>
            </a:r>
            <a:r>
              <a:rPr lang="en-US" sz="800" b="1" dirty="0" err="1">
                <a:solidFill>
                  <a:srgbClr val="2A00FF"/>
                </a:solidFill>
                <a:latin typeface="Consolas" panose="020B0609020204030204" pitchFamily="49" charset="0"/>
              </a:rPr>
              <a:t>Account.h</a:t>
            </a:r>
            <a:r>
              <a:rPr lang="en-US" sz="800" b="1" dirty="0">
                <a:solidFill>
                  <a:srgbClr val="2A00FF"/>
                </a:solidFill>
                <a:latin typeface="Consolas" panose="020B0609020204030204" pitchFamily="49" charset="0"/>
              </a:rPr>
              <a:t>"</a:t>
            </a:r>
          </a:p>
          <a:p>
            <a:endParaRPr lang="en-US" sz="800" dirty="0">
              <a:latin typeface="Consolas" panose="020B0609020204030204" pitchFamily="49" charset="0"/>
            </a:endParaRPr>
          </a:p>
          <a:p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Account::Account(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){</a:t>
            </a:r>
          </a:p>
          <a:p>
            <a:r>
              <a:rPr lang="en-US" sz="800" dirty="0">
                <a:solidFill>
                  <a:srgbClr val="0000C0"/>
                </a:solidFill>
                <a:latin typeface="Consolas" panose="020B0609020204030204" pitchFamily="49" charset="0"/>
              </a:rPr>
              <a:t> savings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= 0;</a:t>
            </a:r>
          </a:p>
          <a:p>
            <a:r>
              <a:rPr lang="en-US" sz="800" dirty="0">
                <a:solidFill>
                  <a:srgbClr val="0000C0"/>
                </a:solidFill>
                <a:latin typeface="Consolas" panose="020B0609020204030204" pitchFamily="49" charset="0"/>
              </a:rPr>
              <a:t> checking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= 0;</a:t>
            </a: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en-US" sz="800" dirty="0">
                <a:latin typeface="Consolas" panose="020B0609020204030204" pitchFamily="49" charset="0"/>
              </a:rPr>
              <a:t>.  .  .</a:t>
            </a:r>
          </a:p>
          <a:p>
            <a:endParaRPr lang="en-US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double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Account::</a:t>
            </a:r>
            <a:r>
              <a:rPr lang="en-US" sz="8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getChecking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){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  return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0000C0"/>
                </a:solidFill>
                <a:latin typeface="Consolas" panose="020B0609020204030204" pitchFamily="49" charset="0"/>
              </a:rPr>
              <a:t>checking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double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Account::</a:t>
            </a:r>
            <a:r>
              <a:rPr lang="en-US" sz="8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calcBalance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const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  return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0000C0"/>
                </a:solidFill>
                <a:latin typeface="Consolas" panose="020B0609020204030204" pitchFamily="49" charset="0"/>
              </a:rPr>
              <a:t>savings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800" b="1" dirty="0">
                <a:solidFill>
                  <a:srgbClr val="0000C0"/>
                </a:solidFill>
                <a:latin typeface="Consolas" panose="020B0609020204030204" pitchFamily="49" charset="0"/>
              </a:rPr>
              <a:t>checking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endParaRPr lang="en-US" sz="800" dirty="0"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5032"/>
                </a:solidFill>
                <a:latin typeface="Consolas" panose="020B0609020204030204" pitchFamily="49" charset="0"/>
              </a:rPr>
              <a:t>Account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Account::operator+(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const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005032"/>
                </a:solidFill>
                <a:latin typeface="Consolas" panose="020B0609020204030204" pitchFamily="49" charset="0"/>
              </a:rPr>
              <a:t>Account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&amp; </a:t>
            </a:r>
            <a:r>
              <a:rPr lang="en-US" sz="8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rhs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){</a:t>
            </a:r>
          </a:p>
          <a:p>
            <a:r>
              <a:rPr lang="en-US" sz="800" dirty="0">
                <a:solidFill>
                  <a:srgbClr val="005032"/>
                </a:solidFill>
                <a:latin typeface="Consolas" panose="020B0609020204030204" pitchFamily="49" charset="0"/>
              </a:rPr>
              <a:t>  Account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Consolas" panose="020B0609020204030204" pitchFamily="49" charset="0"/>
              </a:rPr>
              <a:t>tmpacct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000000"/>
                </a:solidFill>
                <a:latin typeface="Consolas" panose="020B0609020204030204" pitchFamily="49" charset="0"/>
              </a:rPr>
              <a:t>tmpacct.</a:t>
            </a:r>
            <a:r>
              <a:rPr lang="en-US" sz="800" dirty="0" err="1">
                <a:solidFill>
                  <a:srgbClr val="0000C0"/>
                </a:solidFill>
                <a:latin typeface="Consolas" panose="020B0609020204030204" pitchFamily="49" charset="0"/>
              </a:rPr>
              <a:t>savings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800" dirty="0">
                <a:solidFill>
                  <a:srgbClr val="0000C0"/>
                </a:solidFill>
                <a:latin typeface="Consolas" panose="020B0609020204030204" pitchFamily="49" charset="0"/>
              </a:rPr>
              <a:t>savings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800" dirty="0" err="1">
                <a:solidFill>
                  <a:srgbClr val="000000"/>
                </a:solidFill>
                <a:latin typeface="Consolas" panose="020B0609020204030204" pitchFamily="49" charset="0"/>
              </a:rPr>
              <a:t>rhs.</a:t>
            </a:r>
            <a:r>
              <a:rPr lang="en-US" sz="800" dirty="0" err="1">
                <a:solidFill>
                  <a:srgbClr val="0000C0"/>
                </a:solidFill>
                <a:latin typeface="Consolas" panose="020B0609020204030204" pitchFamily="49" charset="0"/>
              </a:rPr>
              <a:t>savings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000000"/>
                </a:solidFill>
                <a:latin typeface="Consolas" panose="020B0609020204030204" pitchFamily="49" charset="0"/>
              </a:rPr>
              <a:t>tmpacct.</a:t>
            </a:r>
            <a:r>
              <a:rPr lang="en-US" sz="800" dirty="0" err="1">
                <a:solidFill>
                  <a:srgbClr val="0000C0"/>
                </a:solidFill>
                <a:latin typeface="Consolas" panose="020B0609020204030204" pitchFamily="49" charset="0"/>
              </a:rPr>
              <a:t>checking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800" dirty="0">
                <a:solidFill>
                  <a:srgbClr val="0000C0"/>
                </a:solidFill>
                <a:latin typeface="Consolas" panose="020B0609020204030204" pitchFamily="49" charset="0"/>
              </a:rPr>
              <a:t>checking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800" dirty="0" err="1">
                <a:solidFill>
                  <a:srgbClr val="000000"/>
                </a:solidFill>
                <a:latin typeface="Consolas" panose="020B0609020204030204" pitchFamily="49" charset="0"/>
              </a:rPr>
              <a:t>rhs.</a:t>
            </a:r>
            <a:r>
              <a:rPr lang="en-US" sz="800" dirty="0" err="1">
                <a:solidFill>
                  <a:srgbClr val="0000C0"/>
                </a:solidFill>
                <a:latin typeface="Consolas" panose="020B0609020204030204" pitchFamily="49" charset="0"/>
              </a:rPr>
              <a:t>checking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  return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tmpacct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en-US" sz="800" dirty="0">
                <a:solidFill>
                  <a:srgbClr val="005032"/>
                </a:solidFill>
                <a:latin typeface="Consolas" panose="020B0609020204030204" pitchFamily="49" charset="0"/>
              </a:rPr>
              <a:t>Account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Account::operator-(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const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005032"/>
                </a:solidFill>
                <a:latin typeface="Consolas" panose="020B0609020204030204" pitchFamily="49" charset="0"/>
              </a:rPr>
              <a:t>Account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&amp; </a:t>
            </a:r>
            <a:r>
              <a:rPr lang="en-US" sz="8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rhs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){</a:t>
            </a:r>
          </a:p>
          <a:p>
            <a:r>
              <a:rPr lang="en-US" sz="800" dirty="0">
                <a:solidFill>
                  <a:srgbClr val="005032"/>
                </a:solidFill>
                <a:latin typeface="Consolas" panose="020B0609020204030204" pitchFamily="49" charset="0"/>
              </a:rPr>
              <a:t>  Account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Consolas" panose="020B0609020204030204" pitchFamily="49" charset="0"/>
              </a:rPr>
              <a:t>tmpacct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000000"/>
                </a:solidFill>
                <a:latin typeface="Consolas" panose="020B0609020204030204" pitchFamily="49" charset="0"/>
              </a:rPr>
              <a:t>tmpacct.</a:t>
            </a:r>
            <a:r>
              <a:rPr lang="en-US" sz="800" dirty="0" err="1">
                <a:solidFill>
                  <a:srgbClr val="0000C0"/>
                </a:solidFill>
                <a:latin typeface="Consolas" panose="020B0609020204030204" pitchFamily="49" charset="0"/>
              </a:rPr>
              <a:t>savings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800" dirty="0">
                <a:solidFill>
                  <a:srgbClr val="0000C0"/>
                </a:solidFill>
                <a:latin typeface="Consolas" panose="020B0609020204030204" pitchFamily="49" charset="0"/>
              </a:rPr>
              <a:t>savings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- </a:t>
            </a:r>
            <a:r>
              <a:rPr lang="en-US" sz="800" dirty="0" err="1">
                <a:solidFill>
                  <a:srgbClr val="000000"/>
                </a:solidFill>
                <a:latin typeface="Consolas" panose="020B0609020204030204" pitchFamily="49" charset="0"/>
              </a:rPr>
              <a:t>rhs.</a:t>
            </a:r>
            <a:r>
              <a:rPr lang="en-US" sz="800" dirty="0" err="1">
                <a:solidFill>
                  <a:srgbClr val="0000C0"/>
                </a:solidFill>
                <a:latin typeface="Consolas" panose="020B0609020204030204" pitchFamily="49" charset="0"/>
              </a:rPr>
              <a:t>savings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000000"/>
                </a:solidFill>
                <a:latin typeface="Consolas" panose="020B0609020204030204" pitchFamily="49" charset="0"/>
              </a:rPr>
              <a:t>tmpacct.</a:t>
            </a:r>
            <a:r>
              <a:rPr lang="en-US" sz="800" dirty="0" err="1">
                <a:solidFill>
                  <a:srgbClr val="0000C0"/>
                </a:solidFill>
                <a:latin typeface="Consolas" panose="020B0609020204030204" pitchFamily="49" charset="0"/>
              </a:rPr>
              <a:t>checking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800" dirty="0">
                <a:solidFill>
                  <a:srgbClr val="0000C0"/>
                </a:solidFill>
                <a:latin typeface="Consolas" panose="020B0609020204030204" pitchFamily="49" charset="0"/>
              </a:rPr>
              <a:t>checking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- </a:t>
            </a:r>
            <a:r>
              <a:rPr lang="en-US" sz="800" dirty="0" err="1">
                <a:solidFill>
                  <a:srgbClr val="000000"/>
                </a:solidFill>
                <a:latin typeface="Consolas" panose="020B0609020204030204" pitchFamily="49" charset="0"/>
              </a:rPr>
              <a:t>rhs.</a:t>
            </a:r>
            <a:r>
              <a:rPr lang="en-US" sz="800" dirty="0" err="1">
                <a:solidFill>
                  <a:srgbClr val="0000C0"/>
                </a:solidFill>
                <a:latin typeface="Consolas" panose="020B0609020204030204" pitchFamily="49" charset="0"/>
              </a:rPr>
              <a:t>checking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  return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tmpacct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bool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Account::operator==(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const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005032"/>
                </a:solidFill>
                <a:latin typeface="Consolas" panose="020B0609020204030204" pitchFamily="49" charset="0"/>
              </a:rPr>
              <a:t>Account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&amp; </a:t>
            </a:r>
            <a:r>
              <a:rPr lang="en-US" sz="8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rhs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){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  if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((</a:t>
            </a:r>
            <a:r>
              <a:rPr lang="en-US" sz="800" b="1" dirty="0">
                <a:solidFill>
                  <a:srgbClr val="0000C0"/>
                </a:solidFill>
                <a:latin typeface="Consolas" panose="020B0609020204030204" pitchFamily="49" charset="0"/>
              </a:rPr>
              <a:t>savings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8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rhs.</a:t>
            </a:r>
            <a:r>
              <a:rPr lang="en-US" sz="800" b="1" dirty="0" err="1">
                <a:solidFill>
                  <a:srgbClr val="0000C0"/>
                </a:solidFill>
                <a:latin typeface="Consolas" panose="020B0609020204030204" pitchFamily="49" charset="0"/>
              </a:rPr>
              <a:t>savings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) &amp;&amp; (</a:t>
            </a:r>
            <a:r>
              <a:rPr lang="en-US" sz="800" b="1" dirty="0">
                <a:solidFill>
                  <a:srgbClr val="0000C0"/>
                </a:solidFill>
                <a:latin typeface="Consolas" panose="020B0609020204030204" pitchFamily="49" charset="0"/>
              </a:rPr>
              <a:t>checking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8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rhs.</a:t>
            </a:r>
            <a:r>
              <a:rPr lang="en-US" sz="800" b="1" dirty="0" err="1">
                <a:solidFill>
                  <a:srgbClr val="0000C0"/>
                </a:solidFill>
                <a:latin typeface="Consolas" panose="020B0609020204030204" pitchFamily="49" charset="0"/>
              </a:rPr>
              <a:t>checking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))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    return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  else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    return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false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bool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Account::operator&gt;(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const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005032"/>
                </a:solidFill>
                <a:latin typeface="Consolas" panose="020B0609020204030204" pitchFamily="49" charset="0"/>
              </a:rPr>
              <a:t>Account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&amp; </a:t>
            </a:r>
            <a:r>
              <a:rPr lang="en-US" sz="8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rhs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){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  if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this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-&gt;</a:t>
            </a:r>
            <a:r>
              <a:rPr lang="en-US" sz="8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calcBalance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() &gt; </a:t>
            </a:r>
            <a:r>
              <a:rPr lang="en-US" sz="8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rhs.calcBalance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())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    return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  else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    return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false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bool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Account::operator&lt;(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const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005032"/>
                </a:solidFill>
                <a:latin typeface="Consolas" panose="020B0609020204030204" pitchFamily="49" charset="0"/>
              </a:rPr>
              <a:t>Account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&amp; </a:t>
            </a:r>
            <a:r>
              <a:rPr lang="en-US" sz="8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rhs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){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  if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this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-&gt;</a:t>
            </a:r>
            <a:r>
              <a:rPr lang="en-US" sz="8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calcBalance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() &lt; </a:t>
            </a:r>
            <a:r>
              <a:rPr lang="en-US" sz="8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rhs.calcBalance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())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    return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  else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    return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false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B0FE56-B44F-4CC5-8C29-FCDD62B37CA3}"/>
              </a:ext>
            </a:extLst>
          </p:cNvPr>
          <p:cNvSpPr/>
          <p:nvPr/>
        </p:nvSpPr>
        <p:spPr>
          <a:xfrm>
            <a:off x="5715002" y="309545"/>
            <a:ext cx="3250029" cy="40318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3F7F5F"/>
                </a:solidFill>
                <a:latin typeface="Consolas" panose="020B0609020204030204" pitchFamily="49" charset="0"/>
              </a:rPr>
              <a:t>/*</a:t>
            </a:r>
          </a:p>
          <a:p>
            <a:r>
              <a:rPr lang="en-US" sz="800" dirty="0">
                <a:solidFill>
                  <a:srgbClr val="3F7F5F"/>
                </a:solidFill>
                <a:latin typeface="Consolas" panose="020B0609020204030204" pitchFamily="49" charset="0"/>
              </a:rPr>
              <a:t> * operator_overloading.cpp</a:t>
            </a:r>
          </a:p>
          <a:p>
            <a:r>
              <a:rPr lang="en-US" sz="800" dirty="0">
                <a:solidFill>
                  <a:srgbClr val="3F7F5F"/>
                </a:solidFill>
                <a:latin typeface="Consolas" panose="020B0609020204030204" pitchFamily="49" charset="0"/>
              </a:rPr>
              <a:t> *</a:t>
            </a:r>
          </a:p>
          <a:p>
            <a:r>
              <a:rPr lang="en-US" sz="800" dirty="0">
                <a:solidFill>
                  <a:srgbClr val="3F7F5F"/>
                </a:solidFill>
                <a:latin typeface="Consolas" panose="020B0609020204030204" pitchFamily="49" charset="0"/>
              </a:rPr>
              <a:t> *  Created on: Mar 28, 2019</a:t>
            </a:r>
          </a:p>
          <a:p>
            <a:r>
              <a:rPr lang="en-US" sz="800" dirty="0">
                <a:solidFill>
                  <a:srgbClr val="3F7F5F"/>
                </a:solidFill>
                <a:latin typeface="Consolas" panose="020B0609020204030204" pitchFamily="49" charset="0"/>
              </a:rPr>
              <a:t> *      Author: johnsontimoj</a:t>
            </a:r>
          </a:p>
          <a:p>
            <a:r>
              <a:rPr lang="en-US" sz="800" dirty="0">
                <a:solidFill>
                  <a:srgbClr val="3F7F5F"/>
                </a:solidFill>
                <a:latin typeface="Consolas" panose="020B0609020204030204" pitchFamily="49" charset="0"/>
              </a:rPr>
              <a:t> */</a:t>
            </a:r>
          </a:p>
          <a:p>
            <a:endParaRPr lang="en-US" sz="800" dirty="0">
              <a:latin typeface="Consolas" panose="020B0609020204030204" pitchFamily="49" charset="0"/>
            </a:endParaRPr>
          </a:p>
          <a:p>
            <a:endParaRPr lang="en-US" sz="800" dirty="0">
              <a:latin typeface="Consolas" panose="020B0609020204030204" pitchFamily="49" charset="0"/>
            </a:endParaRP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#include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2A00FF"/>
                </a:solidFill>
                <a:latin typeface="Consolas" panose="020B0609020204030204" pitchFamily="49" charset="0"/>
              </a:rPr>
              <a:t>"</a:t>
            </a:r>
            <a:r>
              <a:rPr lang="en-US" sz="800" b="1" dirty="0" err="1">
                <a:solidFill>
                  <a:srgbClr val="2A00FF"/>
                </a:solidFill>
                <a:latin typeface="Consolas" panose="020B0609020204030204" pitchFamily="49" charset="0"/>
              </a:rPr>
              <a:t>Account.h</a:t>
            </a:r>
            <a:r>
              <a:rPr lang="en-US" sz="800" b="1" dirty="0">
                <a:solidFill>
                  <a:srgbClr val="2A00FF"/>
                </a:solidFill>
                <a:latin typeface="Consolas" panose="020B0609020204030204" pitchFamily="49" charset="0"/>
              </a:rPr>
              <a:t>"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#include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2A00FF"/>
                </a:solidFill>
                <a:latin typeface="Consolas" panose="020B0609020204030204" pitchFamily="49" charset="0"/>
              </a:rPr>
              <a:t>&lt;iostream&gt;</a:t>
            </a: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using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namespace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std;</a:t>
            </a:r>
          </a:p>
          <a:p>
            <a:endParaRPr lang="en-US" sz="800" dirty="0">
              <a:latin typeface="Consolas" panose="020B0609020204030204" pitchFamily="49" charset="0"/>
            </a:endParaRP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main(</a:t>
            </a:r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){</a:t>
            </a:r>
          </a:p>
          <a:p>
            <a:endParaRPr lang="en-US" sz="800" dirty="0"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5032"/>
                </a:solidFill>
                <a:latin typeface="Consolas" panose="020B0609020204030204" pitchFamily="49" charset="0"/>
              </a:rPr>
              <a:t>  Account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act1;</a:t>
            </a:r>
          </a:p>
          <a:p>
            <a:r>
              <a:rPr lang="en-US" sz="800" dirty="0">
                <a:solidFill>
                  <a:srgbClr val="005032"/>
                </a:solidFill>
                <a:latin typeface="Consolas" panose="020B0609020204030204" pitchFamily="49" charset="0"/>
              </a:rPr>
              <a:t>  Account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act2(100,100);</a:t>
            </a:r>
          </a:p>
          <a:p>
            <a:r>
              <a:rPr lang="en-US" sz="800" dirty="0">
                <a:solidFill>
                  <a:srgbClr val="005032"/>
                </a:solidFill>
                <a:latin typeface="Consolas" panose="020B0609020204030204" pitchFamily="49" charset="0"/>
              </a:rPr>
              <a:t>  Account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act3;</a:t>
            </a:r>
          </a:p>
          <a:p>
            <a:endParaRPr lang="en-US" sz="800" dirty="0"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000000"/>
                </a:solidFill>
                <a:latin typeface="Consolas" panose="020B0609020204030204" pitchFamily="49" charset="0"/>
              </a:rPr>
              <a:t>cout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800" dirty="0">
                <a:solidFill>
                  <a:srgbClr val="2A00FF"/>
                </a:solidFill>
                <a:latin typeface="Consolas" panose="020B0609020204030204" pitchFamily="49" charset="0"/>
              </a:rPr>
              <a:t>"act1 == act2 "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&lt;&lt; (act1 == act2) &lt;&lt; </a:t>
            </a:r>
            <a:r>
              <a:rPr lang="en-US" sz="800" b="1" dirty="0" err="1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 act3 = act2 + act1;</a:t>
            </a: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000000"/>
                </a:solidFill>
                <a:latin typeface="Consolas" panose="020B0609020204030204" pitchFamily="49" charset="0"/>
              </a:rPr>
              <a:t>cout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800" dirty="0">
                <a:solidFill>
                  <a:srgbClr val="2A00FF"/>
                </a:solidFill>
                <a:latin typeface="Consolas" panose="020B0609020204030204" pitchFamily="49" charset="0"/>
              </a:rPr>
              <a:t>"act3 == act2 "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&lt;&lt; (act3 == act2) &lt;&lt; </a:t>
            </a:r>
            <a:r>
              <a:rPr lang="en-US" sz="800" b="1" dirty="0" err="1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 act3 = act3 - act2;</a:t>
            </a: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000000"/>
                </a:solidFill>
                <a:latin typeface="Consolas" panose="020B0609020204030204" pitchFamily="49" charset="0"/>
              </a:rPr>
              <a:t>cout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800" dirty="0">
                <a:solidFill>
                  <a:srgbClr val="2A00FF"/>
                </a:solidFill>
                <a:latin typeface="Consolas" panose="020B0609020204030204" pitchFamily="49" charset="0"/>
              </a:rPr>
              <a:t>"act3 == act2 "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&lt;&lt; (act3 == act2) &lt;&lt; </a:t>
            </a:r>
            <a:r>
              <a:rPr lang="en-US" sz="800" b="1" dirty="0" err="1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</a:p>
          <a:p>
            <a:r>
              <a:rPr lang="en-US" sz="800">
                <a:solidFill>
                  <a:srgbClr val="000000"/>
                </a:solidFill>
                <a:latin typeface="Consolas" panose="020B0609020204030204" pitchFamily="49" charset="0"/>
              </a:rPr>
              <a:t>  cout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&lt;&lt; act2.calcBalance() &lt;&lt; </a:t>
            </a:r>
            <a:r>
              <a:rPr lang="en-US" sz="800" b="1" dirty="0" err="1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000000"/>
                </a:solidFill>
                <a:latin typeface="Consolas" panose="020B0609020204030204" pitchFamily="49" charset="0"/>
              </a:rPr>
              <a:t>cout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&lt;&lt; (act2 &gt; act1) &lt;&lt; </a:t>
            </a:r>
            <a:r>
              <a:rPr lang="en-US" sz="800" b="1" dirty="0" err="1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000000"/>
                </a:solidFill>
                <a:latin typeface="Consolas" panose="020B0609020204030204" pitchFamily="49" charset="0"/>
              </a:rPr>
              <a:t>cout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&lt;&lt; (act2 &lt; act1) &lt;&lt; </a:t>
            </a:r>
            <a:r>
              <a:rPr lang="en-US" sz="800" b="1" dirty="0" err="1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800" dirty="0">
              <a:latin typeface="Consolas" panose="020B0609020204030204" pitchFamily="49" charset="0"/>
            </a:endParaRPr>
          </a:p>
          <a:p>
            <a:r>
              <a:rPr lang="en-US" sz="800" b="1" dirty="0">
                <a:solidFill>
                  <a:srgbClr val="7F0055"/>
                </a:solidFill>
                <a:latin typeface="Consolas" panose="020B0609020204030204" pitchFamily="49" charset="0"/>
              </a:rPr>
              <a:t>  return</a:t>
            </a:r>
            <a:r>
              <a:rPr lang="en-US" sz="800" b="1" dirty="0">
                <a:solidFill>
                  <a:srgbClr val="000000"/>
                </a:solidFill>
                <a:latin typeface="Consolas" panose="020B0609020204030204" pitchFamily="49" charset="0"/>
              </a:rPr>
              <a:t> 0;</a:t>
            </a: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BA0B84-4B82-4C3A-9878-D6BBA3082994}"/>
              </a:ext>
            </a:extLst>
          </p:cNvPr>
          <p:cNvSpPr/>
          <p:nvPr/>
        </p:nvSpPr>
        <p:spPr>
          <a:xfrm>
            <a:off x="6719696" y="4872563"/>
            <a:ext cx="111785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act1 == act2 0</a:t>
            </a: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act3 == act2 1</a:t>
            </a: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act3 == act2 0</a:t>
            </a: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200</a:t>
            </a: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1</a:t>
            </a:r>
          </a:p>
          <a:p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0</a:t>
            </a:r>
            <a:endParaRPr lang="en-US" sz="1400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EE48691-F058-4878-B8B7-4354CB1B5FA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7280" y="410040"/>
              <a:ext cx="9055080" cy="5920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EE48691-F058-4878-B8B7-4354CB1B5F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920" y="400680"/>
                <a:ext cx="9073800" cy="59392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8AF4158-6D56-4DE5-AB9D-CBF7A0C17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9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336"/>
    </mc:Choice>
    <mc:Fallback xmlns="">
      <p:transition spd="slow" advTm="757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Operator Overloading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Unary operator overloading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Consider a Class Circle with member variable radius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Overload the prefix ++ operator (returns the new value)</a:t>
            </a:r>
          </a:p>
          <a:p>
            <a:pPr marL="228600" lvl="1" indent="0">
              <a:buNone/>
            </a:pPr>
            <a:endParaRPr lang="en-US" sz="2200" dirty="0"/>
          </a:p>
          <a:p>
            <a:pPr marL="228600" lvl="1" indent="0">
              <a:buNone/>
            </a:pPr>
            <a:r>
              <a:rPr lang="en-US" sz="2200" dirty="0"/>
              <a:t>Circle operator++();		// declaration – no parameters (.h)</a:t>
            </a:r>
          </a:p>
          <a:p>
            <a:pPr marL="228600" lvl="1" indent="0">
              <a:buNone/>
            </a:pPr>
            <a:endParaRPr lang="en-US" sz="2200" dirty="0"/>
          </a:p>
          <a:p>
            <a:pPr marL="228600" lvl="1" indent="0">
              <a:buNone/>
            </a:pPr>
            <a:r>
              <a:rPr lang="en-US" sz="2200" dirty="0"/>
              <a:t>Circle Circle::operator++(){	// definition (.</a:t>
            </a:r>
            <a:r>
              <a:rPr lang="en-US" sz="2200" dirty="0" err="1"/>
              <a:t>cpp</a:t>
            </a:r>
            <a:r>
              <a:rPr lang="en-US" sz="2200" dirty="0"/>
              <a:t>)</a:t>
            </a:r>
          </a:p>
          <a:p>
            <a:pPr marL="228600" lvl="1" indent="0">
              <a:buNone/>
            </a:pPr>
            <a:r>
              <a:rPr lang="en-US" sz="2200" dirty="0"/>
              <a:t>   ++radius;</a:t>
            </a:r>
          </a:p>
          <a:p>
            <a:pPr marL="228600" lvl="1" indent="0">
              <a:buNone/>
            </a:pPr>
            <a:r>
              <a:rPr lang="en-US" sz="2200" dirty="0"/>
              <a:t>   return *this;</a:t>
            </a:r>
          </a:p>
          <a:p>
            <a:pPr marL="228600" lvl="1" indent="0">
              <a:buNone/>
            </a:pPr>
            <a:r>
              <a:rPr lang="en-US" sz="2200" dirty="0"/>
              <a:t>}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1C4724-AB04-48FF-B830-5540A5CAE9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80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722"/>
    </mc:Choice>
    <mc:Fallback>
      <p:transition spd="slow" advTm="113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Operator Overloading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Unary operator overloading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Consider a Class Circle with member variable radius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Overload the postfix -- operator (returns the original value)</a:t>
            </a:r>
          </a:p>
          <a:p>
            <a:pPr marL="228600" lvl="1" indent="0">
              <a:buNone/>
            </a:pPr>
            <a:endParaRPr lang="en-US" sz="2200" dirty="0"/>
          </a:p>
          <a:p>
            <a:pPr marL="228600" lvl="1" indent="0">
              <a:buNone/>
            </a:pPr>
            <a:r>
              <a:rPr lang="en-US" sz="1600" dirty="0"/>
              <a:t>Circle operator--(double foo);		// declaration w/ dummy parameter (.h)</a:t>
            </a:r>
          </a:p>
          <a:p>
            <a:pPr marL="228600" lvl="1" indent="0">
              <a:buNone/>
            </a:pPr>
            <a:r>
              <a:rPr lang="en-US" sz="1600" dirty="0"/>
              <a:t>				// dummy parameter causes compiler to</a:t>
            </a:r>
          </a:p>
          <a:p>
            <a:pPr marL="228600" lvl="1" indent="0">
              <a:buNone/>
            </a:pPr>
            <a:r>
              <a:rPr lang="en-US" sz="1600" dirty="0"/>
              <a:t>				// use this </a:t>
            </a:r>
            <a:r>
              <a:rPr lang="en-US" sz="1600" dirty="0" err="1"/>
              <a:t>fn</a:t>
            </a:r>
            <a:r>
              <a:rPr lang="en-US" sz="1600" dirty="0"/>
              <a:t> when called in postfix notation</a:t>
            </a:r>
          </a:p>
          <a:p>
            <a:pPr marL="228600" lvl="1" indent="0">
              <a:buNone/>
            </a:pPr>
            <a:endParaRPr lang="en-US" sz="1600" dirty="0"/>
          </a:p>
          <a:p>
            <a:pPr marL="228600" lvl="1" indent="0">
              <a:buNone/>
            </a:pPr>
            <a:r>
              <a:rPr lang="en-US" sz="1600" dirty="0"/>
              <a:t>Circle Circle::operator--(double foo){	// definition (.</a:t>
            </a:r>
            <a:r>
              <a:rPr lang="en-US" sz="1600" dirty="0" err="1"/>
              <a:t>cpp</a:t>
            </a:r>
            <a:r>
              <a:rPr lang="en-US" sz="1600" dirty="0"/>
              <a:t>)</a:t>
            </a:r>
          </a:p>
          <a:p>
            <a:pPr marL="228600" lvl="1" indent="0">
              <a:buNone/>
            </a:pPr>
            <a:r>
              <a:rPr lang="en-US" sz="1600" dirty="0"/>
              <a:t>   Circle </a:t>
            </a:r>
            <a:r>
              <a:rPr lang="en-US" sz="1600" dirty="0" err="1"/>
              <a:t>tmpcir</a:t>
            </a:r>
            <a:r>
              <a:rPr lang="en-US" sz="1600" dirty="0"/>
              <a:t> = *this;		// save a copy of original</a:t>
            </a:r>
          </a:p>
          <a:p>
            <a:pPr marL="228600" lvl="1" indent="0">
              <a:buNone/>
            </a:pPr>
            <a:r>
              <a:rPr lang="en-US" sz="1600" dirty="0"/>
              <a:t>   radius--;			// modify original</a:t>
            </a:r>
          </a:p>
          <a:p>
            <a:pPr marL="228600" lvl="1" indent="0">
              <a:buNone/>
            </a:pPr>
            <a:r>
              <a:rPr lang="en-US" sz="1600" dirty="0"/>
              <a:t>   return </a:t>
            </a:r>
            <a:r>
              <a:rPr lang="en-US" sz="1600" dirty="0" err="1"/>
              <a:t>tmpcir</a:t>
            </a:r>
            <a:r>
              <a:rPr lang="en-US" sz="1600" dirty="0"/>
              <a:t>;			// return the copy</a:t>
            </a:r>
          </a:p>
          <a:p>
            <a:pPr marL="228600" lvl="1" indent="0">
              <a:buNone/>
            </a:pPr>
            <a:r>
              <a:rPr lang="en-US" sz="1600" dirty="0"/>
              <a:t>}</a:t>
            </a:r>
            <a:endParaRPr lang="en-US" sz="2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87F8E81-050A-444D-B9C1-068616CB1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69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885"/>
    </mc:Choice>
    <mc:Fallback>
      <p:transition spd="slow" advTm="136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Operator Overloading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Assignment operator overloading</a:t>
            </a:r>
          </a:p>
          <a:p>
            <a:pPr lvl="1"/>
            <a:r>
              <a:rPr lang="en-US" dirty="0"/>
              <a:t>obj2 = obj1		does a variable by variable copy</a:t>
            </a:r>
          </a:p>
          <a:p>
            <a:pPr lvl="1"/>
            <a:r>
              <a:rPr lang="en-US" dirty="0"/>
              <a:t>What if one of the member variables is a pointer</a:t>
            </a:r>
          </a:p>
          <a:p>
            <a:pPr lvl="2"/>
            <a:r>
              <a:rPr lang="en-US" dirty="0"/>
              <a:t>The copy will leave 2 objects pointing to the same memory location</a:t>
            </a:r>
          </a:p>
          <a:p>
            <a:pPr lvl="1"/>
            <a:r>
              <a:rPr lang="en-US" dirty="0"/>
              <a:t>Support	a = b = c = d;</a:t>
            </a:r>
          </a:p>
          <a:p>
            <a:pPr lvl="2"/>
            <a:r>
              <a:rPr lang="en-US" dirty="0"/>
              <a:t>Return type is a reference to a new object</a:t>
            </a:r>
          </a:p>
          <a:p>
            <a:pPr lvl="1"/>
            <a:endParaRPr lang="en-US" dirty="0"/>
          </a:p>
          <a:p>
            <a:pPr marL="228600" lvl="1" indent="0">
              <a:buNone/>
            </a:pPr>
            <a:r>
              <a:rPr lang="en-US" sz="1800" b="1" dirty="0"/>
              <a:t>Circle &amp; operator=(const Circle &amp; </a:t>
            </a:r>
            <a:r>
              <a:rPr lang="en-US" sz="1800" b="1" dirty="0" err="1"/>
              <a:t>rhs</a:t>
            </a:r>
            <a:r>
              <a:rPr lang="en-US" sz="1800" b="1" dirty="0"/>
              <a:t>);	// declaration (.h)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    Circle &amp; Circle::operator=(const Circle &amp; </a:t>
            </a:r>
            <a:r>
              <a:rPr lang="en-US" sz="1800" b="1" dirty="0" err="1"/>
              <a:t>rhs</a:t>
            </a:r>
            <a:r>
              <a:rPr lang="en-US" sz="1800" b="1" dirty="0"/>
              <a:t>){	// definition (.</a:t>
            </a:r>
            <a:r>
              <a:rPr lang="en-US" sz="1800" b="1" dirty="0" err="1"/>
              <a:t>cpp</a:t>
            </a:r>
            <a:r>
              <a:rPr lang="en-US" sz="1800" b="1" dirty="0"/>
              <a:t>)</a:t>
            </a:r>
          </a:p>
          <a:p>
            <a:pPr marL="0" indent="0">
              <a:buNone/>
            </a:pPr>
            <a:r>
              <a:rPr lang="en-US" sz="1800" b="1" dirty="0"/>
              <a:t>        if(&amp;</a:t>
            </a:r>
            <a:r>
              <a:rPr lang="en-US" sz="1800" b="1" dirty="0" err="1"/>
              <a:t>rhs</a:t>
            </a:r>
            <a:r>
              <a:rPr lang="en-US" sz="1800" b="1" dirty="0"/>
              <a:t> != this){			// don’t copy if same, e.g. a=a</a:t>
            </a:r>
          </a:p>
          <a:p>
            <a:pPr marL="0" indent="0">
              <a:buNone/>
            </a:pPr>
            <a:r>
              <a:rPr lang="en-US" sz="1800" b="1" dirty="0"/>
              <a:t>            this-&gt;</a:t>
            </a:r>
            <a:r>
              <a:rPr lang="en-US" sz="1800" b="1" dirty="0" err="1"/>
              <a:t>setRadius</a:t>
            </a:r>
            <a:r>
              <a:rPr lang="en-US" sz="1800" b="1" dirty="0"/>
              <a:t>(</a:t>
            </a:r>
            <a:r>
              <a:rPr lang="en-US" sz="1800" b="1" dirty="0" err="1"/>
              <a:t>rhs.getRadius</a:t>
            </a:r>
            <a:r>
              <a:rPr lang="en-US" sz="1800" b="1" dirty="0"/>
              <a:t>());</a:t>
            </a:r>
          </a:p>
          <a:p>
            <a:pPr marL="0" indent="0">
              <a:buNone/>
            </a:pPr>
            <a:r>
              <a:rPr lang="en-US" sz="1800" dirty="0"/>
              <a:t>        }</a:t>
            </a:r>
          </a:p>
          <a:p>
            <a:pPr marL="0" indent="0">
              <a:buNone/>
            </a:pPr>
            <a:r>
              <a:rPr lang="en-US" sz="1800" b="1" dirty="0"/>
              <a:t>        return *this;</a:t>
            </a:r>
          </a:p>
          <a:p>
            <a:pPr marL="0" indent="0">
              <a:buNone/>
            </a:pPr>
            <a:r>
              <a:rPr lang="en-US" sz="1800" dirty="0"/>
              <a:t>    }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4588C7-8918-493B-82DE-D079B784C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85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492"/>
    </mc:Choice>
    <mc:Fallback>
      <p:transition spd="slow" advTm="244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10900</TotalTime>
  <Words>1179</Words>
  <Application>Microsoft Office PowerPoint</Application>
  <PresentationFormat>On-screen Show (4:3)</PresentationFormat>
  <Paragraphs>208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Consolas</vt:lpstr>
      <vt:lpstr>Office Theme</vt:lpstr>
      <vt:lpstr>Operator Overloading</vt:lpstr>
      <vt:lpstr>Operator Overloading</vt:lpstr>
      <vt:lpstr>Operator Overloading</vt:lpstr>
      <vt:lpstr>Operator Overloading</vt:lpstr>
      <vt:lpstr>Operator Overloading</vt:lpstr>
      <vt:lpstr>Operator Overloading</vt:lpstr>
      <vt:lpstr>Operator Overloading</vt:lpstr>
      <vt:lpstr>Operator Overloading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</dc:creator>
  <cp:keywords/>
  <cp:lastModifiedBy>Johnson, Dr. Timothy</cp:lastModifiedBy>
  <cp:revision>407</cp:revision>
  <dcterms:created xsi:type="dcterms:W3CDTF">2016-05-09T17:50:46Z</dcterms:created>
  <dcterms:modified xsi:type="dcterms:W3CDTF">2020-03-30T17:26:23Z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AndYear">
    <vt:lpwstr>EE 3921 - Fall 2016</vt:lpwstr>
  </property>
</Properties>
</file>