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3"/>
  </p:notesMasterIdLst>
  <p:sldIdLst>
    <p:sldId id="344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8" r:id="rId11"/>
    <p:sldId id="35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94356" autoAdjust="0"/>
  </p:normalViewPr>
  <p:slideViewPr>
    <p:cSldViewPr snapToGrid="0">
      <p:cViewPr varScale="1">
        <p:scale>
          <a:sx n="61" d="100"/>
          <a:sy n="61" d="100"/>
        </p:scale>
        <p:origin x="9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8T15:13:21.3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727">
    <iact:property name="dataType"/>
    <iact:actionData xml:id="d0">
      <inkml:trace xmlns:inkml="http://www.w3.org/2003/InkML" xml:id="stk0" contextRef="#ctx0" brushRef="#br0">20686 7861 101 0,'-7'-5'44'11,"-1"4"3"-6,1 1-31-2,1 0 2 7,-1-4-13-5,-1 3 3 6,1-1-6-8,2-1 6 8,2 1-6-7,1 2 9 8,-3 0-4-8,2 0 8 6,3-2-3-4,-4 1 7 4,1-1-5-6,6 2 7 6,-1 2-8-4,-4-4 5 3,2 2-8-5,-3 2 4 7,3-2-9-7,-2 0 7 6,2 1-5-4,-1-1 8 4,1 2-8-5,-2-2 6 5,-3 0-9-6,3-2 4 7,2 4-8-7,0-4 5 6,7 2-7-5,3-1 6 5,5-1-7-6,3-8 7 7,2-1-7-7,5-6 7 7,0 2-6-6,5-3 5 4,-2-2-5-2,9-3 5 2,1 9-5-5,12-17 5 6,-1 8-5-5,16 1 5 5,-7-6-6-6,4-7 6 7,-6 8-6-6,-1-8 6 5,-9 1-5-5,-1 4 5 5,-7 7-6-5,-6 4 6 5,-9 13-6-5,-3-1 6 5,-5 7-5-6,-7 2 4 6,1-1-4-5,-3 4 6 5,-1-5-6-5,0 4 6 5,0-3-6-5,-3-1 5 5,3-1-9-5,-5-3-4 5,3 3-21-5,-8-4-66 5,0-2 7-5</inkml:trace>
    </iact:actionData>
  </iact:action>
  <iact:action type="add" startTime="44850">
    <iact:property name="dataType"/>
    <iact:actionData xml:id="d1">
      <inkml:trace xmlns:inkml="http://www.w3.org/2003/InkML" xml:id="stk1" contextRef="#ctx0" brushRef="#br0">20772 8879 61 0,'-3'-12'14'4,"1"7"-1"6,4-2-30-6,-1 4-2 6,1 3-9-4</inkml:trace>
    </iact:actionData>
  </iact:action>
  <iact:action type="add" startTime="44924">
    <iact:property name="dataType"/>
    <iact:actionData xml:id="d2">
      <inkml:trace xmlns:inkml="http://www.w3.org/2003/InkML" xml:id="stk2" contextRef="#ctx0" brushRef="#br0">20779 8852 54 0,'-2'2'46'5,"0"-6"-3"5,2 6-4-6,-3-2-7 6,1-5-8-4,1 5 8 3,1 5-12-5,-2-10 0 7,4 8-14-6,1-3 1 5,4 0-8-6,-2-6 6 7,1 4-6-6,-2 2 5 5,2-2-5-5,-1-1 7 4,-1 1-5-4,-1-1 10 5,0 1-4-5,6 2 11 5,2-6-4-5,9 3 8 4,0-6-9-3,18-4 4 4,-6-7-10-6,18-3 4 7,-2-10-9-6,20-9 5 5,-7 1-6-6,17-6 5 6,-13 6-11-5,6 1-21 5,-19 13-71-5,-1 2 13 5</inkml:trace>
    </iact:actionData>
  </iact:action>
  <iact:action type="add" startTime="47513">
    <iact:property name="dataType"/>
    <iact:actionData xml:id="d3">
      <inkml:trace xmlns:inkml="http://www.w3.org/2003/InkML" xml:id="stk3" contextRef="#ctx0" brushRef="#br0">20787 9758 134 0,'3'-8'40'4,"9"5"11"7,0-7-43-6,4-2 6 5,1-10-10-5,6 1 7 5,4-6-3-5,7-1 8 4,1 3-5-5,8-8 4 7,-1-2-10-6,6-1-3 4,-1-3-21-4,1-5-45 6,0 9 5-6</inkml:trace>
    </iact:actionData>
  </iact:action>
  <iact:action type="add" startTime="49150">
    <iact:property name="dataType"/>
    <iact:actionData xml:id="d4">
      <inkml:trace xmlns:inkml="http://www.w3.org/2003/InkML" xml:id="stk4" contextRef="#ctx0" brushRef="#br0">20717 10654 135 0,'-8'0'46'5,"5"-1"11"5,-1 1-42-6,4-2 5 6,2-3-9-4,0 2 3 3,-1 1-6-4,4-6 10 5,0 1-5-5,4 0 12 6,4-4-4-7,10-6 7 6,-1 2-9-4,16-8 3 2,5-7-14-2,8-13 1 3,4 8-10-4,12-11 4 5,-11 3-12-4,1-11-26 4,-4 10-61-5,-2-14 5 5</inkml:trace>
    </iact:actionData>
  </iact:action>
  <iact:action type="add" startTime="55796">
    <iact:property name="dataType"/>
    <iact:actionData xml:id="d5">
      <inkml:trace xmlns:inkml="http://www.w3.org/2003/InkML" xml:id="stk5" contextRef="#ctx0" brushRef="#br0">7202 15739 95 0,'-23'-7'24'9,"13"-1"9"-4,-3-8-29 6,8 4 0-7,-2-11-3 7,14 1 0-6,-10-8-1 5,3 0 1-5,3 1-2 5,-3 7 1-5,-13 5 0 4,11 9 1-4,-8 10 2 6,-2 4 5-6,-4 6 8 5,7 5 3-5,-19-1 3 4,12 4 1-4,-1-3-4 6,-5-6-5-6,11 4-4 5,7-11-2-6,3 2-4 6,-6-9-1-5,14 8-3 5,-7-5 0-5,6 5 0 5,-6-5 1-5,10 8-2 6,-5-1 2-7,5 3-1 5,-5-7 0-3,4 5 0 3,4-6 1-3,-5-2-2 4,2 0 3-5,7-2-1 4,4-3 1-4,-9-1 0 5,10 6 0-5,4-7-1 5,-3 5 2-5,2 2-3 5,12 5 1-5,1 7-1 5,-8-5 2-5,8 1-3 5,-3-1 2-5,8-2-1 4,0-7 1-4,14-8-2 6,-3-5 3-7,13-12-2 7,-2 4 3-6,14-7-3 4,-7 7 2-4,4 7-2 5,-5 11 0-4,11 5-1 3,-14 8 2-4,12 7-3 5,-7 6 3-6,10 9-1 6,-9-3 2-4,4 1-2 4,-16-6 2-6,-4-8-2 6,-12-4 2-4,-3-3-2 4,-11-14 2-6,5 4-3 6,-11-7 2-4,-3-6-14 2,-8 1-18-3,-8-9-38 5,-7-5-5-4</inkml:trace>
    </iact:actionData>
  </iact:action>
  <iact:action type="add" startTime="56987">
    <iact:property name="dataType"/>
    <iact:actionData xml:id="d6">
      <inkml:trace xmlns:inkml="http://www.w3.org/2003/InkML" xml:id="stk6" contextRef="#ctx0" brushRef="#br0">7144 15754 59 0,'-6'-8'25'10,"4"1"5"-6,-5-3-11 7,9 0-1-7,-12-1 1 6,3 9 0-5,7-8-5 5,0 10-4-5,5-2-4 5,9-1-2-4,-6-2-3 3,2 5 2-4,5-5-3 5,-5 0 1-5,1-3-1 4,3-1 1-4,4-2-2 5,-3-1 1-5,6 1 0 5,-6 1 1-5,4 0-2 5,-3 5 2-5,-1-2-1 7,0 9 1-9,-3-2-2 7,-1 5 3-5,-6-5-2 5,0 3 2-5,-3-3-2 5,0 2 2-6,-1 1-2 7,-1-6 1-7,5 1-2 7,-1-1 2-6,-1-4-2 4,-3 0 2-3,-2-1-1 3,1 1 1-3,-8 1 0 3,6 1 0-4,-4 2 0 5,-4 3 1-5,1 0-2 5,-2 1 2-5,1 1-1 5,1-2 0-5,-2 2-1 5,4-4 1-4,-4-1-2 3,0-2 3-4,1 1-2 6,1-4 4-8,-10-2 7 7,7 5 4-5,-7-3 3 5,1 3 2-5,3 0-3 6,8 5-6-7,-7-2-5 6,8 5-1-4,4 2-4 4,-6-3 2-5,4 8-4 3,0-2 3-2,5 4-3 4,-3 0 3-5,3 4-3 5,0-1 1-6,7 10-1 7,-2 5 2-6,3 5-2 5,-3-2 2-5,0 8-2 5,10 3 3-5,-13-5-2 5,3-15 3-7,9 5-2 9,-5-17 1-8,-1 3-3 6,7-7 2-5,-2 2-3 5,-3-16 2-5,10 7-6 5,-7-14-5-5,-3-10-63 5,5-2 15-5</inkml:trace>
    </iact:actionData>
  </iact:action>
  <iact:action type="add" startTime="69245">
    <iact:property name="dataType"/>
    <iact:actionData xml:id="d7">
      <inkml:trace xmlns:inkml="http://www.w3.org/2003/InkML" xml:id="stk7" contextRef="#ctx0" brushRef="#br0">20664 11340 68 0,'-3'3'20'9,"0"0"3"-4,-2 4-13 5,1-7-8-5,-2 2 4 6,2-2-4-8,-2 0 4 8,2-2-6-6,-4 4 7 4,3 1-3-3,-5 2 9 3,3-3-4-4,1 6 11 5,-1-3-5-5,0 1 6 5,7 1-8-4,-3-2 4 4,5-2-12-6,4-1 3 6,-1-2-8-5,5-7 4 6,7-3-6-7,3-6 6 6,-3-1-5-5,6-9 4 5,5 1-5-6,5-8 5 8,2 3-5-9,13-13 5 8,2 1-5-6,20-3 4 4,-1 6-5-4,4-16 6 6,-4 17-5-6,2-11 2 4,-18 8-17-5,-5-4-37 6,0 19 5-4</inkml:trace>
    </iact:actionData>
  </iact:action>
  <iact:action type="add" startTime="77171">
    <iact:property name="dataType"/>
    <iact:actionData xml:id="d8">
      <inkml:trace xmlns:inkml="http://www.w3.org/2003/InkML" xml:id="stk8" contextRef="#ctx0" brushRef="#br0">21446 11711 91 0,'0'-3'52'5,"-2"1"3"5,2 2-25-5,-3 2-1 6,-2-4-14-8,-2 4 4 8,4 5-11-6,-4 1 9 5,1-1-4-5,-1-2 9 4,4-7-6-4,-2 10 6 4,5-4-11-3,0-4 3 4,3-4-10-5,4 4 5 5,3-6-5-5,8-9 6 5,7-9-6-5,10-12 6 5,13-7-9-4,17-24 5 4,4 1-10-6,5-9-16 5,-5 7-18-4,4-15-53 5,-11 15-9-4</inkml:trace>
    </iact:actionData>
  </iact:action>
  <iact:action type="add" startTime="78610">
    <iact:property name="dataType"/>
    <iact:actionData xml:id="d9">
      <inkml:trace xmlns:inkml="http://www.w3.org/2003/InkML" xml:id="stk9" contextRef="#ctx0" brushRef="#br0">21280 12279 115 0,'-2'2'61'4,"2"-12"-2"7,5-5-16-6,7 5-32 4,3-8 0-4,3-6-5 5,2 3-1-6,8-3-6 7,-3-5 4-6,10-3-4 5,-2 4 4-5,7-7-4 5,-2 2 3-5,12-7-27 5,-8 3-37-5,2-7 5 5</inkml:trace>
    </iact:actionData>
  </iact:action>
  <iact:action type="add" startTime="79324">
    <iact:property name="dataType"/>
    <iact:actionData xml:id="d10">
      <inkml:trace xmlns:inkml="http://www.w3.org/2003/InkML" xml:id="stk10" contextRef="#ctx0" brushRef="#br0">21376 12813 125 0,'4'0'61'4,"1"-6"-6"7,5-6-19-6,5-8-33 5,6-6 0-6,6-8-4 6,-1 1 2-4,6-5-5 3,-1 3 3-3,3-8-5 3,2 5 0-4,4-7-30 4,3 2-18-3,14-17-5 4</inkml:trace>
    </iact:actionData>
  </iact:action>
  <iact:action type="add" startTime="79963">
    <iact:property name="dataType"/>
    <iact:actionData xml:id="d11">
      <inkml:trace xmlns:inkml="http://www.w3.org/2003/InkML" xml:id="stk11" contextRef="#ctx0" brushRef="#br0">21391 13155 133 0,'5'-13'51'5,"7"1"8"5,4-8-25-5,11-8-23 6,1-8 1-7,14-2-5 6,-1-7-9-5,4-12-30 5,-3 7-30-5,9 2-3 5</inkml:trace>
    </iact:actionData>
  </iact:action>
  <iact:action type="add" startTime="80501">
    <iact:property name="dataType"/>
    <iact:actionData xml:id="d12">
      <inkml:trace xmlns:inkml="http://www.w3.org/2003/InkML" xml:id="stk12" contextRef="#ctx0" brushRef="#br0">21375 13660 175 0,'8'-2'42'3,"5"-15"19"7,7 3-48-5,10-13-5 5,-2-1 2-5,14-12-6 5,-6 5-2-5,7-10-20 5,-9 4-45-6,2-2 10 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8T15:13:21.3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576">
    <iact:property name="dataType"/>
    <iact:actionData xml:id="d0">
      <inkml:trace xmlns:inkml="http://www.w3.org/2003/InkML" xml:id="stk0" contextRef="#ctx0" brushRef="#br0">8902 5138 154 0,'-3'-2'52'4,"1"1"8"7,2-1-41-6,-3-1-8 5,3 1-3-4,0-3-5 3,0 3 5-4,-2-4 4 5,2 4 5-5,0-6 2 4,2 5 5-4,-2 1-4 6,5-1-2-7,0-1-5 6,0 4-1-5,2 2-6 6,-1-4 1-6,4 4-4 4,2 5 3-4,3-1 0 4,3 4 3-3,4 5-2 4,1-3 3-6,5 4-5 8,-1 3 0-9,1 2-4 8,-5-1 2-6,9 7-3 5,-4-6 2-5,-10-3-3 5,4-4 3-5,-1-4-3 4,-12-5 1-3,0-4-10 3,-5-2-3-5,2-4-19 6,-6 0-5-4,4-4-67 4,-4-2 12-6</inkml:trace>
    </iact:actionData>
  </iact:action>
  <iact:action type="add" startTime="16102">
    <iact:property name="dataType"/>
    <iact:actionData xml:id="d1">
      <inkml:trace xmlns:inkml="http://www.w3.org/2003/InkML" xml:id="stk1" contextRef="#ctx0" brushRef="#br0">9009 5342 86 0,'0'3'59'10,"3"-3"-8"-6,3-3-8 6,3-2-30-4,4-13-2 4,2 1 0-6,5-4-3 6,0-2 4-5,5-4 0 5,-4 7 2-5,4-3-1 5,-7 1 2-4,7 2-5 2,-6 4-1-2,-8-6-6 4,8 9 0-6,-8-2-3 6,-3 0 0-4,-3-2-16 4,5 9-10-5,-5 3-50 4,-1 2 0-3</inkml:trace>
    </iact:actionData>
  </iact:action>
  <iact:action type="add" startTime="16533">
    <iact:property name="dataType"/>
    <iact:actionData xml:id="d2">
      <inkml:trace xmlns:inkml="http://www.w3.org/2003/InkML" xml:id="stk2" contextRef="#ctx0" brushRef="#br0">9206 5050 99 0,'-3'20'17'10,"-1"2"6"-5,-4-1-28 5,0-1-7-5,-2 3 1 5,-2-1 9-5,-1 3-1 4,10 1 7-3,-11-2 6 3,13 0 8-3,-1 6 0 4,4-8 4-5,-4 1-4 4,5-8-5-3,4 3-10 4,-4-16-4-6,1 0-42 7,1-9 11-7</inkml:trace>
    </iact:actionData>
  </iact:action>
  <iact:action type="add" startTime="16855">
    <iact:property name="dataType"/>
    <iact:actionData xml:id="d3">
      <inkml:trace xmlns:inkml="http://www.w3.org/2003/InkML" xml:id="stk3" contextRef="#ctx0" brushRef="#br0">9040 5286 156 0,'2'3'53'5,"-6"-3"5"5,8-2-35-5,4-4-22 6,2-1 2-7,5-1-3 7,-3-4 4-7,6 1-4 6,-8-1 4-5,6 4-4 6,-6-1 5-7,2 4-5 5,-2 4 4-3,11-3-4 3,-6 4 3-4,4 0-6 6,7 4-5-7,-11-8-55 7,2 1 13-7</inkml:trace>
    </iact:actionData>
  </iact:action>
  <iact:action type="add" startTime="17407">
    <iact:property name="dataType"/>
    <iact:actionData xml:id="d4">
      <inkml:trace xmlns:inkml="http://www.w3.org/2003/InkML" xml:id="stk4" contextRef="#ctx0" brushRef="#br0">9696 4929 159 0,'-7'2'36'3,"-1"1"15"8,5 2-43-6,-1-2-5 5,1-1 5-5,3 0-2 5,0-2 6-5,-2 5 3 5,2-2 3-5,-1 5-2 5,-1 2 2-5,-1 2-4 5,-1-1 0-5,1 8-2 4,0-1 4-3,-2 7-4 3,1-2 2-4,6 5-4 5,-2-1 1-5,2-2-5 6,4-2 3-7,6 3-6 6,-2-9 1-5,5 0-3 5,6-6 3-5,4-6-5 5,0-6 5-6,8-4-5 6,-8-10 4-5,5-4-4 5,-8-7 5-5,3-6-5 6,-7-1 5-6,10-3-5 5,-15-4 4-6,-1-2-1 7,-9 4 5-7,-8-2 0 6,-11 9 4-6,6 12-3 6,-5 5 1-4,-13 10-5 3,-2 6 0-4,-12 8-5 5,-3 3 2-4,-8 10-2 4,12-6 2-6,3 8-10 7,16-2-10-6,0-1-90 4,11-6 18-4</inkml:trace>
    </iact:actionData>
  </iact:action>
  <iact:action type="add" startTime="18373">
    <iact:property name="dataType"/>
    <iact:actionData xml:id="d5">
      <inkml:trace xmlns:inkml="http://www.w3.org/2003/InkML" xml:id="stk5" contextRef="#ctx0" brushRef="#br0">9012 4632 133 0,'6'-2'27'5,"4"1"11"6,2 1-38-7,1 0-3 6,1 5 4-4,-4 3-4 3,9 8 7-4,-5-9 5 4,-1 5 5-3,-5-2-2 3,14 6 5-4,-4-1-4 6,4 12-3-7,8-2-5 7,1 9 4 6,-3 5-4-15,42 37-5 10,0 2 3-8,13 12-4 6,-3 3 5-5,-11-27-4 5,-11-6 6-6,2-6 0 6,-12-17 5-5,7 13-5 5,-12-17 4-5,-3-3-7 5,-8-5 1-5,-4 5-5 6,-12-19-1-7,-9 2-67 6,-4-1 20-5</inkml:trace>
    </iact:actionData>
  </iact:action>
  <iact:action type="add" startTime="18939">
    <iact:property name="dataType"/>
    <iact:actionData xml:id="d6">
      <inkml:trace xmlns:inkml="http://www.w3.org/2003/InkML" xml:id="stk6" contextRef="#ctx0" brushRef="#br0">9136 5581 101 0,'32'-36'55'17,"-1"-3"-51"-14,47-50-4 7,2 6 3-5,6-15-3 5,-1 0 2-5,-10 12-4 4,-4 11 4-4,11-5-3 5,-8 1 4-5,13-4-5 6,-11 18 4-7,7-6-16 6,-18 9-19-5,3 8 3 5</inkml:trace>
    </iact:actionData>
  </iact:action>
  <iact:action type="add" startTime="25339">
    <iact:property name="dataType"/>
    <iact:actionData xml:id="d7">
      <inkml:trace xmlns:inkml="http://www.w3.org/2003/InkML" xml:id="stk7" contextRef="#ctx0" brushRef="#br0">7438 10571 123 0,'-22'9'27'4,"1"1"11"6,11-2-33-5,3 2-6 4,6-5 4-3,-3 1-5 4,8-6 4-5,2-5-5 5,1-1 4-5,3-6-3 6,3-3 4-7,2-8-4 6,3-2 4-6,7-13-4 6,2 3 4-5,3-8-5 6,-2 3 5-7,10-13-6 8,-5 5-1-9,9-15-34 8,-4 6 9-7</inkml:trace>
    </iact:actionData>
  </iact:action>
  <iact:action type="add" startTime="27393">
    <iact:property name="dataType"/>
    <iact:actionData xml:id="d8">
      <inkml:trace xmlns:inkml="http://www.w3.org/2003/InkML" xml:id="stk8" contextRef="#ctx0" brushRef="#br0">7534 11536 57 0,'-3'-5'32'9,"5"3"-3"-5,6-8-14 6,7-3-6-5,11-17-6 6,-1-7 0-7,15-16-1 7,5 2 1-7,15-14-3 7,-2 2 0-7,12 3-31 6,-6-3 10-4</inkml:trace>
    </iact:actionData>
  </iact:action>
  <iact:action type="add" startTime="38915">
    <iact:property name="dataType"/>
    <iact:actionData xml:id="d9">
      <inkml:trace xmlns:inkml="http://www.w3.org/2003/InkML" xml:id="stk9" contextRef="#ctx0" brushRef="#br0">10743 14224 63 0,'-16'10'31'11,"-3"-3"-2"-7,11-4-12 6,2 3-13-5,-1-6-3 5,4-3 3-5,3-2-5 4,-7-1 3-4,2-4-3 5,3 3 2-4,9-8-3 3,0 2 4-5,6-9-4 6,2 1 3-4,5-9-4 5,-4 2 4-8,9-14-4 8,-2 1 4-5,4-14-28 4,3 8-1-7,3-14-9 7</inkml:trace>
    </iact:actionData>
  </iact:action>
  <iact:action type="add" startTime="46341">
    <iact:property name="dataType"/>
    <iact:actionData xml:id="d10">
      <inkml:trace xmlns:inkml="http://www.w3.org/2003/InkML" xml:id="stk10" contextRef="#ctx0" brushRef="#br0">6009 16003 44 0,'-4'-5'12'5,"4"5"7"4,0-8-17-4,0-1 4 6,0 4-5-6,7-5 4 5,0-3-6-6,-1 3 5 7,4-6-6-7,4-9 4 6,0 6-5-4,8 0 4 4,0-10-7-7,3-4-11 7,-1 12 2-4</inkml:trace>
    </iact:actionData>
  </iact:action>
  <iact:action type="add" startTime="51619">
    <iact:property name="dataType"/>
    <iact:actionData xml:id="d11">
      <inkml:trace xmlns:inkml="http://www.w3.org/2003/InkML" xml:id="stk11" contextRef="#ctx0" brushRef="#br0">8047 5354 52 0,'5'-38'24'10,"-3"3"3"-6,1 0-10 6,1 10-2-4,-1-3 2 4,-3 1-2-5,-2-4-1 3,1 2-1-2,-6-7-4 4,0 1-1-6,-1-6-4 7,0 2-1-6,3 1-1 5,-7 0 2-6,-3 2-1 7,2-1 6-6,-7 6 2 6,-2 1 4-7,2 3 1 7,6 7 2-8,-6 2-3 7,6 0-3-5,-11 6-5 5,4 2 0-5,4 9-5 5,-4 1 1-5,-6 4-3 5,2 3 1-5,-1 3-2 5,-6 5 2-5,4 8-3 4,3-1 3-4,2 3-3 5,3 5 0-5,-2 1-3 5,-1-1 1-5,0 11-3 5,3 4 3-5,-7 5-2 5,6-2 4-5,-3 7-2 5,5-7 3-5,-3 7-1 5,4-10 2-6,3 8-1 6,0-2 2-5,1 4-1 6,5-17 1-6,4 15-1 5,1-13 1-5,8 2-1 4,-4-14 1-4,10 7-3 6,-4-17 3-6,6 3-3 4,-4-1 3-3,9 7-2 3,-6-10 2-5,8 11-2 7,-4-7 2-6,4 1-3 5,0-7 2-5,6 0-1 5,1-12 0-6,12-6-2 7,4-16 1-6,13-14-1 5,-2-8 2-6,10-19-2 5,-5 5 4-3,5-14-2 4,-18-6 3-5,10-3-2 5,-12 3 1-5,3-8-2 5,-13 14 2-5,4-1-1 5,-14 17 2-5,-1 5-2 5,-14 6 2-5,-3 7-5 4,-8 17-8-4,-1 1-48 5,-9 12 9-5</inkml:trace>
    </iact:actionData>
  </iact:action>
  <iact:action type="add" startTime="77249">
    <iact:property name="dataType"/>
    <iact:actionData xml:id="d12">
      <inkml:trace xmlns:inkml="http://www.w3.org/2003/InkML" xml:id="stk12" contextRef="#ctx0" brushRef="#br0">21590 7949 221 0,'-4'9'49'4,"-5"-9"22"6,9 0-68-4,-1-2 2 4,4-3-4-6,-1-3 7 7,1 3-4-6,2-4 14 5,-2 6-2-6,4-5 9 7,-4 4-5-6,7-7 5 5,5-4-10-6,13-3 3 5,5-7-9-2,21-13 3 3,0-4-7-7,11-13 2 10,0-6-7-10,5-9 1 7,-11 5-9-5,11-13-4 5,-12 14-16-5,-1 4-77 5,-11 7 15-6</inkml:trace>
    </iact:actionData>
  </iact:action>
  <iact:action type="add" startTime="78920">
    <iact:property name="dataType"/>
    <iact:actionData xml:id="d13">
      <inkml:trace xmlns:inkml="http://www.w3.org/2003/InkML" xml:id="stk13" contextRef="#ctx0" brushRef="#br0">21602 8406 56 0,'-3'3'47'11,"3"-1"-4"-7,0-2 5 6,1-7-15-4,4 7 9 4,0-3-12-6,5-4 6 7,0-3-13-6,12-7 5 5,1-1-12-6,12-8 5 7,12-3-9-7,11-10 5 6,-4-1-11-5,14-13 3 5,-4-2-12-4,9-8-19 2,-10 5-74-3,1 0 13 5</inkml:trace>
    </iact:actionData>
  </iact:action>
  <iact:action type="add" startTime="79794">
    <iact:property name="dataType"/>
    <iact:actionData xml:id="d14">
      <inkml:trace xmlns:inkml="http://www.w3.org/2003/InkML" xml:id="stk14" contextRef="#ctx0" brushRef="#br0">21722 8917 197 0,'5'6'54'4,"-12"-11"15"6,5-6-57-5,12-2-5 5,4-7-8-3,-3-9 7 2,14 9-6-5,-3-6 9 6,-9-6-3-5,14 1 6 4,1 6-6-3,5-12 5 3,-2 9-11-3,9-5-6 4,-10 3-19-5,2-8-52 5,-6 11 4-5</inkml:trace>
    </iact:actionData>
  </iact:action>
  <iact:action type="add" startTime="80197">
    <iact:property name="dataType"/>
    <iact:actionData xml:id="d15">
      <inkml:trace xmlns:inkml="http://www.w3.org/2003/InkML" xml:id="stk15" contextRef="#ctx0" brushRef="#br0">21761 9383 182 0,'0'-7'52'3,"4"-4"15"7,14-4-57-5,0-7 5 6,-3-3-11-7,9-6 3 6,9-1-7-6,-2-4 3 7,-9 3-6-6,9-4-8 5,-4 4-20-5,1 1-36 5,-1 9-5-5</inkml:trace>
    </iact:actionData>
  </iact:action>
  <iact:action type="add" startTime="80598">
    <iact:property name="dataType"/>
    <iact:actionData xml:id="d16">
      <inkml:trace xmlns:inkml="http://www.w3.org/2003/InkML" xml:id="stk16" contextRef="#ctx0" brushRef="#br0">21688 9888 181 0,'12'-12'42'4,"8"-3"21"6,-2-3-58-5,5-7 3 5,2-2-5-5,10-3 2 5,-10-6-9-5,12 4-4 5,-9-1-16-5,2-7-37 5,-4-3 2-5</inkml:trace>
    </iact:actionData>
  </iact:action>
  <iact:action type="add" startTime="81014">
    <iact:property name="dataType"/>
    <iact:actionData xml:id="d17">
      <inkml:trace xmlns:inkml="http://www.w3.org/2003/InkML" xml:id="stk17" contextRef="#ctx0" brushRef="#br0">21624 10206 151 0,'8'-5'44'5,"5"-6"18"5,2 1-47-6,3-4 3 6,2-4-7-4,9-3-2 4,-13-3-9-5,6-9 4 4,4 7-8-3,8-11-57 3,-3 2 18-4</inkml:trace>
    </iact:actionData>
  </iact:action>
  <iact:action type="add" startTime="81460">
    <iact:property name="dataType"/>
    <iact:actionData xml:id="d18">
      <inkml:trace xmlns:inkml="http://www.w3.org/2003/InkML" xml:id="stk18" contextRef="#ctx0" brushRef="#br0">21620 10528 136 0,'24'-26'40'5,"10"-3"11"5,6-4-40-5,5 2-2 5,-5 2-8-5,11 0 5 5,-17-3-14-5,4-1-41 5,-7 1 10-5</inkml:trace>
    </iact:actionData>
  </iact:action>
  <iact:action type="add" startTime="82715">
    <iact:property name="dataType"/>
    <iact:actionData xml:id="d19">
      <inkml:trace xmlns:inkml="http://www.w3.org/2003/InkML" xml:id="stk19" contextRef="#ctx0" brushRef="#br0">21652 10955 178 0,'0'8'70'10,"0"-5"4"-5,5-3-36 6,5-1-28-6,6-11 4 4,4-8-11-4,9-6 3 4,-4-3-7-3,14-12 5 3,1 3-6-3,15 0 5 4,1-2-5-5,9-12-6 5,-12 6-25-5,12-7-45 4,-20 10-2-2</inkml:trace>
    </iact:actionData>
  </iact:action>
  <iact:action type="add" startTime="89021">
    <iact:property name="dataType"/>
    <iact:actionData xml:id="d20">
      <inkml:trace xmlns:inkml="http://www.w3.org/2003/InkML" xml:id="stk20" contextRef="#ctx0" brushRef="#br0">19793 11461 138 0,'3'-7'32'4,"-3"2"15"6,7 0-43-5,-4 0 8 6,0-1-4-7,-1-1 4 6,6 0-5-5,-5-1 4 6,-1 3-6-7,1 3 12 5,-6-3-4-4,1 2 8 6,1 5-5-8,-3-1 6 8,-4 1-10-6,2 3 6 5,-6-3-6-5,2 3 6 6,-7-2-9-6,1-6 4 4,-4 1-7-4,-2 0 5 5,1-1-6-5,-13 1 8 4,3 2-6-3,-2 0 6 4,0 0-6-5,-9 2 6 5,14 3-8-6,-10 2 5 6,6-2-8-4,-1 1 6 4,6 3-7-5,-1-8 5 5,3 3-6-5,-1-3 5 4,4-2-7-4,0-3 6 5,4 4-6-6,-7-8 5 7,9 0-5-7,-8 3 5 7,6-2-4-6,-3 2 8 5,2-2-5-5,-2 7 6 5,4 0-5-5,-1 7 3 4,-2-4-6-4,5 6 4 5,3-1-5-6,-3-5 4 7,11 1-5-6,-3 1 5 5,5-9-5-5,4 3 5 5,-2-4-5-5,5-4 5 5,8 6-7-5,-3-7 7 5,5-2-6-5,7 1 6 4,8-2-6-4,-9-6 6 5,2 4-6-5,-1 2 6 5,-5 1-6-5,-13 1 6 5,1 8-6-5,-1-1 6 5,-8 4-5-5,-2 4 4 5,-1 1-4-6,1 1 6 6,-6-1-7-5,2 2 7 5,-7-1-6-5,4 1 5 5,3-4-6-5,0 1 6 6,-6-8-6-7,9 1 6 6,-3 1-6-5,-5-4 6 5,8 2-6-4,9 3 6 3,-2 1-6-4,-3 0 5 5,3 1-5-5,-4 8 6 5,-2-4-6-6,-3 3 5 7,3 4-4-6,2 1 5 5,-2-3-5-5,3 3 4 5,8 2-4-5,-4-3 5 4,6-2-6-4,-1 0 6 4,1-7-6-3,6-1 6 4,9-1-6-5,1 3 5 5,7-3-5-5,2-1 6 5,-6 2-7-5,6 1-1 4,-7 4-10-3,6 3-6 3,-3 0-17-4,1-5-79 5,-3 1 16-5</inkml:trace>
    </iact:actionData>
  </iact:action>
  <iact:action type="add" startTime="97493">
    <iact:property name="dataType"/>
    <iact:actionData xml:id="d21">
      <inkml:trace xmlns:inkml="http://www.w3.org/2003/InkML" xml:id="stk21" contextRef="#ctx0" brushRef="#br0">19738 11843 226 0,'-5'6'57'9,"0"-1"15"-4,3-5-58 5,10 0-15-5,4-2 5 5,-5-1-6-5,-2-7 5 5,6 9-4-4,-6-9 6 3,0 10-4-3,-8-5 15 4,6 5-1-6,-13-4 11 5,-3 1-5-4,-5-2 6 6,6 2-14-7,-1 6 1 6,3 0-11-5,8 1 3 6,-9-3-6-7,-6 8 4 6,2-9-5-5,-10 3 4 5,-3-1-4-5,-5 1 5 6,1-1-6-7,-8-1 6 5,4-2-4-4,-7 1 9 6,11 1-5-7,-9 1 10 7,7-5-6-6,1 3 7 5,5 0-9-6,5 1 6 7,3-7-10-6,3 6 5 4,7 0-7-3,0 5 4 3,-1-5-6-4,2 5 6 5,4-1-5-5,-1-2 5 5,-1-2-6-5,6 0 5 5,2 0-6-5,3 0 5 5,-3 0-5-5,4 0 5 5,0-6-4-5,-2-1 5 5,6-1-5-6,2-2 4 6,1 3-5-5,6 2 6 4,-1-7-6-3,1 1 6 4,0-4-6-5,1 0 5 5,-4 2-5-5,1 4 4 5,-8 6-6-5,1-2 7 6,-8 2-6-7,-1 1 6 5,-3-6-5-4,0 6 5 5,1 2-5-4,-1-2 5 4,1 4-4-6,-3 8 4 6,2-8-4-5,-7-7 5 6,-2 3-7-7,-1 2 4 6,-2-5-8-6,2 5-1 7,1 3-11-7,-1 7-9 6,-4-6-15-5,6 4-71 6,1-1 11-6</inkml:trace>
    </iact:actionData>
  </iact:action>
  <iact:action type="add" startTime="99144">
    <iact:property name="dataType"/>
    <iact:actionData xml:id="d22">
      <inkml:trace xmlns:inkml="http://www.w3.org/2003/InkML" xml:id="stk22" contextRef="#ctx0" brushRef="#br0">19759 12247 135 0,'-3'10'45'11,"-4"-6"10"-7,17 4-26 7,-15-8-14-6,5 0 9 3,-5-2-8-2,10-3 3 4,-13 0-9-6,5 4 4 7,3-4-10-7,-2 5 6 6,-3 1-5-5,3 4 7 6,-6-5-5-6,-7 4 9 5,4 4-6-5,-18-5 10 4,4 4-8-5,-3 8 6 7,-3-8-9-6,-9-4 5 6,10-1-9-7,-8 3 3 6,6-10-7-5,-1 10 5 5,10-5-8-5,-7 0 7 5,7-12-7-5,1 2 5 6,6 0-5-8,-1 0 5 7,5-2-5-5,2 7 7 5,2 4-6-5,5 2 7 6,-1-1-6-7,-1 0 6 6,5 0-7-5,5 5 6 5,-3-10-7-5,3 2 6 6,5 3-7-7,2-3 6 5,-2-7-5-4,8 5 4 6,-3-2-5-7,6-1 6 7,-1 6-6-7,2-3 5 6,-6 2-5-5,4 6 6 6,-6 2-6-6,1 2 5 4,-9-4-4-3,-1 4 5 2,2-7-5-2,-5 3 4 4,-4-8-4-5,2 5 5 5,-3-3-5-5,-1-4 5 5,-2 1-6-6,-4-3 5 7,1 1-6-7,-2 0 5 6,-6 4-4-4,-1 3 5 4,3 1-5-6,-8 3 3 6,1 4-5-5,-1 6 4 6,1 5-5-7,-8 5 5 6,9 1-3-5,-2 1 4 5,3-4-4-5,6 1 4 5,13-6-8-5,6-4-5 4,5-2-13-4,13-5-22 5,-2-10-54-5,11 5 3 5</inkml:trace>
    </iact:actionData>
  </iact:action>
  <iact:action type="add" startTime="100292">
    <iact:property name="dataType"/>
    <iact:actionData xml:id="d23">
      <inkml:trace xmlns:inkml="http://www.w3.org/2003/InkML" xml:id="stk23" contextRef="#ctx0" brushRef="#br0">19930 12735 192 0,'-3'2'42'8,"1"-2"17"-3,6 0-53 4,-1-2-7-4,2-1 6 6,-3-4-6-6,-1 6 7 4,-4-1 0-3,-2 2 13 4,2 0-2-6,-6 3 11 7,-1 2-7-7,-1-3 2 6,1 3-13-6,-12 2 3 7,6-4-11-6,-1 5 5 5,-4-3-7-6,-8 2 8 7,8 1-6-6,-14-3 9 5,2 0-6-5,9-2 7 5,-7-3-6-5,-1 0 3 5,4-3-9-5,-3-2 6 4,-3 0-7-4,9 0 6 5,4 0-5-5,6-1 5 5,3 4-4-4,4-1 4 3,0 1-5-4,8-3 4 5,0 5-6-5,0-3 5 5,3 3-5-5,4-2 5 4,-1-1-6-4,6-1 5 6,1 4-4-7,2-1 4 7,0 1-4-7,7 1 5 6,-4-1-6-5,5 0 5 5,4 4-5-4,1 4 5 3,-13-6-6-4,5 6 5 5,-15 0-4-5,1 2 5 5,-9-8-3-5,1 6 5 5,-8-6-5-5,-1-2 5 5,-7-7-5-6,4-3 4 7,-7-1-5-6,2-4 5 5,-2-4-8-5,-1-1-2 5,-1 6-13-6,5-6-20 6,-4 6-16-5,1 1-47 5,7 6-5-5</inkml:trace>
    </iact:actionData>
  </iact:action>
  <iact:action type="add" startTime="101466">
    <iact:property name="dataType"/>
    <iact:actionData xml:id="d24">
      <inkml:trace xmlns:inkml="http://www.w3.org/2003/InkML" xml:id="stk24" contextRef="#ctx0" brushRef="#br0">20057 13092 104 0,'1'7'42'10,"-2"-12"7"-5,-1 8-20 5,4-6-13-4,-1 3 7 3,1-2-12-4,0 10 7 4,3-8-3-4,-4 9 12 5,2-9-6-5,4 0 10 5,-5-5-9-5,-1 3 6 5,1 9-11-5,-2-17 9 5,0 15-9-5,0 0 4 5,-3-10-9-5,-6 1 3 4,5 8-11-5,-8-14 3 7,0 8-7-6,1 10 4 5,-3-9-6-4,-1 7 6 3,2-7-6-4,-7-4 5 6,-3 5-6-7,-5 0 6 7,-5-10-5-7,-9 8 5 7,6 2-4-8,-9-15 4 7,8 12-4-5,6 10 5 6,4-1-5-7,-6-4 5 6,6 1-5-4,-1-3 4 4,3 0-6-6,9-8 6 6,-1 0-5-4,10 4 4 4,4-4-5-6,3-4 5 6,0 9-6-5,10-7 7 5,0 8-6-5,2 2 5 5,6 2-5-6,3 1 5 7,4 11-6-6,4-11 6 5,-8-6-5-5,4 1 4 6,-7 2-2 20,-9 0-1-29,-3 0-1-1,16-5 5 8,6 10-5-4,-3 8 5 5,-15-6-6-5,-8-10 3 5,4 8-6-4,-6 0 3 3,-6-9-8-4,6 8 2 5,-5-1-2-6,-9-6 2 6,-4-4-3-5,-4 5 5 6,3 6-6-7,-13 2-8 6,7 7-14-5,-13-6-57 5,5 0 5-5</inkml:trace>
    </iact:actionData>
  </iact:action>
  <iact:action type="add" startTime="102682">
    <iact:property name="dataType"/>
    <iact:actionData xml:id="d25">
      <inkml:trace xmlns:inkml="http://www.w3.org/2003/InkML" xml:id="stk25" contextRef="#ctx0" brushRef="#br0">20355 13522 202 0,'-10'7'46'4,"-1"-6"17"6,12-1-64-5,1-6 0 5,-5-1-6-5,9-1 3 4,-7-4-3-3,-9 2 7 3,10 5-1-3,-5 2 14 4,-3 1-1-6,-2 0 12 7,1 2-4-7,-6 0 6 6,-3 0-12-4,-12 0 3 4,7 0-11-5,-10-1 3 4,-2 1-8-5,-5-3 4 8,4-1-6-9,-6-2 5 7,2 1-5-4,-3 1 5 4,11-2-5-5,-11-3 4 5,10 4-5-5,2-1 5 5,9 2-4-5,-10-2 7 5,24 6-4-6,-8 1 6 6,7 3-5-5,9-4 5 4,4 1-8-3,-1-1 5 4,8-1-8-5,-2-6 6 5,2 5-6-5,6 1 6 5,-2-6-5-5,2 5 5 5,-1-1-5-5,1 0 5 4,1 0-5-4,-1 3 4 5,-2 1-4-5,-2 1 4 5,-5-2-5-5,-1 5 5 5,-1-2-5-4,1 4 5 3,-5-4-5-4,-1 4 6 5,-4-6-6-4,-4-1 6 3,-3 0-5-4,4 2 5 4,-9-2-7-4,-7 2 7 5,4-2-6-5,-17 5 5 5,7-5-4-5,0 3 4 6,4-1-5-7,-7-1 1 6,9 1-5-4,-3-2 1 3,9 5-9-4,1-5-11 4,10 0-49-3,8 0-14 4,7-7-23-6</inkml:trace>
    </iact:actionData>
  </iact:action>
  <iact:action type="add" startTime="103624">
    <iact:property name="dataType"/>
    <iact:actionData xml:id="d26">
      <inkml:trace xmlns:inkml="http://www.w3.org/2003/InkML" xml:id="stk26" contextRef="#ctx0" brushRef="#br0">20506 13972 175 0,'12'0'39'10,"-9"-5"15"-6,11 3-47 7,-3 0-6-7,-6-4 7 6,-5 1-3-6,2 5 12 7,-12-2-1-6,-3-3 11 5,1 10-4-6,-6-3 9 7,0 6-11-6,-11-3 4 5,4 5-9-5,-21-3 3 5,3 4-9-5,-14-1 3 4,6 0-8-3,-17-7 3 3,20 6-8-4,-7-6 5 5,8-1-6-5,1-4 4 5,9 0-5-5,6-3 5 5,14 0-5-5,6 4 4 6,7-4-4-7,8 2 4 7,2-1-5-7,4 1 5 6,0-4-4-6,3 2 4 6,7 4-4-4,0 2 6 4,-1 3-6-6,5 1 4 6,-2-2-5-5,0 2 6 6,-2-2-6-7,1 2 6 7,-6-3-5-6,3 1 5 4,-8 0-5-5,-1 1 5 6,-8-1-5-4,-6-1 5 4,0-2-5-5,-5-4 6 5,-3 3-7-5,-2-6 7 5,-3 4-7-5,-7-7 7 4,3 2-7-4,-4-7 7 5,-2 3-7-5,1-3 6 5,4 3-6-5,-7-1 6 5,7 3-6-5,1-3 5 5,7 13-4-5,4-2 4 5,4-1-4-5,7 11 4 5,-3-4-5-5,11 4 5 4,2 0-6-4,10 7 6 5,-4 0-6-5,14 3-2 5,-7-3-11-4,6-1-19 3,-8-3-72-4,1 6 11 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8T15:13:21.3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21">
    <iact:property name="dataType"/>
    <iact:actionData xml:id="d0">
      <inkml:trace xmlns:inkml="http://www.w3.org/2003/InkML" xml:id="stk0" contextRef="#ctx0" brushRef="#br0">2889 6837 134 0,'-21'25'43'9,"2"-8"14"-4,15-1-38 6,-16-16 1-7,18 9-3 7,-3-11-9-6,10 4-6 5,-10-6 1-5,17-1-4 5,-2 0 4-5,13 5-3 5,-10-8 3-6,5-7-4 5,-3-3 4-3,5-12-5 4,-5-1 4-5,7-6-4 5,8 6 4-6,4-3-4 6,-2 8 4-3,8-1-3 1,-5 11 2-3,1 6-2 5,-8 8 3-6,2 9-3 7,-8 4 3-6,9 11-3 5,-6 4 4-5,4 4-4 5,-3 2 3-5,6-4-16 5,-4-5-48-5,-5-19 12 5</inkml:trace>
    </iact:actionData>
  </iact:action>
  <iact:action type="add" startTime="7514">
    <iact:property name="dataType"/>
    <iact:actionData xml:id="d1">
      <inkml:trace xmlns:inkml="http://www.w3.org/2003/InkML" xml:id="stk1" contextRef="#ctx0" brushRef="#br0">3404 6798 101 0,'-12'0'25'4,"-6"5"11"7,8-5-32-6,0-4 9 5,9 8-3-5,-3-1 7 4,6-1-7-4,0-6 4 5,7 4-10-5,3 0 2 4,0-10-6-4,3-6 5 6,-2-1-5-7,2-3 4 6,-5 0-6-4,1 2 6 5,-1-4-6-8,5 1 5 7,-8-6-5-5,10-6 5 6,-1 2-5-6,6 1 5 4,-4-2-6-4,7 7 6 5,-3 4-5-5,6-1 4 5,0 9-5-5,0 0 6 5,-5 6-5-5,7 0 5 5,-10 9-4-6,5 1 5 6,2 2-5-5,1 5 6 5,2 2-5-5,1 6 3 5,-7-3-5-5,2 8 6 6,-9-1-6-7,1 4 5 6,-6 1-4-5,1 11 5 5,-5-10-6-5,2 10 5 4,-2-4-5-4,6-3-2 5,-3-11-37-5,4-18-12 5,4-22-12-4</inkml:trace>
    </iact:actionData>
  </iact:action>
  <iact:action type="add" startTime="9453">
    <iact:property name="dataType"/>
    <iact:actionData xml:id="d2">
      <inkml:trace xmlns:inkml="http://www.w3.org/2003/InkML" xml:id="stk2" contextRef="#ctx0" brushRef="#br0">3633 6988 8 0,'-7'-5'11'10,"14"10"-3"-4,1 5 5 3,6-5-6-4,-19-8 5 5,13 8-3-5,-11-12 13 5,3-1-7-5,-2 6 8 4,7-3-8-4,-5-1 5 5,7 7-14-5,-9-1 5 5,-6-10-7-5,14 10 6 5,-9-9-8-5,0-6 7 5,-1-2-6-5,8 15 8 5,6-4-6-5,0 9 6 4,3-1-7-4,-3-14 4 5,-4 4-7-5,4-4 3 5,0 2-5-5,-3-11 4 5,10 19-4-4,1-15 4 4,-5 2-6-6,2-9 6 7,5 4-5-6,0-14 5 5,5 6-6-7,1-7 6 7,1 14-6-5,3-2 6 6,-5 3-6-7,3 5 6 7,-5 8-6-6,2-3 6 5,0 10-5-5,-2 2 5 4,-6-1-5-3,1 1 5 3,-6 5-4-4,1 3 4 5,2 0-4-5,0 0 5 5,-3 0-6-5,-1-5 6 5,1 1-6-5,-2-3 5 5,1-1-4-5,-1 3 4 5,-1-2-6-5,-14-3 7 4,-2 2-6-3,-1 5 5 3,-7-7-6-4,3 5 7 5,7 6-7-5,3-2 6 5,-7-1-5-5,2 2 4 5,2-7-4-5,-3 6 4 5,-1 0-5-5,6-5 6 5,3 6-5-5,0-2 4 4,0-8-4-4,0 2 4 5,3 3-5-5,4-9 5 5,-5 1-6-5,8 3 6 6,1-2-4-6,-1-3 4 5,-7 2-4-6,6 11 5 6,-9-6-6-4,3 10 6 4,-3-2-6-6,-3 11 5 5,3-4-4-4,3 14 4 6,-6-4-5-7,1-1 6 7,2 1-6-7,2 1 4 6,-7-10-15-5,6 4-38 6,1-2 7-6</inkml:trace>
    </iact:actionData>
  </iact:action>
  <iact:action type="add" startTime="10638">
    <iact:property name="dataType"/>
    <iact:actionData xml:id="d3">
      <inkml:trace xmlns:inkml="http://www.w3.org/2003/InkML" xml:id="stk3" contextRef="#ctx0" brushRef="#br0">4201 6625 163 0,'-10'8'42'5,"-3"1"14"5,6-8-50-5,0 1-1 5,9-2-6-5,5-2 6 6,1-3-7-7,-1 0 6 6,-2-1-6-5,6 1 6 5,4-5-5-5,0 5 4 4,5-2-6-4,0-3 6 5,1 0-5-5,8-1 4 5,-8-6-4-5,14 4 5 6,2 3-5-7,-9-2 5 7,-7 7-5-7,6 0 5 7,-10 7-5-7,-1 3 5 7,-3 10-6-7,4 11 6 6,-7-1-4-5,-2 10 4 4,-1 0-4-3,1 5 5 4,1 0-5-5,1-6 4 4,3-4-7-3,2-3-32 4,0-16-24-6,-2-16-6 7</inkml:trace>
    </iact:actionData>
  </iact:action>
  <iact:action type="add" startTime="12504">
    <iact:property name="dataType"/>
    <iact:actionData xml:id="d4">
      <inkml:trace xmlns:inkml="http://www.w3.org/2003/InkML" xml:id="stk4" contextRef="#ctx0" brushRef="#br0">2939 7838 84 0,'-21'-7'25'9,"2"2"7"-4,-4-1-12 5,8 4-8-5,-1 1 9 5,7-3-7-4,-2 1 4 3,9 0-9-4,-1 3 7 6,-6 0-5-7,4-2 5 5,5 4-7-4,2-1 3 6,-2-1-10-7,7 4 2 6,8-3-5-5,8 3 4 6,3-3-6-7,3 4 6 6,-4 0-6-4,8-2 6 5,-7 6-6-7,7-6 6 5,9 4-5-3,6-4 4 3,-5-5-5-4,12-6 6 5,-8 0-6-5,7-7-10 5,-7 5-49-6,4 5 11 7</inkml:trace>
    </iact:actionData>
  </iact:action>
  <iact:action type="add" startTime="13188">
    <iact:property name="dataType"/>
    <iact:actionData xml:id="d5">
      <inkml:trace xmlns:inkml="http://www.w3.org/2003/InkML" xml:id="stk5" contextRef="#ctx0" brushRef="#br0">3982 7979 38 0,'-9'0'9'11,"4"2"3"-7,2 1-8 6,0-3-5-5,-2 0 5 5,3-2-7-5,-1 2 8 5,-4-1-2-6,7-1 15 6,-1 2-2-5,-1 0 9 5,4-5-6-5,-1 2 3 5,6 0-15-5,1-7 2 5,0 0-8-5,7 0 4 5,-3 1-7-5,0 4 5 5,1 0-5-5,-2 4 5 4,1-1-5-4,3 0 1 6,-3 4-39-7,-7-2 12 6</inkml:trace>
    </iact:actionData>
  </iact:action>
  <iact:action type="add" startTime="14458">
    <iact:property name="dataType"/>
    <iact:actionData xml:id="d6">
      <inkml:trace xmlns:inkml="http://www.w3.org/2003/InkML" xml:id="stk6" contextRef="#ctx0" brushRef="#br0">3510 6761 146 0,'-3'0'33'4,"0"-5"13"7,-1-2-41-6,13-1-3 4,1-2 4-3,-4-3-2 4,4-2 5-6,5 3 1 7,-3 6 4-7,1-4-1 7,-3 3 0-7,7 4-4 8,2-2-1-8,5 3-5 5,4-1 0-4,12 3-3 5,-2-2 2-5,13 4-3 7,1-2 2-9,11 3-2 7,-8 4 3-5,11-1-3 6,-6 3 3-7,15-1-11 7,-12-5-11-6,10-4-47 3,-12-8 2-2</inkml:trace>
    </iact:actionData>
  </iact:action>
  <iact:action type="add" startTime="15147">
    <iact:property name="dataType"/>
    <iact:actionData xml:id="d7">
      <inkml:trace xmlns:inkml="http://www.w3.org/2003/InkML" xml:id="stk7" contextRef="#ctx0" brushRef="#br0">4667 6837 45 0,'-1'-8'21'10,"-1"5"6"-5,0-14-6 6,4 19 4-7,-2-4 4 6,0-4 3-4,-2-1-2 4,2 9-1-6,-5-14-5 5,5 12-2-4,-3 8-6 6,1-6-2-7,-4 0-5 7,6 8 0-6,0-2-6 4,-2 2 2-4,2-7-4 6,2-3 4-6,-1 7-2 5,4-6 4-5,10 4-3 4,-3-6 3-4,10 6-5 4,2-14 1-3,5-1-3 4,-1-3 2-4,5 3-3 3,-3-1 3-4,6 1-15 5,-11 0-8-5,2-4-59 5,-12 4 4-5</inkml:trace>
    </iact:actionData>
  </iact:action>
  <iact:action type="add" startTime="16100">
    <iact:property name="dataType"/>
    <iact:actionData xml:id="d8">
      <inkml:trace xmlns:inkml="http://www.w3.org/2003/InkML" xml:id="stk8" contextRef="#ctx0" brushRef="#br0">4129 7999 81 0,'-11'3'64'11,"-6"-1"-11"-7,6 0-4 6,6-1-39-5,3 4-5 4,2-6 3-4,3-3-6 5,7 4 2-5,2-5-5 5,-1-3 5-5,11 3-4 5,-2-5 4-5,13 0-3 5,2 0 2-5,8-1-3 5,-3-1 2-5,13 0-3 5,-8 2 3-5,8-8-3 4,0 5 3-4,2 0-4 5,-7-4 4-5,2 4-9 5,-9 3-3-4,3 3-49 4,-6 12 8-5</inkml:trace>
    </iact:actionData>
  </iact:action>
  <iact:action type="add" startTime="16809">
    <iact:property name="dataType"/>
    <iact:actionData xml:id="d9">
      <inkml:trace xmlns:inkml="http://www.w3.org/2003/InkML" xml:id="stk9" contextRef="#ctx0" brushRef="#br0">5343 8067 143 0,'-12'8'33'5,"2"-1"12"5,2-7-38-5,5 0-3 5,-2 0 2-5,3-5-3 5,2 0 1-5,2 5-2 5,-2-2 2-5,3 2-3 5,0 5 4-6,4-1-4 6,0-6 3-5,4 2-5 5,4-5 1-5,2-2-53 6,-1-8 16-7</inkml:trace>
    </iact:actionData>
  </iact:action>
  <iact:action type="add" startTime="17510">
    <iact:property name="dataType"/>
    <iact:actionData xml:id="d10">
      <inkml:trace xmlns:inkml="http://www.w3.org/2003/InkML" xml:id="stk10" contextRef="#ctx0" brushRef="#br0">4734 6924 160 0,'-12'-2'36'4,"5"-15"15"6,2 14-44-5,2-9-1 4,0 8 2-4,3-1-4 5,2 5 2-5,1-5 0 5,-2 10 5-5,6-2 1 5,-2-6 4-5,0-4-3 5,0-6 1-5,12 11-8 5,-2-10-1-5,8 4-5 5,5-5 2-6,9 6-3 6,4-3 4-5,4 4-4 6,5-3 3-7,-7 4-3 6,2 5 3-4,3-5-5 3,-5 9 5-4,5-6-4 6,2 10 4-7,0-3-6 6,-4 4 0-5,6 2-23 6,-4 2-46-8,3 2 5 7</inkml:trace>
    </iact:actionData>
  </iact:action>
  <iact:action type="add" startTime="18373">
    <iact:property name="dataType"/>
    <iact:actionData xml:id="d11">
      <inkml:trace xmlns:inkml="http://www.w3.org/2003/InkML" xml:id="stk11" contextRef="#ctx0" brushRef="#br0">5911 8026 30 0,'0'-12'40'5,"0"2"3"3,0 2-1-2,-4 3-4 4,4 3-5-6,4-3-11 6,-3 0-8-5,3 0-7 6,-1 0-1-7,7 0-4 6,0 0 3-4,5 4-5 3,0 1 3-4,5 3-4 6,-4-1 3-7,4 3-12 6,-3-4-11-6,-1-2-37 7,-4-8 0-6</inkml:trace>
    </iact:actionData>
  </iact:action>
  <iact:action type="add" startTime="19607">
    <iact:property name="dataType"/>
    <iact:actionData xml:id="d12">
      <inkml:trace xmlns:inkml="http://www.w3.org/2003/InkML" xml:id="stk12" contextRef="#ctx0" brushRef="#br0">5356 8167 135 0,'-1'10'42'4,"-1"0"10"7,4-4-30-7,1-2-16 7,7-3 5-7,5-1-4 7,0-3-1-7,6-7-3 7,3-3 1-6,2-9-5 4,2 4 4-4,12-2-4 5,-3 2 4-5,11 6-4 5,-5 7 3-5,10-5-4 5,-6 8 3-4,7 2-7 3,-5 2-8-5,9-4-45 7,-15 2 7-6</inkml:trace>
    </iact:actionData>
  </iact:action>
  <iact:action type="add" startTime="20475">
    <iact:property name="dataType"/>
    <iact:actionData xml:id="d13">
      <inkml:trace xmlns:inkml="http://www.w3.org/2003/InkML" xml:id="stk13" contextRef="#ctx0" brushRef="#br0">6598 6881 205 0,'0'9'46'10,"0"3"22"-5,10-2-59 5,2-5 2-5,8 2-1 5,3 9 1-5,8-1-4 5,1-3 0-6,13-2-5 6,4-5 1-5,13 5-4 5,3-4 3-5,6-6-29 5,2 0-48-5,10 4 7 6</inkml:trace>
    </iact:actionData>
  </iact:action>
  <iact:action type="add" startTime="30431">
    <iact:property name="dataType"/>
    <iact:actionData xml:id="d14">
      <inkml:trace xmlns:inkml="http://www.w3.org/2003/InkML" xml:id="stk14" contextRef="#ctx0" brushRef="#br0">3052 8367 28 0,'7'80'8'10,"-4"-2"4"-6,-3 12-10 6,0-14 3-4,7 14-2 4,-14-21 6-5,4-2-1 5,-6-21 5-5,6 4-2 5,-9-37 3-5,7-3-2 4,4-18 0-4,-3-10-5 5,-2-17 2-5,3-10-5 5,-4 0 0-6,7-11-2 7,7-2 2-5,-1-7-3 3,6 10 3-4,-6-3-4 5,1 10 3-5,-5 0-3 4,-2 5 4-4,-4 5-3 5,-1 3 4-5,0-2-3 5,-3-3 3-5,0-3-3 5,3 0 2-5,5-8-4 6,-5 4 2-7,12 4-3 6,-7 12 4-5,6 6-5 6,-3 15 3-7,2 10-2 5,-5 6 2-4,10 14-3 5,-5 7 4-6,-3 3-1 7,1 9 1-6,6 6-1 5,-8-2 3-5,4 6-2 5,10-6 4-5,-1-5-1 6,2 2 2-7,1-7-3 5,1-5 1-4,-5-5-2 5,-1-9 1-5,-2-6-2 5,-4-6 4-5,-1-4 0 5,-5-10 3-5,-1-9-3 5,-7-4 3-5,1-2-5 6,-5-1 1-7,-3 0-4 6,0 3 3-5,-6-2-2 4,-1 4 2-4,-9-8-3 6,11 4 3-7,-5 2-2 7,2 10 2-7,-4-10-2 6,5 12 2-5,1 3-1 6,4 5 1-6,-8-5-3 4,9 10 1-4,7 10-3 5,-2 3 3-5,-1 9-4 5,16 8 3-5,-3 3-5 5,-1-6-4-6,7 11-59 7,-5-7 15-6</inkml:trace>
    </iact:actionData>
  </iact:action>
  <iact:action type="add" startTime="36056">
    <iact:property name="dataType"/>
    <iact:actionData xml:id="d15">
      <inkml:trace xmlns:inkml="http://www.w3.org/2003/InkML" xml:id="stk15" contextRef="#ctx0" brushRef="#br0">1912 7410 68 0,'-15'21'27'4,"-5"1"6"7,8-9-24-6,2 6 5 5,7-6-11-5,-1-3 4 5,4 0-9-5,4 5 5 5,-3-5-6-6,1 0 6 6,3-4-6-5,-2 11 6 5,2-2-7-5,4 10 7 5,-4-12-6-5,6 25 6 5,1-16-6-5,1 1 5 6,-1 0-5-7,6 5 6 7,-3-6-7-7,5 0 5 5,-3-3-6-3,9-4 6 3,-4-1-5-3,4-8 5 4,-1 3-5-5,3-8 5 5,2 1-6-5,0-4 6 4,-7-6-5-3,7-5 6 3,0-4-5-4,-3-6 7 5,-2-2-4-6,-7-12 9 6,0 4-6-5,-5-5 9 6,-4 5-7-7,-6-7 7 6,4 7-6-5,-7 0 6 5,0 9-7-4,0-10 4 4,1 7-8-5,6-1 5 4,-4 1-7-4,-3-8 4 5,4 6-4-6,-4 0 5 6,-4 6-5-4,-2-2 8 4,1 7-2-6,-14-4 10 7,-1 4-3-6,-3 0 8 4,7 3-7-4,-18-3 5 6,-2 1-9-6,1 4 5 4,-6 1-9-4,-11 2 4 5,7 5-7-5,0 2 4 5,6 5-7-5,0-4 5 5,6 5-5-5,-5 1 4 6,6-1-5-8,-6 4 4 8,8 4-5-7,-4 1 5 6,4 3-5-5,-10-2 6 5,18 7-5-5,-16-2 5 5,11 2-6-5,-4 2 5 5,8-1-5-5,-10 6 6 5,18 4-6-5,-14 4 6 5,8 5-6-5,9 5 6 5,-6-9-6-6,3 1 6 7,7-2-5-6,-1 1 5 4,-2-13-5-4,4 12 5 5,2-5-5-5,7 8 4 6,-2-8-4-6,6 15 4 4,1-8-5-4,8 1 6 5,-7-7-6-6,6 4 6 7,-1-5-6-6,13 3 5 4,-4-3-5-3,3 6 6 4,0-7-5-5,5 4 5 5,-10-8-5-5,-5 1 4 5,4-12-5-5,1 6 6 5,-1-1-6-6,6 1 5 5,-1-5-5-2,3 7 6 2,0-14-7-3,2 2 6 3,-5-7-6-4,4-1 6 5,-5-12-6-5,5 10 6 5,-4-11-6-5,4-11 6 5,-2-1-6-6,6-9 5 6,3-3-4-5,8-9 5 6,-3 2-4-7,3-13 4 6,3 17-4-5,-11-12 5 5,-5 11-4-5,7-3 5 5,-6 15-6-4,-9-12 5 3,-4 7-5-4,-8-8 5 6,-7 7-4-8,-4-12 4 7,-4 10-4-5,1-1 5 6,-9 1-6-7,10 4 6 6,-14 2-5-5,2-2 6 6,-6-1-6-7,11 14 8 6,-20-7-7-4,10 9 6 4,-5 1-6-7,3 3 5 8,-7-8-7-6,0 3 6 5,1 1-7-6,0-2 7 6,0 4-7-4,-4-2 6 4,1 2-5-5,-3 3 5 4,5 6-4-3,-6-3 5 3,6 8-5-3,-2 0 4 3,3 5-4-4,-9 0 4 4,9 6-5-3,-15-1 5 4,3 2-5-5,0 9 5 5,4 1-6-5,-14 9 6 5,22 3-5-5,-9 9 5 5,2-8-6-5,5 14 6 4,10-4-5-4,-1 2 5 5,7 2-6-5,5 6 6 5,4-7-6-5,3 5 4 6,5-3-5-7,12 3-6 6,7-10-16-5,16 6-53 5,3-11 4-5</inkml:trace>
    </iact:actionData>
  </iact:action>
  <iact:action type="add" startTime="38903">
    <iact:property name="dataType"/>
    <iact:actionData xml:id="d16">
      <inkml:trace xmlns:inkml="http://www.w3.org/2003/InkML" xml:id="stk16" contextRef="#ctx0" brushRef="#br0">1853 6451 4 0,'2'54'4'11,"1"-2"-1"-6,4 6 3 3,0 3-5-2,3 6 4 3,1-6-5-4,3 16 5 5,-3-14-6-5,-1 1 7 7,-5-16-6-8,0 2 7 6,-5-22-6-6,-3-6 8 7,1-12-6-6,2 2 7 4,0-9-2-4,2-3 5 5,-1-8-6-5,4-6 5 5,-1-11-7-4,2-4 3 2,1-10-7-2,1-4 5 4,2-2-6-4,2-1 6 3,1-5-6-4,0-3 7 5,1 10-6-6,6 4 8 6,-9 5-6-5,-1 13 7 5,-5 11-5-5,2 7 8 5,-10 8-7-5,-1 14 6 5,6 17-6-5,-10 3 5 5,-4 12-7-5,-1 6 4 5,-2 1-6-6,-7 11 5 7,11-7-6-7,-8 2 5 6,6-3-6-5,0-5 7 5,-1-14-7-4,3-3 6 3,1-8-5-3,0-7 7 3,0-11-4-4,0-4 8 5,0-9-5-6,0-9 5 7,-2-4-6-7,-4-10 4 7,1-1-9-6,-3 1 6 4,-1-4-5-3,1 2 4 4,3 4-6-5,-1 1 5 5,6 4-7-5,3 2 3 5,2 5-17-5,5 0-49 4,5 3 10-4</inkml:trace>
    </iact:actionData>
  </iact:action>
  <iact:action type="add" startTime="39777">
    <iact:property name="dataType"/>
    <iact:actionData xml:id="d17">
      <inkml:trace xmlns:inkml="http://www.w3.org/2003/InkML" xml:id="stk17" contextRef="#ctx0" brushRef="#br0">1712 5903 38 0,'2'7'11'4,"-7"4"6"6,5 11-15-5,-2 3 7 5,-3 3-4-5,0 5 10 5,-1-3-3-5,-6-2 8 5,9 5-7-5,-2-6 4 5,5 0-9-6,8 1 3 6,-1-3-8-5,-2-7 3 5,8 2-6-5,4-9 5 5,-2-6-7-5,6-16 5 5,1-1-4-5,-1-8 5 5,1-11-5-5,-2 8 7 6,-2-1-5-8,-3-6 5 7,-5 4-5-4,-3-2 6 3,-7-4-5-4,-5 7 9 6,0 5-5-7,-7-5 6 7,2 14-4-7,-7-7 5 6,6 6-9-5,-9 0 4 5,3 6-7-5,-1 2 4 5,3 3-7-5,0 4-2 4,5 5-28-4,9-3-24 6,-1 2-6-7</inkml:trace>
    </iact:actionData>
  </iact:action>
  <iact:action type="add" startTime="45824">
    <iact:property name="dataType"/>
    <iact:actionData xml:id="d18">
      <inkml:trace xmlns:inkml="http://www.w3.org/2003/InkML" xml:id="stk18" contextRef="#ctx0" brushRef="#br0">3616 8245 51 0,'-14'-7'15'4,"0"-8"4"6,1-3-13-5,3 1 0 5,-3-8 2-6,8 4-3 7,3 7 1-7,-6-5-3 7,8-1-1-6,0 6-2 5,-5-6 1-5,10 1-2 5,10 4 1-7,-2-14-2 8,7 6 2-6,6-10-1 5,-4 1 1-5,-5-7-1 5,6 7 2-4,-8-11-1 3,-2 8 1-4,0-1-1 5,1-3 3-5,-13-4-1 5,9 12 3-5,0-9 1 4,-6-7 2-3,6 4-1 3,-5 3 1-4,-10-6-2 5,1 3-1-5,-2 1 0 5,-6 4 1-5,2-5-3 5,-2 2 2-5,-6-8-3 5,2 10 1-5,-6-11-3 5,-1 15 3-6,-1 5 0 6,1 5 6-5,-5 4 2 5,0 11 4-5,3-4-2 5,-2-2-1-5,-3 11-5 5,9 5-1-5,-2 1-4 5,1-1 1-5,-3 12-2 5,4-4 2-6,2-3-3 6,-1 4 1-4,2 12-1 4,5 2 0-5,0 19-1 5,-2-4 2-6,1 15-1 7,1-5 2-7,1 7-2 6,2 0 2-4,0 18-2 3,4-7 2-3,1 12-2 3,0-5 2-4,5 7-3 4,0-10 3-4,3-6-2 6,4-4 2-7,3 2-2 7,0-11 2-6,6 2-2 5,1-5 1-6,5 2-1 6,-3-12 2-5,6-1-3 5,2-11 2-5,6-9-2 5,-1-6 2-5,16 3-1 5,-7-13 1-5,11-11-1 5,-6-1 0-5,9-9-10 5,-12-13-23-5,12-9-28 5,-13 4-6-5</inkml:trace>
    </iact:actionData>
  </iact:action>
  <iact:action type="add" startTime="47922">
    <iact:property name="dataType"/>
    <iact:actionData xml:id="d19">
      <inkml:trace xmlns:inkml="http://www.w3.org/2003/InkML" xml:id="stk19" contextRef="#ctx0" brushRef="#br0">3014 7592 52 0,'-8'-26'15'4,"3"3"4"7,1 9-13-7,4-1-2 6,0 7 3-5,-3 2-4 5,-4 1-1-6,2 0-2 6,2 10 0-5,3 6-3 5,2 2 3-4,-7 6-1 3,-2-8 2-4,9 11-3 5,-9-12 4-4,0 5-2 3,-1-4 1-3,3 13-2 3,2-11 2-4,-2 2-3 5,2-4 0-5,-1-4-19 4,11 0-1-4,-12-2-5 6</inkml:trace>
    </iact:actionData>
  </iact:action>
  <iact:action type="add" startTime="48522">
    <iact:property name="dataType"/>
    <iact:actionData xml:id="d20">
      <inkml:trace xmlns:inkml="http://www.w3.org/2003/InkML" xml:id="stk20" contextRef="#ctx0" brushRef="#br0">2617 8862 8 0,'-13'12'21'10,"6"1"-3"-6,-3-13 6 6,9-3-3-6,2-7-4 7,-1-7-3-6,7-16-3 5,3 6-4-5,1-19-2 5,-1-4 0-5,7-15 0 5,0 1-1-5,4-13 0 4,1 6 0-3,4-7-2 3,4 8 2-4,0-6-2 6,-5 13 1-7,-3-4-2 6,1 18 3-5,-5-1 0 5,-5 17 7-4,2 9 4 3,-13 13 6-4,-12 1-1 5,0 12 1-5,-8 7-8 4,-4 5-5-4,6 11-6 5,-1 3 1-5,0 8-2 6,2 1 2-7,5 6-1 7,9-5 1-7,-1 5-2 6,9-3 1-5,-1 2-2 5,-2-16 2-5,4-1-1 4,2-7 1-3,2-3-2 3,-2-13 2-3,5-4-2 4,1 2 2-5,-6-20-3 5,0-3 3-6,3-8-3 7,4 1 2-6,-5-15-1 5,3 3 2-5,-4-2-3 4,-4 10 3-5,-6-7-2 7,4 13 3-6,-8 1-3 5,6 11 3-5,1 1-3 5,-8 5 3-5,-9 3-2 5,5 7 1-4,-10 8-1 3,-11 4 1-4,4 16-2 5,-4 2 2-5,-5 10-2 4,4 1 2-4,2 4-1 5,2-5 0-5,7 0-11 5,4-12-14-5,-4-3-46 5,5-13 1-5</inkml:trace>
    </iact:actionData>
  </iact:action>
  <iact:action type="add" startTime="49395">
    <iact:property name="dataType"/>
    <iact:actionData xml:id="d21">
      <inkml:trace xmlns:inkml="http://www.w3.org/2003/InkML" xml:id="stk21" contextRef="#ctx0" brushRef="#br0">1827 9250 138 0,'-23'12'33'4,"-4"-2"13"6,12-8-38-5,4-9-1 6,6-8 0-8,3-15-2 8,5-1 0-6,4-16-4 5,-4-3 2-5,9-8-3 5,-2 7 2-6,1-14-2 6,3 9 2-5,-3-6-2 5,1 11 2-4,-1-9-1 4,1 17 1-4,-2 0-1 3,-5 11 0-5,2 4 0 7,-2 11 1-6,-2 1-1 4,-1 11 3-3,-4 5-3 3,4 10 2-5,-7 1-1 7,1 11 1-6,-4 6-2 5,5 7 1-6,-6 3 0 7,3 2 0-6,-1 5-1 5,1-4 2-4,4-2-2 2,0-10 1-3,1 0-1 5,-1-18 1-6,2 3-2 7,2-11 1-6,-1-6-1 5,3-1 1-5,4-6-2 5,-2-18 3-5,1-4-2 5,3-1 1-5,0-13-1 6,-2 4 1-7,-1 3 0 6,0 9 1-6,-1-5-2 6,-1 10 2-5,-1 2-2 5,-4 4 2-5,-4 3-1 6,1 1 2-6,-7 5-1 4,2 7 1-4,-4 4-1 5,-3 9 1-5,3 13-3 5,1 6 1-6,1 12-4 7,0 1-2-7,0 6-59 7,2-3-1-7,-1-2-22 7</inkml:trace>
    </iact:actionData>
  </iact:action>
  <iact:action type="add" startTime="59127">
    <iact:property name="dataType"/>
    <iact:actionData xml:id="d22">
      <inkml:trace xmlns:inkml="http://www.w3.org/2003/InkML" xml:id="stk22" contextRef="#ctx0" brushRef="#br0">11510 14835 129 0,'-10'-30'-5'5,"12"-7"29"4,5-3-46-4,6-4 13 5,0-8 8-5,9 4-17 4,-4 2-6-4,4-3-5 5</inkml:trace>
    </iact:actionData>
  </iact:action>
  <iact:action type="add" startTime="59221">
    <iact:property name="dataType"/>
    <iact:actionData xml:id="d23">
      <inkml:trace xmlns:inkml="http://www.w3.org/2003/InkML" xml:id="stk23" contextRef="#ctx0" brushRef="#br0">11641 14343 83 0,'-3'-10'83'9,"-5"10"-10"-4,-5 4-2 5,-4-3-21-5,-5 3-5 5,1 4-12-5,-7 4-3 4,-2-4-5-4,-7 2-3 6,6 0-3-6,-16 5-1 5,11 0-4-5,-4 11-2 5,0-1-3-5,-18 3-2 5,10-6 0-5,-15 0-4 5,1 4 1-4,-8 6-3 2,6-2 2-3,-9 9-4 5,11 0 3-5,-19 0-2 6,13 0 2-7,-10 10-2 7,10-2 1-6,-14 1-2 5,29 0 2-6,-2-2 0 7,19-11 2-6,3-11-1 4,14-6 1-5,6-18-1 6,7-3 0-4,6-12-2 3,5-4 1-3,1-19-2 4,6 5 2-5,6-27-2 5,-1 7 2-5,6-12-1 5,0 7 0-6,-1-6 0 7,-2 9 0-6,0 0 0 4,-5 12 1-4,-7 1-1 5,-2 19 1-5,1 10-1 5,-10 6 1-4,-2 7-1 3,1 5 1-4,-7 7-2 5,-7-4 1-5,-4 24-2 5,-8 8 2-5,-3 18-3 4,0 3 3-4,1 20-1 5,-1-8 2-5,1 10-2 5,16-8 3-5,-2 1-2 5,4-21 2-5,9-7-2 5,14-10 1-5,4-14-4 5,8-11 0-5,18-5-7 5,2-1-1-6,12-15-14 6,5-4-5-5,14-10-94 5,-2-1 23-5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8T15:13:21.3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970">
    <iact:property name="dataType"/>
    <iact:actionData xml:id="d0">
      <inkml:trace xmlns:inkml="http://www.w3.org/2003/InkML" xml:id="stk0" contextRef="#ctx0" brushRef="#br0">12400 3981 235 0,'-21'-8'52'4,"-6"-12"22"5,7 9-66-3,5 6-7 4,-1-4 4-6,2 3-4 7,-1 4 3-6,-1 0-3 5,1 4 4-5,-2 6-3 5,6-4 3-5,-1 12-3 5,-5-3 2-6,4 16-4 6,1 4 2-5,-3 15-3 5,-1-3 2-5,3 15-2 7,-2-2 3-9,3 11-2 6,5-14 2-3,11 15-1 4,6-9 1-5,16 7-1 5,-1-6 1-5,13 4-2 5,-4-15 2-5,5 9-2 4,-7-2 2-4,11-3-3 5,-10 0 4-5,2 8-5 5,-5-10 5-5,-3-3-5 5,-13-4 5-5,3 1-9 6,-12-8-3-7,-5 5-75 6,-7-16 17-5</inkml:trace>
    </iact:actionData>
  </iact:action>
  <iact:action type="add" startTime="58370">
    <iact:property name="dataType"/>
    <iact:actionData xml:id="d1">
      <inkml:trace xmlns:inkml="http://www.w3.org/2003/InkML" xml:id="stk1" contextRef="#ctx0" brushRef="#br0">12103 5284 249 0,'-10'-3'59'5,"7"-6"20"5,11-1-69-5,15-4-9 6,5-1 2-7,7-10-3 7,0-3 3-6,3-7-8 4,-3 1 0-4,3-9-15 6,-6-3-7-8,1-1-54 8,-5 3 7-7</inkml:trace>
    </iact:actionData>
  </iact:action>
  <iact:action type="add" startTime="58595">
    <iact:property name="dataType"/>
    <iact:actionData xml:id="d2">
      <inkml:trace xmlns:inkml="http://www.w3.org/2003/InkML" xml:id="stk2" contextRef="#ctx0" brushRef="#br0">12730 4785 225 0,'0'33'64'4,"-9"-8"17"6,9 8-65-5,0-8-3 5,6 3-4-5,6-6-7 5,1-1-1-6,2-6-18 7,-7-8-11-7,1-12-56 6,-4 0 0-5</inkml:trace>
    </iact:actionData>
  </iact:action>
  <iact:action type="add" startTime="58833">
    <iact:property name="dataType"/>
    <iact:actionData xml:id="d3">
      <inkml:trace xmlns:inkml="http://www.w3.org/2003/InkML" xml:id="stk3" contextRef="#ctx0" brushRef="#br0">12425 4408 283 0,'-28'-7'51'4,"10"-8"24"6,9 4-96-5,9-1-63 5,2 5 13-5</inkml:trace>
    </iact:actionData>
  </iact:action>
  <iact:action type="add" startTime="59092">
    <iact:property name="dataType"/>
    <iact:actionData xml:id="d4">
      <inkml:trace xmlns:inkml="http://www.w3.org/2003/InkML" xml:id="stk4" contextRef="#ctx0" brushRef="#br0">12642 4147 283 0,'14'29'63'8,"-4"-5"26"-4,13 15-84 6,9 0-1-4,14 19-4 3,-3-4 4-4,4 0-5 6,-3-1 3-7,1 2-4 6,-12-8 4-5,4 9-3 5,-17-8 3-5,-2-15-3 6,-10-8 5-6,-6-3-3 4,-2-15 3-4,-3-14-4 4,-4 14 5-3,4 2-4 4,0-15 4-5,-1 1-4 5,4 0 4-5,5-22-5 5,-1-14 2-5,7 1-3 5,-1 5 3-5,2 0-4 5,-2 14 5-6,3 9-5 6,-3 5 4-5,8 11-4 5,-3 4 5-5,2 10-5 5,1 4 4-5,-5 11-3 5,-1 4 3-5,-9 1-2 5,-1-5 3-5,-2-1-4 5,0-4 4-6,-7-12-11 6,1 3-7-5,-4 2-83 6,-7-6 18-7</inkml:trace>
    </iact:actionData>
  </iact:action>
  <iact:action type="add" startTime="60752">
    <iact:property name="dataType"/>
    <iact:actionData xml:id="d5">
      <inkml:trace xmlns:inkml="http://www.w3.org/2003/InkML" xml:id="stk5" contextRef="#ctx0" brushRef="#br0">13476 4257 42 0,'-2'-2'10'4,"7"7"4"7,-3-8-11-7,1 6-5 5,-1-8 3-3,4 7-3 3,-2-2 4-4,1 8-2 5,0-8 10-4,-4 7 10 4,3-6 9-6,-9-1 8 7,-4 4 6-6,9 11-3 5,0 0-9-5,9 13-9 4,2-2-5-4,6 6-9 5,-4-9-2-5,7 4-5 5,-5-12 4-5,3 0-5 5,-4-5 4-5,2-2-4 5,-9-7 4-5,3-4-4 6,-2-5 6-7,-5-4-4 7,1-1 3-8,-1-10 0 8,-3-5 3-6,-2 1-1 5,-3-5 3-6,0 1-3 7,-4-1 1-6,-3 11-5 5,0-7 1-5,-3 8-3 5,2 3 1-5,0 17-4 5,0-5 3-5,1 15-10 4,-1 2-4-4,1 1-70 5,5-10 15-5</inkml:trace>
    </iact:actionData>
  </iact:action>
  <iact:action type="add" startTime="61258">
    <iact:property name="dataType"/>
    <iact:actionData xml:id="d6">
      <inkml:trace xmlns:inkml="http://www.w3.org/2003/InkML" xml:id="stk6" contextRef="#ctx0" brushRef="#br0">13755 4094 225 0,'10'37'49'4,"-2"-9"21"7,5 8-63-7,9 14-7 7,1-2 3-7,7-11-6 7,-12-6 3-7,4-1-7 7,-7-15 4-6,-5-3-4 5,-4-12 5-6,-2-7-2 6,-6-13 6-5,-8-20-4 5,3-1 5-6,-4-15-4 6,4 2 4-4,2-10-4 5,4 6 3-8,4-4-3 7,-3 16 6-4,8 3 2 4,2 18 7-5,3 10 1 5,-1 13 6-6,10 7-5 6,-1 12-3-5,1-6-6 5,3 11-1-5,3 3-5 5,-7 0-1-5,11-9-16 5,-5-2-12-5,4-10-61 5,-3-15 3-5</inkml:trace>
    </iact:actionData>
  </iact:action>
  <iact:action type="add" startTime="61912">
    <iact:property name="dataType"/>
    <iact:actionData xml:id="d7">
      <inkml:trace xmlns:inkml="http://www.w3.org/2003/InkML" xml:id="stk7" contextRef="#ctx0" brushRef="#br0">14628 3708 232 0,'-2'4'29'5,"-9"6"21"5,2-6-83-5,6 2-39 6,-4-4 7-7</inkml:trace>
    </iact:actionData>
  </iact:action>
  <iact:action type="add" startTime="62082">
    <iact:property name="dataType"/>
    <iact:actionData xml:id="d8">
      <inkml:trace xmlns:inkml="http://www.w3.org/2003/InkML" xml:id="stk8" contextRef="#ctx0" brushRef="#br0">14701 3691 249 0,'7'3'45'10,"-4"6"15"-6,5-8-133 6,-1-1 9-4</inkml:trace>
    </iact:actionData>
  </iact:action>
  <iact:action type="add" startTime="62350">
    <iact:property name="dataType"/>
    <iact:actionData xml:id="d9">
      <inkml:trace xmlns:inkml="http://www.w3.org/2003/InkML" xml:id="stk9" contextRef="#ctx0" brushRef="#br0">14859 2466 259 0,'-15'-1'51'9,"13"1"27"-4,2 6-81 5,8 4 3-6,-11 3-2 7,6 2 2-7,-1 12-4 6,1-1 6-5,2 14-4 6,7-2 4-7,1 12-4 7,-1 2 5-7,0 4-5 7,-1-1 4-7,9 18-4 6,0-8 4-4,5 19-4 2,5-7 4-3,5 7-3 5,-4-17 5-5,16-3-4 6,-4-19 5-7,7-15-5 7,3-23 3-7,-2-24-8 7,-6-11-4-6,-2-22-36 5,-10-8-33-6,-11-7-6 7</inkml:trace>
    </iact:actionData>
  </iact:action>
  <iact:action type="add" startTime="62750">
    <iact:property name="dataType"/>
    <iact:actionData xml:id="d10">
      <inkml:trace xmlns:inkml="http://www.w3.org/2003/InkML" xml:id="stk10" contextRef="#ctx0" brushRef="#br0">15322 2606 183 0,'7'18'105'11,"-11"-20"-18"-7,16-1-17 6,8 6-78-5,10-9 1 5,-7-8 7-5,3 1-2 5,-6-7 5-5,4-1-4 6,-8-1 4-7,7 5-4 6,-1 4 3-5,3 6-3 5,-10 2 3-5,0 15-4 5,-4 5 4-6,-9 7-5 6,-4 8 4-5,7 16-3 6,-1 6 3-5,-11-6-3 3,10 1 5-4,2-4-5 5,-3-15 3-6,-2-11-8 6,12-1 0-5,3-9-3 5,-9-14 4-5,6-6-3 5,1 8 9-5,-5-5-1 5,1 5 4-5,2 12-4 5,1 11 5-5,3-3-5 5,0 8 4-5,3 5-5 4,-5-3 4-4,-3 0-4 5,-5 2 3-5,-6-6-2 5,-6-1 3-4,-6 3-4 3,-2-3 3-3,-7 5-3 3,2-5 3-4,-5 5-20 5,-3-7-10-5,3-5-51 4,-3-8-4-3</inkml:trace>
    </iact:actionData>
  </iact:action>
  <iact:action type="add" startTime="63316">
    <iact:property name="dataType"/>
    <iact:actionData xml:id="d11">
      <inkml:trace xmlns:inkml="http://www.w3.org/2003/InkML" xml:id="stk11" contextRef="#ctx0" brushRef="#br0">15609 2041 240 0,'-15'5'52'10,"4"-3"23"-5,2 3-72 5,1-10 0-5,5 15-2 5,6 5 1-5,0 0-3 5,1-7 4-5,11 12-4 5,-9-20 5-5,4-3 0 5,10-4 3-6,15-1-2 6,1-7 4-5,26-2-2 5,-4 6 2-5,17 11-5 7,1 13 4-9,12 15-4 8,-15 10 0-7,2 14-3 6,-12-2 3-4,-13 13-4 4,-17-4 3-7,-8 23-5 8,-12-6 4-7,-16 10-9 6,-9 1-7-4,-9 10-77 4,-4-17 19-5</inkml:trace>
    </iact:actionData>
  </iact:action>
  <iact:action type="add" startTime="76055">
    <iact:property name="dataType"/>
    <iact:actionData xml:id="d12">
      <inkml:trace xmlns:inkml="http://www.w3.org/2003/InkML" xml:id="stk12" contextRef="#ctx0" brushRef="#br0">14326 4977 143 0,'-17'-15'37'4,"-1"2"15"7,6 6-45-6,2 1 3 5,2 4-6-5,1 9 2 4,1 3-7-4,-9-6 9 5,0 6 0-5,-5 4 14 5,7 1-1-5,-11-4 7 5,10 3-9-4,-8 7 2 4,15 2-12-6,-6 6 6 6,3-3-6-5,5 12 7 4,10-3-7-2,-3 7 5 2,9 2-10-5,19 8 6 6,2 4-8-5,9 1 5 6,4-4-6-7,5 5 5 7,-4-10-7-6,-2-6 5 5,-8-3-5-6,-1-2 4 7,-5-7-5-7,-9-4 6 6,-7-6-7-5,-1 3-3 4,-11-6-19-3,-7-4-72 4,-5-1 10-6</inkml:trace>
    </iact:actionData>
  </iact:action>
  <iact:action type="add" startTime="76442">
    <iact:property name="dataType"/>
    <iact:actionData xml:id="d13">
      <inkml:trace xmlns:inkml="http://www.w3.org/2003/InkML" xml:id="stk13" contextRef="#ctx0" brushRef="#br0">14273 5754 285 0,'-5'0'61'4,"6"-4"29"6,3 3-88-4,11-8 4 3,1-2-6-4,4-11 5 5,-2-1-6-5,9-9 0 5,-4 3-10-5,7-6-12 5,-7 0-21-5,7-8-45 5,-8 5-3-5</inkml:trace>
    </iact:actionData>
  </iact:action>
  <iact:action type="add" startTime="76612">
    <iact:property name="dataType"/>
    <iact:actionData xml:id="d14">
      <inkml:trace xmlns:inkml="http://www.w3.org/2003/InkML" xml:id="stk14" contextRef="#ctx0" brushRef="#br0">14691 5420 118 0,'27'18'62'9,"-12"-8"-4"-4,0 10-19 6,-6-10-13 20,-5-6-21-29,1 2-7-1,15 16 5 7,-15-17-17-2,-7-10-46 4,-8-20 10-6</inkml:trace>
    </iact:actionData>
  </iact:action>
  <iact:action type="add" startTime="76830">
    <iact:property name="dataType"/>
    <iact:actionData xml:id="d15">
      <inkml:trace xmlns:inkml="http://www.w3.org/2003/InkML" xml:id="stk15" contextRef="#ctx0" brushRef="#br0">14465 5097 247 0,'-5'0'52'4,"0"-4"25"6,10 8-76-7,0-6-1 8,2 2-8-6,1-3-13 5,-3 1-21-5,-1-6-33 5,-4 1-9-5</inkml:trace>
    </iact:actionData>
  </iact:action>
  <iact:action type="add" startTime="77043">
    <iact:property name="dataType"/>
    <iact:actionData xml:id="d16">
      <inkml:trace xmlns:inkml="http://www.w3.org/2003/InkML" xml:id="stk16" contextRef="#ctx0" brushRef="#br0">14538 4907 184 0,'4'-6'95'9,"-4"4"-11"-4,15 12-22 4,6 0-62-3,12 20 5 4,1 0-5-5,9 18 4 5,-5-2-5-6,10 7 6 7,-11-8-6-6,7 5 6 4,-12-13-6-4,0 1 5 5,-14-15-5-5,-3-2 6 5,-12-9-5-5,-6-5 10 5,-1-16-5-5,-6-12 7 5,2-7-8-5,-5-17 5 5,8-2-10-5,-3-7 5 5,8-1-7-6,5-8 7 6,9 20-7-5,1-9 6 5,2 22-6-5,5 15 6 5,-4 9-6-5,3 2 6 5,4 23-5-5,-3 2 4 5,-4 3-4-5,-3 7 5 5,-8 7-5-6,-4 0 5 6,-6-3-4-5,-1 5 4 5,-4-8-8-5,-7-3-3 5,-1-10-15-4,-6-3-19 3,4-14-59-4,1-9 5 5</inkml:trace>
    </iact:actionData>
  </iact:action>
  <iact:action type="add" startTime="77514">
    <iact:property name="dataType"/>
    <iact:actionData xml:id="d17">
      <inkml:trace xmlns:inkml="http://www.w3.org/2003/InkML" xml:id="stk17" contextRef="#ctx0" brushRef="#br0">15204 4839 213 0,'-5'4'78'3,"-2"-4"7"8,2 0-53-6,4 5-26 5,2 3-7-5,1 0 6 5,-2 4-6-5,7 3 6 5,-4 1-6-5,4 6 5 5,1 1-6-6,4 0 6 6,-2-3-6-5,3 0 6 5,-3-8-6-5,0-4 7 6,-4-5-6-7,1-4 6 6,-4-8-5-4,1 0 9 3,-8-1-4-4,4-5 8 5,-3 5-6-5,-4-2 7 5,4 4-9-6,0 4 5 6,-2 6-7-5,3 0 4 6,2-1-6-7,-2 4 5 6,4-1-8-5,-2-6 4 6,2 2-4-6,3 2 5 5,0-4-5-5,-4-5 5 4,3 7-5-5,-1-3 6 6,-3-7-6-4,3 9 5 4,-3-1-5-6,0 2 5 7,0 0-5-6,0-3 4 5,0 1-4-6,0 0 5 7,0 1-5-6,4 1 5 5,-3 3-5-7,6 2 5 7,-7-3-6-5,7-2 6 5,-4 1-7-4,5 11 7 4,1-4-7-5,-1 12 7 5,-1-5-7-5,-1-2 7 5,7-1-5-6,-1-6 5 7,0-4-6-6,-1-7 7 4,8-3-7-3,-8-14 6 3,-1-1-6-4,-2-13 7 6,4 11-5-7,-10-4 7 6,-6 5-5-5,-2-5 6 5,-4 16-5-5,-10-2 5 5,7 0-7-4,-9 10 5 3,4 9-7-5,1 4 5 6,1 7-5-5,2 0 2 6,6-5-7-7,-2 1-5 6,7-7-15-5,-6-8 36 6,6-1-119-7,0-10 44 7</inkml:trace>
    </iact:actionData>
  </iact:action>
  <iact:action type="add" startTime="78248">
    <iact:property name="dataType"/>
    <iact:actionData xml:id="d18">
      <inkml:trace xmlns:inkml="http://www.w3.org/2003/InkML" xml:id="stk18" contextRef="#ctx0" brushRef="#br0">15490 4639 205 0,'5'13'50'10,"-10"-7"16"-6,5-1-53 6,1 5-10-5,3 4 5 5,-1-3-4-5,5 11 6 5,-1 4-8-5,1-4 5 5,5 1-7-6,7 7 5 7,0-8-6-6,-6-11 5 4,5 4-5-4,-10-10 9 5,-6-10 0-5,-1 5 9 5,-4-10-3-5,-8-16 9 5,5-6-10-5,-3-18 1 5,-10-8-11-3,11-1 5 2,2 10-10-5,3 5 6 5,4 14-6-4,10 10 6 6,-2 12-6-7,-1 3 7 6,-2 5-7-4,5 3 6 4,3 3-7-6,5 1 0 7,3 3-16-7,7-5-78 6,-5-7 17-5</inkml:trace>
    </iact:actionData>
  </iact:action>
  <iact:action type="add" startTime="79110">
    <iact:property name="dataType"/>
    <iact:actionData xml:id="d19">
      <inkml:trace xmlns:inkml="http://www.w3.org/2003/InkML" xml:id="stk19" contextRef="#ctx0" brushRef="#br0">16029 3928 272 0,'3'4'49'10,"-8"-8"29"-5,7-1-74 5,10-1-14-5,3-6 12 6,-4 2-4-7,4-10 5 6,8 4-5-4,-1-1 5 3,3-1-4-4,-2 3 4 4,4 5-5-4,-12-2 6 6,-5 11-6-7,-2 1 6 6,-8 1-6-5,-7 11 6 6,1-2-6-7,2 10 5 6,3 3-5-4,2 2 5 4,4-4-7-6,7 3 5 5,-5-8-7-2,3-6 2 2,-2-5-7-4,8-3 0 5,4-7-5-5,4-3 6 5,-3 3-2-5,9-4 6 5,-8 1 2-5,-2 3 7 5,3 7-4-5,2 4 6 4,-4 8-5-4,4 9 5 5,-7 0-6-6,-8 10 9 8,-5 5-2-8,-8-3 9 6,-9-2-4-5,-9 9 6 5,-2-21-8-5,-9 3 1 5,7 2-11-6,-6-1-18 6,6-12-65-5,7 12 13 5</inkml:trace>
    </iact:actionData>
  </iact:action>
  <iact:action type="add" startTime="79791">
    <iact:property name="dataType"/>
    <iact:actionData xml:id="d20">
      <inkml:trace xmlns:inkml="http://www.w3.org/2003/InkML" xml:id="stk20" contextRef="#ctx0" brushRef="#br0">16051 4039 233 0,'3'-5'49'4,"0"-3"25"6,2 6-73-5,4-6 6 6,-8 3-5-7,8-3 12 5,2 6-4-4,2-8 11 5,-3-5-5-5,9 0 9 5,-8 2-10-4,-1-12 4 4,4 12-11-6,15 10 3 6,-17-4-9-4,13 7 3 3,2 7-6-4,6 1 5 4,-3-6-6-4,9 4 5 7,0-1-5-9,-3-1 6 8,-8 1-7-6,-3 1 10 5,-3 2-4-6,-7 6 8 6,-7 6-5-4,-1 6 7 4,-6 4-7-5,-4 13 3 4,-4-6-7-4,-3 9 4 4,-1-1-7-4,-2 5 5 6,-1-12-6-6,-1 10 5 5,9-15-5-5,-1-1 5 5,4-12-5-5,3-9 6 5,-2-9-6-5,4-2 5 4,3-7-4-4,5-6 4 5,6-2-5-5,6-10 6 5,3-3-6-5,3-3 5 5,0 4-5-4,0-1 5 3,-6 0-6-4,0 6 1 5,-7-1-9-5,-5 1-7 6,-9 4-17-7,7 1-23 5,-6-13-19-4,1-1-31 5,4-4-11-5</inkml:trace>
    </iact:actionData>
  </iact:action>
  <iact:action type="add" startTime="80951">
    <iact:property name="dataType"/>
    <iact:actionData xml:id="d21">
      <inkml:trace xmlns:inkml="http://www.w3.org/2003/InkML" xml:id="stk21" contextRef="#ctx0" brushRef="#br0">15345 5696 174 0,'10'-22'49'4,"-12"-8"18"6,7 7-51-5,4 0-5 5,-4 8-7-4,0-3 5 3,1 8-10-4,-11 0 6 5,-8-7-6-5,3 5 7 5,-5 11-5-5,2 19 5 5,0-1-3-6,-1 16 9 6,-1 2-3-4,9 9 8 3,-3-5-6-3,8 4 3 5,4-7-10-8,5 6 4 8,4-12-10-7,6 4 6 7,4-5-5-6,8 4 5 4,1-2-6-4,6 9 5 5,-6-5-5-5,8 0 6 5,-16 0-7-5,10-2 6 5,-11-10-5-5,-1-3 2 5,-1 2-13-5,2-1-72 5,-6 1 19-5</inkml:trace>
    </iact:actionData>
  </iact:action>
  <iact:action type="add" startTime="81368">
    <iact:property name="dataType"/>
    <iact:actionData xml:id="d22">
      <inkml:trace xmlns:inkml="http://www.w3.org/2003/InkML" xml:id="stk22" contextRef="#ctx0" brushRef="#br0">15468 6185 374 0,'20'-16'48'4,"-10"-11"52"6,13 5-113-5,9-12-2 6,-2-1 7-7,1-8-7 6,2 3-16-5,-8-5-66 4,-2 13 6-4</inkml:trace>
    </iact:actionData>
  </iact:action>
  <iact:action type="add" startTime="81561">
    <iact:property name="dataType"/>
    <iact:actionData xml:id="d23">
      <inkml:trace xmlns:inkml="http://www.w3.org/2003/InkML" xml:id="stk23" contextRef="#ctx0" brushRef="#br0">15764 5868 317 0,'-4'4'61'5,"8"2"35"5,2-1-99-6,6 0 1 7,-2 0-5-6,1 0 0 5,-4-3-10-6,-4-2-5 6,-3 0-15-5,-3 1-51 5,-4-4 8-5</inkml:trace>
    </iact:actionData>
  </iact:action>
  <iact:action type="add" startTime="81746">
    <iact:property name="dataType"/>
    <iact:actionData xml:id="d24">
      <inkml:trace xmlns:inkml="http://www.w3.org/2003/InkML" xml:id="stk24" contextRef="#ctx0" brushRef="#br0">15564 5548 277 0,'-20'-15'81'9,"20"15"14"-4,0-17-68 4,10-3-32-4,5-4 2 4,7 2-8-4,-14-14 3 6,5 4-4-6,1 2 4 5,-6-1-3-5,-1-6 1 4,8 6-7-4,-4-6-1 6,-1 12-5-6,3 4 6 5,-4 7 1-6,-6 6 8 6,5 8 2-5,-6 3 8 5,1 11-3-5,-3 7 11 5,-1 4-1-5,-6 10 15 6,2 5-2-8,-5 3 10 8,2 0-8-6,1 0 4 5,2-1-15-5,5-7 2 5,7-6-11-5,3 3 5 5,5-6-8-5,6-1 4 4,4 2-5-4,10 6 4 5,-7-10-5-5,9 2 5 5,-9-5-6-5,4 2 5 5,-9-6-7-5,-3 1-9 5,-9-5-20-5,-4 2-68 4,-12-2 5-4</inkml:trace>
    </iact:actionData>
  </iact:action>
  <iact:action type="add" startTime="82186">
    <iact:property name="dataType"/>
    <iact:actionData xml:id="d25">
      <inkml:trace xmlns:inkml="http://www.w3.org/2003/InkML" xml:id="stk25" contextRef="#ctx0" brushRef="#br0">15642 5835 351 0,'10'-12'67'4,"-1"-6"36"7,12 3-109-7,9-5 2 7,-3-1-5-6,-6-11 2 5,1 6-6-5,3 1-7 5,-9 3-14-5,-4-8-62 5,3 12 9-7</inkml:trace>
    </iact:actionData>
  </iact:action>
  <iact:action type="add" startTime="82444">
    <iact:property name="dataType"/>
    <iact:actionData xml:id="d26">
      <inkml:trace xmlns:inkml="http://www.w3.org/2003/InkML" xml:id="stk26" contextRef="#ctx0" brushRef="#br0">16152 5140 175 0,'2'-17'-40'9,"1"5"44"-4</inkml:trace>
    </iact:actionData>
  </iact:action>
  <iact:action type="add" startTime="82663">
    <iact:property name="dataType"/>
    <iact:actionData xml:id="d27">
      <inkml:trace xmlns:inkml="http://www.w3.org/2003/InkML" xml:id="stk27" contextRef="#ctx0" brushRef="#br0">16180 5048 263 0,'-13'-1'55'6,"5"1"27"3,3 1-82-5,0 3 5 6,5 6-6-5,0 8 5 5,-5-3-6-5,-2 11 7 4,4-1-5-4,1 9 9 6,7 0-4-7,7 10 7 6,13 0-4-5,1 4 4 5,4-4-9-5,13-1 4 5,2-12-7-5,11-3 5 5,-2-13-7-5,9-3 6 5,-10-9-7-5,3 4-8 4,-11-17-20-4,-2 8-63 5,-15-4 3-4</inkml:trace>
    </iact:actionData>
  </iact:action>
  <iact:action type="add" startTime="83124">
    <iact:property name="dataType"/>
    <iact:actionData xml:id="d28">
      <inkml:trace xmlns:inkml="http://www.w3.org/2003/InkML" xml:id="stk28" contextRef="#ctx0" brushRef="#br0">16703 4821 276 0,'-2'2'53'5,"2"-2"30"5,7 10-83-6,1 1-2 6,7 19 1-5,7-5 4 5,-2 7-5-5,13 9 6 6,-1-8-6-7,4 4 6 5,-3 1-7-3,5-5 6 3,-8-11-9-4,2 9-7 5,-10-9-21-5,2-1-47 6,-4-6-3-7</inkml:trace>
    </iact:actionData>
  </iact:action>
  <iact:action type="add" startTime="83764">
    <iact:property name="dataType"/>
    <iact:actionData xml:id="d29">
      <inkml:trace xmlns:inkml="http://www.w3.org/2003/InkML" xml:id="stk29" contextRef="#ctx0" brushRef="#br0">16862 4476 244 0,'-9'-10'56'5,"5"5"24"4,8 0-75-4,1-5 0 5,3 3-5-5,5 1 4 5,4-1-4-5,1-1 7 5,2 6-5-5,10 2 10 4,-7 5-6-3,9 7 8 3,-1 3-6-4,6 15 4 5,-3 3-9-5,10 20 4 5,-16 3-8-4,5 16 5 3,-5-3-6-4,-3 16 6 5,-8-9-7-5,-2 2-2 5,-9-8-11-4,-11-10-8 3,-1-19-72-5,-11-14 16 6</inkml:trace>
    </iact:actionData>
  </iact:action>
  <iact:action type="add" startTime="84305">
    <iact:property name="dataType"/>
    <iact:actionData xml:id="d30">
      <inkml:trace xmlns:inkml="http://www.w3.org/2003/InkML" xml:id="stk30" contextRef="#ctx0" brushRef="#br0">15767 3885 210 0,'-7'-2'45'10,"6"-1"18"-6,6 6-57 5,1 4-7-4,2 8 5 6,1 2-5-7,-3 12 6 7,3 10-2-6,1 7 14 4,0 2-3-3,1 15 6 3,7-3-5-3,7 5 1 4,4-7-14-5,9 5 4 4,5-12-7-4,5-4 5 6,2-7-6-7,13-6 5 5,-8-14-13-3,18-10-19 4,-7-11-58-5,-1-26 6 5</inkml:trace>
    </iact:actionData>
  </iact:action>
  <iact:action type="add" startTime="84691">
    <iact:property name="dataType"/>
    <iact:actionData xml:id="d31">
      <inkml:trace xmlns:inkml="http://www.w3.org/2003/InkML" xml:id="stk31" contextRef="#ctx0" brushRef="#br0">16285 3366 252 0,'-12'-10'52'9,"9"0"24"-4,8 8-70 7,3 4-8-9,5-1 6 7,-1 1-5-5,8-2 5 5,3-3-5-5,15 6 5 6,1-6-6-6,19 13 7 5,1 1-7-6,19 9 5 6,-3-2-5-6,5 19 5 6,-5 0-6-3,1 27 5 2,-16 11-5-4,-1 29 1 5,-12-1-10-6,-12 35-66 6,-10-2 17-4</inkml:trace>
    </iact:actionData>
  </iact:action>
  <iact:action type="add" startTime="89534">
    <iact:property name="dataType"/>
    <iact:actionData xml:id="d32">
      <inkml:trace xmlns:inkml="http://www.w3.org/2003/InkML" xml:id="stk32" contextRef="#ctx0" brushRef="#br0">17035 6071 279 0,'-5'-4'49'2,"4"1"32"9,1-2-83-6,8 0-1 5,-10-5 6-4,2 7-3 2,3 3 3-1,-1 0 0 3,-4 0 6-6,2 3-1 6,-1-5 5-5,-1 1-1 6,5 2 3-8,-4 1-1 7,1-4 1-5,0 4-2 6,-2 3 1-7,-1-8-3 6,3 3-2-6,3 8-5 8,5 0 3-8,6 7-6 6,-1 14 3-6,4 2-5 8,8 4 4-7,-1 11-4 5,5 6 3-7,5 11-3 8,1 5 3-7,4 7-3 6,-10-6 3-5,3 1-3 6,-7-10 3-7,-10-5-3 7,-12-12 4-6,0-8-4 5,-3-4 6-5,-8-11-3 4,-3-8 6-4,-6-7-3 4,-3-12 3-4,-5-23-4 6,-5 5 1-6,-1-15-6 5,1 0 4-6,-2-4-4 6,2 2 2-4,-1-4-3 4,3 8 4-5,3-2-4 4,5 10 5-3,-5-5-4 3,8 2 4-4,4-5-4 5,0 8 3-5,4 3-4 5,8 7 4-5,1 2-3 5,1 8 1 22,-1 5-1-30,2 2 2-1,-2-17-2 8,0-2 2-4,0 6-2 5,0 9 1 8,3-1 2-16,4 8-4 8,1 3 4-5,4 7-5 5,8 3 3-5,-10 7-5 5,-5 0 3-5,11 0-3 4,-4 10 4-4,-2-3-3 5,3 2 5-5,6 8-3 5,-6-4 4-5,0 0-4 6,-1-3 3-7,-1-2-4 6,-1-6 4-5,2 1-5 6,1-1 3-6,0-2-5 4,1 0 4-3,-3-2-4 3,-2-3 4-4,-1-2-1 5,-3-3 4-5,-3-2-3 5,-2-6 4-6,0-10-3 7,-2 1 3-6,-3-8-3 5,-2 2 3-5,-1-14-4 4,-4 4 4-3,1-10-2 3,-1 1 2-3,-1-6-2 3,0 2 3-4,-2-3-3 5,0 0 3-6,-2-3-2 7,1 9 4-6,-3-9-1 4,8 19 4-4,-1-2-4 6,4 5 3-6,3 4-5 5,6 12 1-6,-1-5-4 6,4 14 4-5,2-1-4 5,4 5 2-5,2 6-2 5,0 3 2-5,1 12-3 5,3 5 4-5,6 13-4 5,0 2 4-5,4 8-4 5,4-9 4-5,2 8-4 4,-7-7 4-4,4-6-3 5,-4-4 4-5,-5-3-5 6,-6-19 4-7,0-6-3 7,-9-9 4-7,-3-5 0 6,-4-9 5-4,-8-11-1 3,-3-1 4-5,-10-20-4 7,-4-2 1-7,-6-16-6 7,-2 6 3-6,-5-17-5 4,7 14 4-3,-3-5-6 4,4 14 5-5,7 10-2 5,12 23 2-6,-5-6-3 7,6 7 4-6,7 14-4 4,4-6 1-4,-1 4-2 5,2 3 1-5,8 10-2 5,0 1 3-6,-1 6-3 7,5 8 4-6,4 8-4 5,-1 5 4-5,4 10-4 5,2-3 4-5,-3-2-4 5,4 0 4-5,-4-3-5 4,-5-12 6-4,-3-1-5 5,-3-14 5-5,-2-3-5 5,-5-8 6-5,0-6-6 5,-2-6 5-5,-6-9-5 6,0-6 5-7,-9-15-5 6,2-2 5-5,-6-11-5 4,-4 2 5-4,3-1-3 6,4 11 1-7,-7-2-2 6,8 11 3-5,6 12-3 5,1 7 2-5,5 6-2 6,5 9 2-7,3 13-4 7,7 8 4-8,2 14-4 8,-6 1 4-6,16 22-4 5,-4-2 4-6,-3-2-10 7,2-4-2-6,1 2-18 5,-11-11-11-5,-2-8-98 5,-9-13 21-5</inkml:trace>
    </iact:actionData>
  </iact:action>
  <iact:action type="add" startTime="92048">
    <iact:property name="dataType"/>
    <iact:actionData xml:id="d33">
      <inkml:trace xmlns:inkml="http://www.w3.org/2003/InkML" xml:id="stk33" contextRef="#ctx0" brushRef="#br0">16939 4411 225 0,'-5'2'47'4,"-5"-1"22"6,0 6-65-5,3 0-2 5,-1-1 2-5,-20-1-2 4,11 4 4-4,-11-1-1 6,0-3 4-6,-12 2-3 5,10 4 4-5,-13 4-4 5,1 5 0-6,-11 8-4 7,5 4 3-8,-13 9-4 8,-2-3 4-5,-14 7-5 3,6-2 5-5,-20 6-2 7,6-18 4-6,-8 12-3 5,0-1 4-5,-15 4-4 5,15-1 1-5,-5 16-3 5,5-16 2-5,-5 17-4 4,20-11 3-4,-5 19-3 5,15-7 3-5,3 8-1 5,11-6 4-5,9 8 0 5,13-17 3-5,7 7-2 5,19-11 0-4,7 9-5 3,8-14 1-5,4 7-3 6,8-2 2-4,6 13-3 4,0-9 4-6,4 15-5 6,2-6 4-5,11 6-4 6,-5-7 4-6,23 10-4 5,-7-12 4-5,18 6-3 5,-12-7 3-6,20 14-4 6,-21-12 5-5,18 23-5 5,-18-10 4-6,16 14-3 7,-13-10 3-6,12 13-4 5,-4-10 4-5,9 10-3 5,-7-7 3-5,4 0-3 5,-14-10 3-5,-4-7-4 5,-12-23 4-6,-7-11-4 6,0-9 4-5,-1-16-3 5,0-8 3-5,10-10-4 5,-2-6 4-5,6-12-3 5,-3 3 3-5,6-2-3 5,-3 3 3-5,5-1-3 5,-4 3 3-6,4-11-4 7,-7-3 4-7,11-14-4 7,-3-2 4-7,9-4-4 6,1 4 4-5,4-7-3 5,-10 16 3-5,0-1-3 5,-10 11 3-4,2 4-4 4,-9 11 4-6,1-6-3 7,-4 6 2-8,0-4-2 7,-8-2 2-5,1-11-2 6,-6 3 3-7,2-10-3 7,-7 4 3-6,0-17-3 5,-4 6 4-5,1-16 0 4,-7 5 6-3,0-13-2 4,-7 9 3-6,2-11-4 6,-15-1 0-5,8-8-5 5,-8-1 2-5,0-20-4 5,-6 2 2-6,-4-10-3 7,3 3 3-6,-8-5-2 5,-1 15 4-5,-6-5-2 5,4 29 5-5,-15-13-2 4,3 16 5-4,-7 1-4 5,-1 6 2-5,-13-11-2 5,7 14 2-5,-10-7-3 5,-1 13 3-5,-5-5-5 5,10 17 3-4,-9-5-6 3,11 8 0-4,3-3-8 4,8 8-2-4,1-5-26 5,12 9-38-5,-2 4-50 5,9 7-14-5</inkml:trace>
    </iact:actionData>
  </iact:action>
  <iact:action type="add" startTime="95977">
    <iact:property name="dataType"/>
    <iact:actionData xml:id="d34">
      <inkml:trace xmlns:inkml="http://www.w3.org/2003/InkML" xml:id="stk34" contextRef="#ctx0" brushRef="#br0">14326 5490 176 0,'-13'-8'47'4,"-2"-4"14"6,6 5-44-6,1 4-14 6,5 5 4-4,-4-11-5 4,2 8 2-6,-2-4-5 7,2 11 4-6,-9 3-4 5,4 7 4-6,-2 1-4 7,2 9 4-6,-12-11-2 4,11 4 5 9,1-4 0-16,-22 24-5 8,2 3 3-5,-9 4-4 6,0 6 4-7,11 1-4 6,-2-3 4-5,-1 8-3 5,1-5 5-5,3 15-4 5,1-12 4-6,-3 17-5 6,8-8 4-5,-6 11-5 6,6-14 4-7,-6 12-5 6,6-14 5-4,-6 10-4 4,5-14 3-6,4 17-2 6,0-20 4-5,5 7-3 5,4-5 4-5,-2 5-5 4,1-14 3-3,3 19-4 3,-4-10 3-4,4 6-5 6,-1-5 4-7,-6 6-3 7,6-16 3-6,1-1-3 5,-3-17 3-6,4-3-2 6,2-10 3-4,3-13-4 3,-1-2 4-4,9-5-3 4,3-2 3-3,1-11-4 3,6 5 4-4,6-9-5 6,-5-1 4-6,2-9-4 5,4 6 5-5,-4-9-5 4,-6 3 4-4,5-1-2 4,-6 5 3-3,-1-2-3 4,-2 4 5-6,1 6-4 7,-6 5 4-6,-3 3-4 5,1 12 2-6,-3 0-4 7,0 10 3-6,-5 7-4 5,-1 9 4-5,-8 11-5 4,-1 3 5-5,-3 11-4 7,0-3 5-6,-12 7-4 5,3-4 4-5,-3 11-1 5,7-12 5-5,-13-11 1 5,21-15 20 8,0-1-14-16,-13 18-4 7,-4-21-2-3,1-5-5 3,12-8 1-4,9-14-3 5,5-4 2-5,-5-11-3 5,7 0 4-5,-2-4-4 5,-15-17 5-5,-6-9-5 6,11 7 4-7,-9-8-4 6,-2 7 3-5,1 4-5 5,2 9 4-5,1 3-8 4,1 9-3-4,4 7 67 5,5 5-165-5,-3 7 72 6</inkml:trace>
    </iact:actionData>
  </iact:action>
  <iact:action type="add" startTime="97336">
    <iact:property name="dataType"/>
    <iact:actionData xml:id="d35">
      <inkml:trace xmlns:inkml="http://www.w3.org/2003/InkML" xml:id="stk35" contextRef="#ctx0" brushRef="#br0">11769 8626 162 0,'-11'-11'34'9,"-1"1"17"-4,0-2-51 5,2 2 5-5,-6-1 2 6,3 1 2-7,-7-2 6 5,1 0 8-4,-1 2-5 5,4 2 1-4,-7 5-1 4,4 3-5-6,-2 5-9 6,-1 5 4-5,-1 8-5 5,1 5 3-5,1 10-2 6,-7 1 7-7,3 5-1 7,10 0 2-8,6 4-3 8,9-2 0-7,10 2-5 7,9-4 0-6,7-3-4 5,2-1 3-6,6-2-3 7,2 4 3-6,4 6-5 5,-3 0 5-5,4 5-5 4,-1-3 4-3,0 3-4 3,-4-5 5-4,6 2-7 5,-12-5-1-5,4-2-22 5,-10-2-29-5,-13-4-38 5,-11-10-16-5</inkml:trace>
    </iact:actionData>
  </iact:action>
  <iact:action type="add" startTime="97762">
    <iact:property name="dataType"/>
    <iact:actionData xml:id="d36">
      <inkml:trace xmlns:inkml="http://www.w3.org/2003/InkML" xml:id="stk36" contextRef="#ctx0" brushRef="#br0">11728 9552 326 0,'0'-1'54'4,"-2"-9"37"6,5-2-92-5,7-8-8 6,2-1 12-7,6-6-4 6,-4 2 4-5,2 0-7 6,-1-1 0-7,7-9-14 6,-4 2-3-5,9-2-24 5,-6-2-10-6,6 1-33 6,-7 6-3-5</inkml:trace>
    </iact:actionData>
  </iact:action>
  <iact:action type="add" startTime="97940">
    <iact:property name="dataType"/>
    <iact:actionData xml:id="d37">
      <inkml:trace xmlns:inkml="http://www.w3.org/2003/InkML" xml:id="stk37" contextRef="#ctx0" brushRef="#br0">12030 9069 136 0,'7'2'56'5,"7"6"4"5,-2 2-31-5,-2-5-16 4,5 7-2-4,3 5-7 6,-1-3 0-6,3 6-4 5,1 4 3-5,-4-8-5 5,-5-9-2-5,-6-4-60 4,1-13 17-4</inkml:trace>
    </iact:actionData>
  </iact:action>
  <iact:action type="add" startTime="98154">
    <iact:property name="dataType"/>
    <iact:actionData xml:id="d38">
      <inkml:trace xmlns:inkml="http://www.w3.org/2003/InkML" xml:id="stk38" contextRef="#ctx0" brushRef="#br0">11869 8684 313 0,'-15'7'62'10,"-8"-12"33"-6,13 3-97 7,11 1-6-6,6-4-24 5,1-3-28-6,1-9-35 6,-9 4-20-4</inkml:trace>
    </iact:actionData>
  </iact:action>
  <iact:action type="add" startTime="98343">
    <iact:property name="dataType"/>
    <iact:actionData xml:id="d39">
      <inkml:trace xmlns:inkml="http://www.w3.org/2003/InkML" xml:id="stk39" contextRef="#ctx0" brushRef="#br0">11977 8394 201 0,'-10'2'77'4,"-8"8"2"7,-4 5-37-7,7 1-45 6,5 1 6-5,-2-4-2 6,1-1 2-7,9 6-4 6,10 5 4-4,-3 0-5 2,17 6 3-2,0 4-3 3,8-2 5-4,-6 4-6 6,3-2 6-7,5 7-4 6,6-2 3-5,-7 4-4 5,2-7 4-5,-1 6-6 5,-5-4 3-5,-8-16-9 5,-5-2 0-6,-9 7-26 6,0-6-43-5,-7-2 5 5</inkml:trace>
    </iact:actionData>
  </iact:action>
  <iact:action type="add" startTime="98670">
    <iact:property name="dataType"/>
    <iact:actionData xml:id="d40">
      <inkml:trace xmlns:inkml="http://www.w3.org/2003/InkML" xml:id="stk40" contextRef="#ctx0" brushRef="#br0">12125 9111 289 0,'3'-7'37'4,"12"-8"33"6,5 4-87-4,6-14-12 3,-2-3-5-4,-5-22-43 5,-2 7-2-5</inkml:trace>
    </iact:actionData>
  </iact:action>
  <iact:action type="add" startTime="98879">
    <iact:property name="dataType"/>
    <iact:actionData xml:id="d41">
      <inkml:trace xmlns:inkml="http://www.w3.org/2003/InkML" xml:id="stk41" contextRef="#ctx0" brushRef="#br0">12279 8107 296 0,'-12'8'50'3,"2"-3"34"7,9 5-85-5,2 15-6 5,9 5 8-4,-1 6-2 3,1 3 4-4,3 19-4 6,-2-7 3-7,4 14-2 6,-1-9 3-5,6 7-3 5,0-11 4-5,3-1-4 5,5-11 5-5,7-2-6 5,0-6 5-5,8-9-5 6,3-8 3-8,-1-12-10 8,-7-11-5-6,11-9-76 5,-13-8 16-5</inkml:trace>
    </iact:actionData>
  </iact:action>
  <iact:action type="add" startTime="99875">
    <iact:property name="dataType"/>
    <iact:actionData xml:id="d42">
      <inkml:trace xmlns:inkml="http://www.w3.org/2003/InkML" xml:id="stk42" contextRef="#ctx0" brushRef="#br0">12775 8165 124 0,'-1'0'64'5,"-6"-12"-8"5,14 14-16-5,-2 0-39 5,-10-4 2-6,3-1-3 6,5 9 4-5,-8-6-2 5,7 5 4-5,0 0 2 5,-1 0 4-5,9 7 1 5,7 8 3-4,3 5-5 3,11 8-2-4,4 13-4 5,-3 1-1-5,11 8-4 6,-10-9 2-8,2 6-15 7,-5-11-4-4,-4-9-60 4,-16-19 6-6</inkml:trace>
    </iact:actionData>
  </iact:action>
  <iact:action type="add" startTime="100232">
    <iact:property name="dataType"/>
    <iact:actionData xml:id="d43">
      <inkml:trace xmlns:inkml="http://www.w3.org/2003/InkML" xml:id="stk43" contextRef="#ctx0" brushRef="#br0">12651 7840 227 0,'-10'-7'39'5,"2"5"25"5,-1 4-65-6,16 0-5 7,4 3 8-6,8-2-3 4,-4 5 3-4,16 2-5 5,-6 2 3-5,13 0-4 5,-3-2 3-5,13-1-4 5,-3 1 6-5,10 12-4 6,-4 5 4-7,11 22-7 6,-6 3 2-4,9 16-9 2,-10-3 3-3,-2 13-8 6,-17-14 4-7,-7 14-43 6,-28-10 14-5</inkml:trace>
    </iact:actionData>
  </iact:action>
  <iact:action type="add" startTime="101126">
    <iact:property name="dataType"/>
    <iact:actionData xml:id="d44">
      <inkml:trace xmlns:inkml="http://www.w3.org/2003/InkML" xml:id="stk44" contextRef="#ctx0" brushRef="#br0">13780 7295 317 0,'-25'-16'56'3,"3"4"35"8,12 9-92-7,4 6-7 6,1 1 6-5,0 14-7 6,-4-2 4-7,-2 6-4 6,-1 6 6-4,-1 9-1 4,1-6 6-6,4 14-3 7,3 1 3-7,5 11-3 6,10-9 4-6,6 15-4 6,8-10 3-3,12 9-3 2,4-9 4-5,13 1-5 7,-8-10 5-6,6 0-6 5,-4-9-1-5,1-2-22 5,-20-6-59-6,-6-14 9 6</inkml:trace>
    </iact:actionData>
  </iact:action>
  <iact:action type="add" startTime="101468">
    <iact:property name="dataType"/>
    <iact:actionData xml:id="d45">
      <inkml:trace xmlns:inkml="http://www.w3.org/2003/InkML" xml:id="stk45" contextRef="#ctx0" brushRef="#br0">13856 8114 398 0,'3'6'44'4,"-11"-17"57"6,15 1-115-4,8-12-12 2,1-5 19-2,4-7-21 4,5 7-7-5,-3-11-67 4,-7 6 4-3</inkml:trace>
    </iact:actionData>
  </iact:action>
  <iact:action type="add" startTime="101692">
    <iact:property name="dataType"/>
    <iact:actionData xml:id="d46">
      <inkml:trace xmlns:inkml="http://www.w3.org/2003/InkML" xml:id="stk46" contextRef="#ctx0" brushRef="#br0">14054 7778 354 0,'-9'5'56'4,"9"9"39"5,5-1-104-4,2 0-24 5,5-5-7-5,7 1-60 6,-7-9 3-7</inkml:trace>
    </iact:actionData>
  </iact:action>
  <iact:action type="add" startTime="101930">
    <iact:property name="dataType"/>
    <iact:actionData xml:id="d47">
      <inkml:trace xmlns:inkml="http://www.w3.org/2003/InkML" xml:id="stk47" contextRef="#ctx0" brushRef="#br0">13798 7299 369 0,'-17'11'61'3,"1"1"43"8,14 3-105-6,15 5-13 4,7-2 14-4,10 7-8 5,5 0 4-5,15 15-3 5,-2-9 4-5,7 14-1 5,-2-3 5-5,5 6-3 5,-18-17 4-5,1 17-5 5,-7-13 4-5,-11-3-4 4,-13-12 4-4,1 1-3 5,-11-11 5-5,-8-5-2 5,-5 2 4-5,-2-9-1 5,-8-5 3-5,1-1-2 5,4-3 2-5,-4-9-4 5,6 3 2-5,1-5-5 5,8 9 1-6,7-2-2 7,2 4 3-7,8 2-4 6,-4 8 3-5,9-1-4 5,-2 2 5-5,7 8-5 6,-3 2 4-6,5 2-4 4,-3-4 5-4,-7 4-7 5,-2-7 5-5,-8 5-8 5,-6 1 3-6,-4 3-8 6,-2 1 3-5,-6-1-16 5,-1 0-2-5,-5-8-70 6,2-7 12-7</inkml:trace>
    </iact:actionData>
  </iact:action>
  <iact:action type="add" startTime="102435">
    <iact:property name="dataType"/>
    <iact:actionData xml:id="d48">
      <inkml:trace xmlns:inkml="http://www.w3.org/2003/InkML" xml:id="stk48" contextRef="#ctx0" brushRef="#br0">14215 6932 266 0,'-9'2'47'5,"4"9"29"4,-1-6-78-4,4 27-2 5,2-2 5-5,2 21-2 5,-1-3 3-4,6 17 0 3,-9-12 4-4,9 13-2 5,8-4 2-5,0 4-4 5,3-11 1-6,9-4-8 6,-4-1-3-5,2-20-46 6,-4-10-27-7,1-8-10 7</inkml:trace>
    </iact:actionData>
  </iact:action>
  <iact:action type="add" startTime="102723">
    <iact:property name="dataType"/>
    <iact:actionData xml:id="d49">
      <inkml:trace xmlns:inkml="http://www.w3.org/2003/InkML" xml:id="stk49" contextRef="#ctx0" brushRef="#br0">14542 7196 302 0,'-2'11'72'9,"-8"3"26"-4,8 6-82 5,6 6-19-5,2 2 2 5,8 4 3-5,4 1-5 5,3-1 3-5,11-1-7 5,-2-11 4-5,6-8-6 4,-6-4 7-4,-1-10-4 5,-5-8 6-5,-7-10-1 5,-10-4 3-5,-9-13-2 5,-5-1 3-5,-8-10-3 5,5 11 4-4,-9-3-3 3,-10 7 2-5,-6 3-1 6,-1 9 1-4,-17-1-3 3,8 11 1-4,8 1-11 5,9 5-4-5,3-5-32 6,9 0-48-7,4-3 1 6</inkml:trace>
    </iact:actionData>
  </iact:action>
  <iact:action type="add" startTime="103075">
    <iact:property name="dataType"/>
    <iact:actionData xml:id="d50">
      <inkml:trace xmlns:inkml="http://www.w3.org/2003/InkML" xml:id="stk50" contextRef="#ctx0" brushRef="#br0">14527 6670 276 0,'-9'6'64'5,"-1"4"24"4,10 0-77-4,5 5-9 5,2 2 4-5,15 6-6 5,-1-6 5-5,11 8-3 5,1-10 4-5,15 9-3 5,5 3 3-5,9 6-5 4,-6 4 3-4,4 21-5 5,-10-2 3-5,-12 21-4 5,-8 9 3-4,-12 32-4 3,-15-1-2-4,-11 28-59 5,1-17-30-5,-11-11-13 5</inkml:trace>
    </iact:actionData>
  </iact:action>
  <iact:action type="add" startTime="110395">
    <iact:property name="dataType"/>
    <iact:actionData xml:id="d51">
      <inkml:trace xmlns:inkml="http://www.w3.org/2003/InkML" xml:id="stk51" contextRef="#ctx0" brushRef="#br0">12586 9537 160 0,'-10'-5'34'11,"0"-6"16"-6,3 1-47 6,3-2 0-7,2-1-1 6,2-2 1-5,0 3 1 5,2 7 2-6,-1-1-2 6,1 9 1-4,-4-3-1 4,2 7-1-6,2 4 1 8,3 1 0-9,1 5 1 7,4-4 1-5,2 12-1 5,-2-10 0-4,10 8-1 3,-7 0 3-4,5 14 1 5,-4-9 13 8,4 3-11-16,9 46-2 7,4-4 0-3,1 8-3 4,1-6-1-6,-8-24-2 7,0-14 1-6,-14-1-2 5,1-21 1-5,-5-2 0 3,-12-9 2-2,1-13-1 4,-9-4 0-6,-5-8-1 6,-2-9 0-4,-5-10-1 4,-3 2 1-5,6-12 0 5,-6 5 2-5,-7-10-1 5,7 12 2-5,-4-10-2 5,-1 10 1-6,6 2-2 6,11 9 2-5,-6-3 1 5,7 19 1-5,7-1-1 5,1 7 1-5,1 10-3 5,6 5-1-5,-2-10-1 5,2 18 0-5,7 4-2 5,-4-12 2-5,9 13-1 4,-1 4 1-4,16-6-1 5,-7 1 1-5,13 13-2 5,-5-4 2-5,12 17-2 5,-8-1 2-5,4 11-1 5,-4-8 2-5,1 5-3 5,-3-16 3-5,-4 1-2 4,-7-10 1-4,-9-7-1 5,-2-9 3-4,-8-4 0 4,-4-10 4-5,-5-12-1 5,-6-1 1-6,-4-14-1 6,4-4-1-5,-10-11-3 6,2 1 2-6,5-9-2 4,0 4 1-5,-7-4-2 7,10 7 1-7,-7 0-2 7,2 15 1-6,0 1-2 5,12 10 2-6,-2 12-2 6,15 15 2-4,-2 4-3 4,11 9 3-5,1 9-3 4,3 6 2-3,-3 3-2 3,2-3 2-5,1 9-6 7,2-9-1-6,0 9-15 5,6-8-10-5,4 1-73 5,-5-6 14-5</inkml:trace>
    </iact:actionData>
  </iact:action>
  <iact:action type="add" startTime="113978">
    <iact:property name="dataType"/>
    <iact:actionData xml:id="d52">
      <inkml:trace xmlns:inkml="http://www.w3.org/2003/InkML" xml:id="stk52" contextRef="#ctx0" brushRef="#br0">14714 8120 132 0,'-3'-5'28'10,"13"10"11"-5,0-3-37 5,-2 0-9-6,-4-1-5 6,7 6-19-5,-13-9-8 5,1 4-10-5</inkml:trace>
    </iact:actionData>
  </iact:action>
  <iact:action type="add" startTime="114106">
    <iact:property name="dataType"/>
    <iact:actionData xml:id="d53">
      <inkml:trace xmlns:inkml="http://www.w3.org/2003/InkML" xml:id="stk53" contextRef="#ctx0" brushRef="#br0">14751 8100 141 0,'-5'-1'37'6,"3"2"14"3,-6-4-45-4,5 5 5 6,6-2-5-6,-3-2 8 5,-2-1-6-6,4 6 10 7,6-1-6-6,0-1 10 4,-8 1-6-4,0-2 13 4,4 0-8-4,-12-3 9 6,-1-2-10-7,6 3 5 7,1 2-11-6,-9-3 5 4,2 3-11-4,6 0 4 6,5 1-9-6,-6 1 3 4,9 5-7-3,2 3 5 3,3 1-7-5,2 6 7 7,2 1-7-7,5 10 6 7,6-3-2 21,-14-12-1-30,4 4-3 1,42 43 6 5,-1 0-5-4,-1 4 5 5,3-7-5-4,-33-29 5 6,-10-7-5-6,0-7 5 5,-9-6-5-5,3-3 6 5,-8-5-6-6,-1-3 8 7,0 1-4-6,-1-6 7 5,-4-6-6-5,-5 4 6 5,0-6-6-5,-8-7 7 4,-2-2-5-4,-2-7 6 5,-5 4-6-5,-4-8 5 6,1 2 0 3,-5-4-10-9,7 3 5 6,5 0-6-7,3 4 4 6,13 14-5-5,9 6 4 4,3 9-5-4,-5-1 6 5,11 8-7-5,-1 0 6 5,0 5-5-5,-3-2 5 6,8 14-5-7,5 4 6 6,-4 6-6-5,8 2 5 5,2 8-4-5,7 4 5 4,-4-1-6-4,4 3 5 5,-3-3-9-4,8 17-11 3,-2-3-22-3,-2 21-83 3,-13-12 7-4</inkml:trace>
    </iact:actionData>
  </iact:action>
  <iact:action type="add" startTime="119518">
    <iact:property name="dataType"/>
    <iact:actionData xml:id="d54">
      <inkml:trace xmlns:inkml="http://www.w3.org/2003/InkML" xml:id="stk54" contextRef="#ctx0" brushRef="#br0">14892 7986 169 0,'-8'3'36'4,"-1"-1"16"8,8 3-47-8,2 0 1 6,1-4 6-6,-2-1 0 8,3 2 5-8,1-2 0 7,-6 2 1-7,-3-1 1 6,13 4 2-5,-8 4-2 5,0 2 2-6,7 4-2 6,-2 5-3-5,-5 17-3 6,12 4 0-7,-1 11-3 8,-1-1 0-9,7 7-3 8,4-15 3-6,1 4-6 4,4-11 1-4,3-1-3 4,-4-13 0-3,3-1-2 4,-5-9 3-6,5-12-4 7,-1-4 4-6,-2-12-3 5,1-6 4-6,4-4-3 7,-8-7 4-6,-4-9-4 4,-1 2 5-3,-7-3-1 4,-10-2 4-6,-5 5 0 6,-10 1 4-6,-14-3-1 7,-7 4 1-6,-14 11-4 5,-3-2 2-6,-13 17-3 7,1 12-1-6,-5 10-3 5,4 0 0-6,-2 10-7 7,19-5-5-8,1-7-31 8,18-16-93-7,-4-16 16 7</inkml:trace>
    </iact:actionData>
  </iact:action>
  <iact:action type="add" startTime="121390">
    <iact:property name="dataType"/>
    <iact:actionData xml:id="d55">
      <inkml:trace xmlns:inkml="http://www.w3.org/2003/InkML" xml:id="stk55" contextRef="#ctx0" brushRef="#br0">17065 7433 244 0,'-3'32'60'9,"1"-17"18"-5,12 1-63 7,7 4-16-8,8-8 6 9,-1-12-5-8,13 10 5 6,4-15-6-5,11 8 6 6,-6-6-7-6,19 6 6 4,-5-16-5-5,-2 1 5 7,-8-14-5-6,11-8 5 5,-23-4-6-6,6-10 7 6,-5-3-7-4,0-16 7 4,-11-2-6-6,2-18 7 7,-14 4-7-6,-4-23 8 3,-12 8-5-3,-5-13 5 6,-8 11-6-6,-14-2 6 4,-1 19-7-3,-20-7 12 4,-5 15-2-6,-15-4 6 7,1 19-4-7,-18-5 5 6,16 22-10-4,-8 0 1 2,13 15-6-3,-6 3 5 6,8 16-8-6,-7 8 7 5,11 11-8-6,-17 13 5 6,9 12-4-5,-11 15 4 6,14 8-6-6,-5 18 5 5,17 4-3-5,4 13 3 5,19-2-3-5,16 10 4 4,17-5-6-4,23 19 6 5,17-22-6-5,33 18 6 5,5-20-9-5,30 2-5 5,-7-18-18-5,19-7-80 5,-19-25 12-5</inkml:trace>
    </iact:actionData>
  </iact:action>
  <iact:action type="add" startTime="122331">
    <iact:property name="dataType"/>
    <iact:actionData xml:id="d56">
      <inkml:trace xmlns:inkml="http://www.w3.org/2003/InkML" xml:id="stk56" contextRef="#ctx0" brushRef="#br0">12931 10425 285 0,'-16'27'66'5,"-9"-4"24"4,12-1-74-4,8-7-21 5,10 0 8-5,0-15-3 5,16 1 2-5,-1-12-3 5,3 4 3-5,9-8-3 4,1 3 4-4,0-14-3 5,2-2 3-5,5-7-4 6,-9-10 4-7,3-11-3 6,-13 4 3-5,1-16-3 7,-12 2 3-8,-14-14-1 7,-9 4 5-7,-12-11-1 6,-5 13 3-6,-16-13-3 7,3 14 2-7,-22-3-6 6,4 21 3-4,-24-9-4 4,12 20 3-6,-20 5-4 6,13 14 4-4,-9 1-3 3,16 10 4-4,-10 10 0 6,16 14 4-7,-6 12-4 5,15 13 2-4,-3 24-5 6,14 1 1-7,6 26-4 6,6-4 3-5,5 2-3 5,12-11 4-5,6 9-4 5,2-26 3-5,22 14-2 5,4-20 2-4,14 8-2 2,10-14 1-3,18-2-2 6,-2-16 3-7,24 9-3 7,-7-18 3-7,22 3-4 6,6 1 3-4,19-9-9 4,-2-5-1-5,14 1-28 4,-12-21-23-3,4-22-54 3,-21-12-8-4</inkml:trace>
    </iact:actionData>
  </iact:action>
  <iact:action type="add" startTime="123627">
    <iact:property name="dataType"/>
    <iact:actionData xml:id="d57">
      <inkml:trace xmlns:inkml="http://www.w3.org/2003/InkML" xml:id="stk57" contextRef="#ctx0" brushRef="#br0">17980 5974 274 0,'-10'-5'41'3,"3"4"35"7,12 2-83-5,5-6 4 5,3-4 7-5,6-3-4 5,-4-1 3-5,4-7 0 5,3 3 4-5,-2-6 1 6,-7 3 6-7,9-7 0 6,-2 1 3-6,0-7-3 6,-7 1 1-5,9-4-4 5,-11 1 2-5,6-12-2 6,-7 3 1-6,5-11-3 4,-19-3 1-4,13-7-4 6,-13 4 2-7,-7-6-3 6,-11 2 3-5,7 1-3 5,-8 7 5-6,-5-16-3 7,13 19 2-6,-7-11-1 5,11 7 2-6,-6-19-4 7,7 13 2-6,-7-23-5 5,2 9 2-5,6-8-6 6,-5 18 5-8,3-23-6 7,2 26 6-5,-2-13-6 5,1 10 6-5,8-13-6 5,2 23 3-5,3-22-3 5,7 15 3-5,7-9-4 5,0 12 5-5,2-13-3 6,1 11 3-8,-1-18-3 7,-4 11 4-5,-4-14-5 5,-2 11 4-5,4-3-4 5,-7 13 3-5,8 1-3 5,-6 8 3-5,9-7-3 5,-2 16 3-5,13-5-1 5,-2 4 2-5,8-16-3 5,-10 7 2-6,-2-14-2 6,-10 5 3-5,9 0-4 6,-2 17 4-7,0-5-5 7,3 10 5-7,5-8-3 7,-7 9 2-7,6-4-3 6,2 2 4-4,5-5-5 3,-1 6 5-4,8-11-4 5,-4 6 3-6,8-10-2 6,-3 8 3-4,12-3-4 4,2 12 5-6,-12-6-4 7,-5 9 3-6,0 2-4 5,4 8 3-5,-4-2-3 4,7 0 3-4,11-2-2 5,-2-4 2-5,-5-9-2 5,-2-2 2-5,11-1-3 5,-8 2 5-5,11 1-5 5,-4 5 4-5,1 5-4 5,-15 14 4-5,0-2-3 5,-3 13 2-6,-5 0-3 6,-2 6 3-5,10 1-3 5,5 10 3-5,-1 1-3 5,-4 2 3-5,12 7-3 5,-7 1 3-5,10 5-4 5,-12 0 5-4,8 4-4 3,-13-9 4-3,2 4-3 3,-8-1 3-5,5 6-3 6,-12-12 3-4,4 6-4 3,-7-3 4-4,-1 2-4 5,-2-3 4-4,10 0-4 4,-9-7 3-6,7 1-2 7,-9-11 3-6,-1 5-4 4,-6 3 3-3,-1 6-2 2,-3 4 2-2,0 7-3 4,0-4 3-5,0 6-3 5,-4-2 4-6,-2-2-3 7,-1-3 3-6,-3-2-4 5,0-6 4-5,0-2-3 5,0-7 3-6,0 1-3 6,-3-4 3-5,-1-4-3 5,-2-1 4-5,1-3-4 5,-2-4 3-5,4-3-4 5,-2 0 5-5,5 2-5 5,0 2 4-5,6-9-4 5,-2-2 5-5,1 0-5 4,1-1 3-4,3-7-2 5,-3 12 3-5,1-7-4 5,0 12 5-5,-4-15-5 5,-1 6 4-5,2-3-4 5,-5 4 5-5,1-9-6 6,0 13 6-7,0-1-5 6,-3 3 4-6,3 10-4 6,0 3 5-5,0-3-5 6,0 2 4-7,0 11-4 6,3-6 4-4,-2 1-5 4,1 4 5-6,0 6-4 6,-1-3 4-5,4 12-4 6,0 8 3-7,2 5-4 5,-2-6 5-3,7 15-4 4,-2-16 3-6,-2 0-3 6,0 0 4-5,2-1-4 6,-3-11 4-6,1 3-4 5,-1-1 5-5,-1-8-4 5,-6-2 4-6,4-6-5 6,-3 1 5-5,-6-5-4 5,0 1 3-5,-3 2-3 5,-2-2 3-5,-5-1-3 5,-1-1 2-5,1-4-2 5,-2 1 4-5,0 4-4 5,3 0 4-5,0 4-3 5,1 6 2-6,-5-3-3 6,6 2 3-5,-8-4-4 5,-1-3 5-5,-1 5-5 5,4-8 4-5,-7-1-3 5,3-2 3-5,-3-7-5 5,10 1 3-5,-9-8-8 5,9-2 0-6,-4-1-14 7,13 10-139 6,-3 1 55-15</inkml:trace>
    </iact:actionData>
  </iact:action>
  <iact:action type="add" startTime="138844">
    <iact:property name="dataType"/>
    <iact:actionData xml:id="d58">
      <inkml:trace xmlns:inkml="http://www.w3.org/2003/InkML" xml:id="stk58" contextRef="#ctx0" brushRef="#br0">17062 14415 281 0,'13'-13'46'5,"15"-16"32"5,2-11-81-5,17-8-4 5,-1-5 7-5,19-18-1 5,-2 4 3-5,13-19-3 5,-4 12-1-5,14-4-78 5,-8 19 26-5</inkml:trace>
    </iact:actionData>
  </iact:action>
  <iact:action type="add" startTime="139365">
    <iact:property name="dataType"/>
    <iact:actionData xml:id="d59">
      <inkml:trace xmlns:inkml="http://www.w3.org/2003/InkML" xml:id="stk59" contextRef="#ctx0" brushRef="#br0">17623 15158 320 0,'-2'12'61'5,"-8"-10"35"5,0 3-93-5,19 3-1 5,2-10 5-6,-3-3-1 7,7-5 2-7,14-6-1 6,-1-11-1-5,15-16-3 5,7-12 0-5,18-25-4 5,8-1-2-5,14-22-14 5,1 7-14-5,22-9-74 6,-13 11 8-8</inkml:trace>
    </iact:actionData>
  </iact:action>
  <iact:action type="add" startTime="140996">
    <iact:property name="dataType"/>
    <iact:actionData xml:id="d60">
      <inkml:trace xmlns:inkml="http://www.w3.org/2003/InkML" xml:id="stk60" contextRef="#ctx0" brushRef="#br0">19678 15734 342 0,'63'42'89'2,"-56"-24"-82"6,-1-8-4-3,8-7 1 5,2-13 4-5,17-10-3 5,6-6 4-5,15-24-6 5,3-7 1-5,16-21-15 5,10-6-12-5,20-14-73 6,-10 2 10-7</inkml:trace>
    </iact:actionData>
  </iact:action>
  <iact:action type="add" startTime="152655">
    <iact:property name="dataType"/>
    <iact:actionData xml:id="d61">
      <inkml:trace xmlns:inkml="http://www.w3.org/2003/InkML" xml:id="stk61" contextRef="#ctx0" brushRef="#br0">19510 17125 185 0,'-1'20'85'9,"-8"-14"-7"-4,-1-6-26 5,7 4-57-5,3 2 7 5,0-14-4-5,2 11 5 4,-1-3-5-3,4-1 5 4,-1 2-6-5,-3 4 6 5,-1-10-5-5,-1 4 7 4,2 7-3-4,-2-6 8 6,-1-8-6-7,0 10 5 6,6 6-6-5,-3 2 3 5,9 3-7-5,10 17 5 5,4-3-5-5,2 2 4 5,2 1-5-4,4 5 5 3,-9-7-5-5,9 6 4 7,-4-1-4-7,-3 8 5 6,3-8-5-4,-1 11 3 3,-13-11-4-4,5 0 4 6,-6-6-5-6,-1-1 0 4,-6-11-8-4,6-3-11 5,-7-7-18-5,-3-7-44 5,-4-13 0-6</inkml:trace>
    </iact:actionData>
  </iact:action>
  <iact:action type="add" startTime="153081">
    <iact:property name="dataType"/>
    <iact:actionData xml:id="d62">
      <inkml:trace xmlns:inkml="http://www.w3.org/2003/InkML" xml:id="stk62" contextRef="#ctx0" brushRef="#br0">19409 17052 115 0,'-16'-10'56'5,"-1"3"-1"5,5 7-23-5,4 7-17 4,1-4-6-3,2 5 8 2,0-3-8-2,2 10 2 4,-5-1-8-5,4 1 2 4,-2 1-6-3,-1 6 6 4,-1-11-4-6,0 3 6 7,-2-4-4-6,0-2 11 5,-2 3-3-5,0 4 8 5,2 2-7-6,4 10 7 6,-1 1-13-5,-1 3 5 6,6 1-11-7,1 3 5 7,1-4-7-8,3 2 6 8,3-9-7-6,-1-4 7 5,4-10-7-5,-3-2 5 4,-4-8-6-4,3-8 4 5,-5-4-6-4,8-10 5 3,-6-8-4-4,3-13 4 6,0 0-3-7,0-8 6 6,0 9-5-5,2-8 6 5,-1 7-6-5,4-8 5 5,-2 14-5-4,1-6 6 2,-1 18-5-3,-1 9 5 6,-2 7-5-6,1 6 5 4,-1 0-5-3,2-1 6 4,1 4-5-6,1-1 5 7,-4 1-5-6,5 5 6 5,-2 3-4-5,3 9 5 5,3-2-5-7,2 9 6 8,3 3-6-6,-1 5 6 5,2-1-7-5,11 2 5 5,1-1-7-5,3-6 5 5,1-9-6-5,2-2-2 5,-9-2-11-5,4-1-15 5,-7 3-63-6,6 6 10 6</inkml:trace>
    </iact:actionData>
  </iact:action>
  <iact:action type="add" startTime="164535">
    <iact:property name="dataType"/>
    <iact:actionData xml:id="d63">
      <inkml:trace xmlns:inkml="http://www.w3.org/2003/InkML" xml:id="stk63" contextRef="#ctx0" brushRef="#br0">21899 3980 54 0,'5'-14'41'4,"12"-4"-2"6,-4-3-2-6,10-8-24 7,4-1 1-6,4-1-8 6,-2 3-5-7,7-12-9 6,-3 5-7-5,6-6-27 6,-6-1 2-8</inkml:trace>
    </iact:actionData>
  </iact:action>
  <iact:action type="add" startTime="168152">
    <iact:property name="dataType"/>
    <iact:actionData xml:id="d64">
      <inkml:trace xmlns:inkml="http://www.w3.org/2003/InkML" xml:id="stk64" contextRef="#ctx0" brushRef="#br0">21959 4607 161 0,'-12'0'76'8,"9"-8"-6"-4,11-6-27 7,7-2-44-6,7-2-4 5,-1-4-3-5,8-5-7 5,-3 4 0-5,6-7 0 5,-2 2 2-5,6-8-7 5,2 7-21-5,6-5-14 6,-8 5-13-8</inkml:trace>
    </iact:actionData>
  </iact:action>
  <iact:action type="add" startTime="168474">
    <iact:property name="dataType"/>
    <iact:actionData xml:id="d65">
      <inkml:trace xmlns:inkml="http://www.w3.org/2003/InkML" xml:id="stk65" contextRef="#ctx0" brushRef="#br0">21989 5108 213 0,'12'-15'45'5,"11"-13"20"4,8-9-63-4,16-12-4 5,-7 2-2-4,8-9-6 3,-10 8-1-4,8 1-20 5,-9 11-32-6,3-14 6 6</inkml:trace>
    </iact:actionData>
  </iact:action>
  <iact:action type="add" startTime="169098">
    <iact:property name="dataType"/>
    <iact:actionData xml:id="d66">
      <inkml:trace xmlns:inkml="http://www.w3.org/2003/InkML" xml:id="stk66" contextRef="#ctx0" brushRef="#br0">20241 5545 144 0,'0'-2'51'4,"3"-3"7"7,0-5-40-7,11 3-3 7,-3-13-6-6,9-3-6 5,2-13-2-6,14 1-5 7,-2-2-3-6,7-11-53 4,1 7 12-4</inkml:trace>
    </iact:actionData>
  </iact:action>
  <iact:action type="add" startTime="171648">
    <iact:property name="dataType"/>
    <iact:actionData xml:id="d67">
      <inkml:trace xmlns:inkml="http://www.w3.org/2003/InkML" xml:id="stk67" contextRef="#ctx0" brushRef="#br0">21752 5895 164 0,'-12'5'53'4,"10"-4"11"7,-6-4-38-7,18-2-20 7,2-5 3-6,11-1-4 5,-13-4-2-6,13-5-3 6,-1-2 3-5,4-1-4 5,-9-4 3-5,14-1-9 5,-3 3-3-5,4-1-29 5,-12 2-27-5,5 5-5 5</inkml:trace>
    </iact:actionData>
  </iact:action>
  <iact:action type="add" startTime="172244">
    <iact:property name="dataType"/>
    <iact:actionData xml:id="d68">
      <inkml:trace xmlns:inkml="http://www.w3.org/2003/InkML" xml:id="stk68" contextRef="#ctx0" brushRef="#br0">21848 6293 231 0,'-8'-5'55'4,"19"0"18"6,-1-7-63-6,8-2-11 6,2 0-2-5,7-12-22 5,-12-9-25-5,13-5-26 6,0 2-17-7</inkml:trace>
    </iact:actionData>
  </iact:action>
  <iact:action type="add" startTime="172824">
    <iact:property name="dataType"/>
    <iact:actionData xml:id="d69">
      <inkml:trace xmlns:inkml="http://www.w3.org/2003/InkML" xml:id="stk69" contextRef="#ctx0" brushRef="#br0">21821 6633 212 0,'-8'9'50'3,"8"-9"17"8,8 0-59-7,1-9-7 7,10-1 3-6,5-10-9 5,4-1-1-5,2-14-22 5,1 3-17-6,4-2-25 7,-2 0-10-6</inkml:trace>
    </iact:actionData>
  </iact:action>
  <iact:action type="add" startTime="173513">
    <iact:property name="dataType"/>
    <iact:actionData xml:id="d70">
      <inkml:trace xmlns:inkml="http://www.w3.org/2003/InkML" xml:id="stk70" contextRef="#ctx0" brushRef="#br0">21886 7118 189 0,'17'-12'41'10,"-1"-8"20"-6,22-8-59 6,-4 2 2-4,15-8-15 4,-4 6-9-5,10-7-41 4,-10-3-2-3</inkml:trace>
    </iact:actionData>
  </iact:action>
  <iact:action type="add" startTime="174520">
    <iact:property name="dataType"/>
    <iact:actionData xml:id="d71">
      <inkml:trace xmlns:inkml="http://www.w3.org/2003/InkML" xml:id="stk71" contextRef="#ctx0" brushRef="#br0">21843 5865 181 0,'-13'-8'36'4,"4"-1"18"6,14 6-52-5,-5-5-3 5,0 1 4-5,2 0-2 6,5 1 4-6,-12 2-1 5,5-4 4-6,0 5 0 6,8 0 4-5,-16-2-4 5,8 3 2-5,8 2-3 4,-8 0 2-3,0 0-4 4,6 2 2-6,-4 6-4 7,0 2 2-6,14 1-4 5,-9 3 2-6,8 9-3 7,2-3 2-6,3 10-2 4,-14-4 2-5,11 16-3 8,-9-7 3-9,0 18-2 8,-4-5 3-7,-3 2-4 7,-6-11 4-6,-5 15-4 6,-1-15 5-7,-4 8-5 6,12-2 4-5,-7 6-12 4,5-18-7-4,-5 2-62 5,6-8 10-5</inkml:trace>
    </iact:actionData>
  </iact:action>
  <iact:action type="add" startTime="179837">
    <iact:property name="dataType"/>
    <iact:actionData xml:id="d72">
      <inkml:trace xmlns:inkml="http://www.w3.org/2003/InkML" xml:id="stk72" contextRef="#ctx0" brushRef="#br0">21921 7755 64 0,'5'3'20'11,"1"4"3"-7,-2 3-19 6,-4-2-1-5,8 9 0 4,0 4 10-3,-1 9 4 5,3 12 4-7,2 8-3 6,-2-1 0-4,1 16-10 3,-3-2-3-5,-6-6-4 6,-2-6 2-5,-3-3-3 6,-5-8 3-7,-2 2-47 8,10-6 14-8</inkml:trace>
    </iact:actionData>
  </iact:action>
  <iact:action type="add" startTime="180532">
    <iact:property name="dataType"/>
    <iact:actionData xml:id="d73">
      <inkml:trace xmlns:inkml="http://www.w3.org/2003/InkML" xml:id="stk73" contextRef="#ctx0" brushRef="#br0">21921 8474 168 0,'-12'0'64'5,"6"1"2"4,6 3-34-4,-9-3-31 7,13 6 3-8,-13-5-4 5,3 4 2-4,4 3-4 6,2 4 5-7,-10-2-5 6,12 1 4-4,-2 0-3 3,3-2 3-4,2-2-3 6,2-1 2-7,-2 3-3 7,6-2 3-7,-6 7-6 7,7 5 2-7,-1 8-12 5,3 5-15-4,-4 10-38 6,3 4 1-7</inkml:trace>
    </iact:actionData>
  </iact:action>
  <iact:action type="add" startTime="181609">
    <iact:property name="dataType"/>
    <iact:actionData xml:id="d74">
      <inkml:trace xmlns:inkml="http://www.w3.org/2003/InkML" xml:id="stk74" contextRef="#ctx0" brushRef="#br0">21923 9274 204 0,'-4'10'46'8,"4"-4"19"-2,5 4-61 4,-3-2-1-5,4 11-5 5,-2-3 4-5,2 21-6 5,-1 3 4-5,5 19-3 7,-8 6 0-10,-2 8-25 10,0 2-34-9,0-1 2 6</inkml:trace>
    </iact:actionData>
  </iact:action>
  <iact:action type="add" startTime="182378">
    <iact:property name="dataType"/>
    <iact:actionData xml:id="d75">
      <inkml:trace xmlns:inkml="http://www.w3.org/2003/InkML" xml:id="stk75" contextRef="#ctx0" brushRef="#br0">21936 10155 272 0,'-7'1'58'4,"9"-1"23"7,8 0-81-7,3-5-18 6,0-1-10-5,-1-4-56 5,0-2 3-5</inkml:trace>
    </iact:actionData>
  </iact:action>
  <iact:action type="add" startTime="185055">
    <iact:property name="dataType"/>
    <iact:actionData xml:id="d76">
      <inkml:trace xmlns:inkml="http://www.w3.org/2003/InkML" xml:id="stk76" contextRef="#ctx0" brushRef="#br0">21682 7742 72 0,'1'5'15'5,"-6"0"6"6,5 1-19-7,10 1-3 6,-5-5 5-5,-10-2 4 5,10 1 11-5,2 1 10 5,-7-2 8-4,0 5-3 4,8-2-3-6,2 4-11 6,-6-4-10-6,-1 6-7 6,9-1 0-5,-9 0-3 6,0 7 3-6,11 8-3 4,-3 2 3-4,-4 5-4 6,8 0 4-6,-4 7-4 6,-7-6 3-8,-3 2-2 7,-6 2 5-4,0 12-4 4,-5-13 4-6,2 11-3 6,-5-13-2-5,5 3-67 5,1-16 20-5</inkml:trace>
    </iact:actionData>
  </iact:action>
  <iact:action type="add" startTime="185876">
    <iact:property name="dataType"/>
    <iact:actionData xml:id="d77">
      <inkml:trace xmlns:inkml="http://www.w3.org/2003/InkML" xml:id="stk77" contextRef="#ctx0" brushRef="#br0">21775 8215 103 0,'-2'-9'55'3,"-3"8"-1"7,2 1-25-5,11 0-7 5,-8-8-6-5,2 11-9 4,3-6 3-3,1 6 1 4,-11-3 4-5,-1 6-3 5,11-2 1-6,-2 4-6 7,-5-3-2-6,11 8-4 5,-6-16 2-6,-3 1-2 6,3-1 3-6,7-7-3 7,10 10 6-6,13 3 1 5,9 2 5-5,14-3-4 6,-1-2 4-8,7-5-8 8,-4 0-1-6,10 5-4 5,-12 2 2-5,9 8-3 5,-12-2 4-5,-1 4-4 4,-16-1 3-4,2 11-2 5,-15-2 3-6,-9 5-3 7,-13 3 3-5,1 7-3 3,-12-12 3-4,-3 17-3 5,1-5 4-5,-3-2-4 5,-10-2 3-5,7 8-2 4,-12-16 2-4,-5 0-3 5,5 0 3-5,-4-1-4 5,2-4 4-5,4 2-4 5,5-5 4-5,-2 3-4 5,3-8 3-5,-6 3-2 5,0-3 5-5,-1 0 0 4,-2-8 5-4,-7 3-2 5,11 0 4-5,-6 7-2 5,-5-11-1-5,6 7-5 6,11 4 3-7,-11-9-5 6,11 2 0-5,4 9-5 6,0-3 2-7,-6-6-14 7,3 5-4-8,14-1-27 8,2-9-59-6,-2-12 7 4</inkml:trace>
    </iact:actionData>
  </iact:action>
  <iact:action type="add" startTime="189154">
    <iact:property name="dataType"/>
    <iact:actionData xml:id="d78">
      <inkml:trace xmlns:inkml="http://www.w3.org/2003/InkML" xml:id="stk78" contextRef="#ctx0" brushRef="#br0">21783 9010 198 0,'-2'-2'42'10,"4"0"18"-5,0 6-68 3,4 1-5-3,-1-2-49 5,0 4 7-5</inkml:trace>
    </iact:actionData>
  </iact:action>
  <iact:action type="add" startTime="189555">
    <iact:property name="dataType"/>
    <iact:actionData xml:id="d79">
      <inkml:trace xmlns:inkml="http://www.w3.org/2003/InkML" xml:id="stk79" contextRef="#ctx0" brushRef="#br0">21743 9705 225 0,'-11'-2'40'9,"6"6"23"-3,-2-13-88 4,9 4-11-6,8-6-30 6,-4 1-11-5</inkml:trace>
    </iact:actionData>
  </iact:action>
  <iact:action type="add" startTime="189943">
    <iact:property name="dataType"/>
    <iact:actionData xml:id="d80">
      <inkml:trace xmlns:inkml="http://www.w3.org/2003/InkML" xml:id="stk80" contextRef="#ctx0" brushRef="#br0">21781 8930 91 0,'-8'2'59'9,"5"-1"-3"-4,6 9-15 5,-1-1-24-6,1-6-4 6,-6-3-6-4,3 7-6 3,0-7 2-4,3 5 0 5,-1 0 4-6,9 4-1 6,-6-9 5-4,0 0 0 4,5 0 2-5,12 12-5 5,-12-12 1-6,18 13-4 7,-1 7 0-7,9 20-5 7,-8-12 3-5,11 22-4 2,-11-8 4-3,2 2-6 4,-12-5 5-3,-1 9-5 4,-13-10 5-5,-4 10-5 5,-9-2 5-5,-13 4-4 5,-1-7 4-5,-9 11-2 5,-3-13 3-5,-6 2-4 5,6-13 5-5,7 0-5 4,1-18-2-4,6-8-73 5,11-20 22-5</inkml:trace>
    </iact:actionData>
  </iact:action>
  <iact:action type="add" startTime="190433">
    <iact:property name="dataType"/>
    <iact:actionData xml:id="d81">
      <inkml:trace xmlns:inkml="http://www.w3.org/2003/InkML" xml:id="stk81" contextRef="#ctx0" brushRef="#br0">22059 9408 194 0,'-4'3'16'9,"9"-11"7"-3,7-5-80 4,3-4-9-6</inkml:trace>
    </iact:actionData>
  </iact:action>
  <iact:action type="add" startTime="190533">
    <iact:property name="dataType"/>
    <iact:actionData xml:id="d82">
      <inkml:trace xmlns:inkml="http://www.w3.org/2003/InkML" xml:id="stk82" contextRef="#ctx0" brushRef="#br0">22190 9272 163 0,'1'2'42'4,"3"1"13"6,-3 4-44-5,9-2-3 5,2-4 2-5,8 4-5 4,3-5 2-4,12 0-3 5,-7-6 1-5,10 1-3 5,-4-4 5-5,7 3-5 5,-6-1 3-5,7 7-5 5,-1 2 3-5,2 3-4 6,-10 1 4-7,11 8-1 5,-6 2 4-4,3 7-4 6,-1 4 3-7,3 3-3 7,-6 1 1-7,-4 7-3 6,-8 1 5-5,-9 5-3 5,-4 5 5-5,-12-8-6 6,-5-1 5-6,-11 0-6 4,-6-10 3-4,-10 1-3 5,-2 6 3-5,-10 1-3 5,1-10 3-5,-8 5-4 5,3-5 4-5,-7 2-4 5,0-8 3-5,-13 3-2 5,10-4 8-6,-7 3 1 7,0-8 6-7,2 1-4 6,12-7 4-5,-4 0-7 5,5-4 1-5,4 4-1 5,8-8 3-5,-1-2-3 5,14 2 1-5,6-4-5 5,7-5-1-5,2 2-5 5,7-1 3-6,3-8-5 6,-2 4 4-5,10 2-3 5,1 1 5-5,4-1-4 6,3 8 5-7,4-1-5 6,-13-3 5-5,13 4-4 6,-12-1 3-6,4-1-3 4,-2-1 2-3,0-7-3 3,-7 1 3-5,-1-2-2 7,6 1 2-7,-6-4-3 7,1 5 4-6,-1-5-4 5,-2-2 3-5,-2-1-3 4,-1-3 4-4,3-1-3 5,3-1 3-5,-1 2-4 5,1 2 4-5,-1 3-4 5,3 7 4-5,-5 4-4 5,0 4 5-5,-5 10-6 5,-2 2 6-6,-3 8-5 7,-5-4 5-6,-8 11-4 5,3-2 4-5,-8 0-2 5,1 3 2-5,1 3-1 4,7-6 3-4,-1 4-3 5,9-5 2-5,8 1-3 6,-2 0 2-7,11-3-4 6,4-6 3-5,5 3-3 5,3-9 2-5,17-5-4 5,-5 0 5-4,15-10-10 2,0-9 1-3,15-1-31 5,-9-6-65-5,7-6 9 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8T15:13:21.3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739">
    <iact:property name="dataType"/>
    <iact:actionData xml:id="d0">
      <inkml:trace xmlns:inkml="http://www.w3.org/2003/InkML" xml:id="stk0" contextRef="#ctx0" brushRef="#br0">1714 16114 186 0,'-20'8'55'10,"8"-3"11"-5,7-6-49 6,4-17-13-8,4-16 0 8,7-10 4-7,2-21-3 7,-2-10 4-6,5-21-3 5,3 1-1-6,3-24-4 7,1 4 5-6,3-21-3 4,-3 7 5-4,-1-29-3 6,-1 14 4-7,-2-26-1 6,-3 18 3-5,5-29-2 6,-7 15 3-7,9-23-4 6,-2 19 1-5,1-10-6 6,-6 25 2-8,0 1-6 9,-6 38 5-8,-8 15 0 5,-2 29 7-4,-1 26 1 5,-6 26 7-5,-4 20-3 6,-3 20-1-7,-1 23-6 6,-6 13-2-5,-5 29-7 5,6 9 2-6,-7 41-4 6,-1 6 3-5,-4 35-4 5,10 0 6-5,-9 49-5 5,3-15 3-5,2 39-3 6,2-14 4-7,0 27-4 6,5-43 5-5,0 19-3 6,5-47 3-6,7-9-3 4,-5-56 4-5,6-13-3 6,4-48 3-4,4-22-5 4,6-26 4-5,5-27-5 5,-2-29 3-5,13-37-6 5,-1-18 4-5,-4-49-13 5,3-8-1-5,8-42-17 4,-9 14-3-4,-1-30-38 5,6 30-28-5,7 3-5 5</inkml:trace>
    </iact:actionData>
  </iact:action>
  <iact:action type="add" startTime="15544">
    <iact:property name="dataType"/>
    <iact:actionData xml:id="d1">
      <inkml:trace xmlns:inkml="http://www.w3.org/2003/InkML" xml:id="stk1" contextRef="#ctx0" brushRef="#br0">749 16006 225 0,'-81'-8'134'9,"0"8"-19"-5,13 2-28 6,30-1-80-5,4-2-5 5,14-6 3-5,4 0-6 5,12 9 3-4,6-4-3 3,6 7 3-4,6 2-4 5,4 3 4-5,9-5-3 5,4 7 4-5,12-6-4 5,12-3 4-6,23 4-5 7,5 1 4-7,20-1-4 6,-2 8 4-5,29 3-4 5,-1 4 4-5,22-4-3 5,-10 0 3-5,25-6-4 5,-23-7 4-4,8 0-3 3,-23-3 3-5,5-2-4 6,-20 0 5-5,-12 0-5 5,-28 0 5-5,-5 0-4 6,-23 0 3-6,-4-5-3 5,-17 1 3-5,-8 1-2 4,-14 1 4-3,-14-4-4 4,-16-3 3-5,-12-1-3 4,-6 0 3-4,-22-3-4 4,-5 2 4-4,-14-3-4 6,-2 4 3-7,-29-1-5 7,12-1 4-6,-16-3-3 5,13 7 4-5,-14-12-4 5,10 2 5-5,-13 4-4 4,10-6 4-4,-10 9-4 5,14 1 3-5,11 0-2 5,11-2 3-5,-4-1-3 5,16-7 3-5,-2 7-4 5,20 3 3-5,11 0-3 5,14 3 3-5,11 2-5 4,13 7 5-4,12-4-5 5,11 9 3-5,20 1-3 6,14 20 4-7,22-1-3 6,14 3 3-5,14 1-3 6,0 1 5-7,17-17-5 6,0 2 4-5,23-4-4 5,-6-5 4-3,19-5-9 0,-8 1 0-2,23-9-23 5,-23-4-15-5,12 8-77 6,-25-1 6-7</inkml:trace>
    </iact:actionData>
  </iact:action>
  <iact:action type="add" startTime="16599">
    <iact:property name="dataType"/>
    <iact:actionData xml:id="d2">
      <inkml:trace xmlns:inkml="http://www.w3.org/2003/InkML" xml:id="stk2" contextRef="#ctx0" brushRef="#br0">1978 15435 256 0,'-15'-8'68'9,"-7"6"26"-4,9-3-74 6,3 2-5-7,-3-3-4 7,3 1-1-6,-2-4-8 4,-3 4 3-4,-1-3-5 6,-4 6 4-6,-5-1-4 4,-5 1 3-4,-11 1-3 5,4 1 4-5,-11-2-4 5,3 0 5-5,-10 2 1 6,2 0 4-7,-12-5 0 6,11 4 4-5,-3-1-4 5,12 0 1-5,7 1-6 5,13 1 1-5,0 0-4 5,5-5 0-6,6 3-3 6,2-1 4-5,2-2-4 6,7 0 3-7,1-7-4 7,5 6 3-6,6-8-3 4,2 1 3-3,9-2-3 3,7 8 5-5,9-1-6 6,6 8 5-5,19 10-4 5,4-5 4-4,20 5-4 4,-2 7 3-6,14-6-2 7,-9-1 2-6,17 3-2 4,-10-4 3-2,14 1-3 1,-21-7 3-2,2 0-4 3,-14 1 4-4,-6-3-4 5,-29-1 4-5,-1 0-4 5,-10 4 4-6,-13-3-3 8,-11 4 4-9,-9-3-3 8,-8 1 4-6,-11-1-5 5,-6-2 5-5,-17-5-3 4,3 0 1-4,-26-2-2 5,2-1 2-5,-22-4-2 5,7 11 3-5,-17-6-2 5,18 14 3-5,-20-7-3 5,22 11 3-5,-8-2-2 5,1-3 5-5,-4 1-2 5,14-4 5-5,-8-4-4 4,18-1 1-4,10-6-4 5,14-7 1-5,11 0-6 5,12-2 4-5,8-1-5 6,10 3 3-7,13 0-6 6,5 3-1-5,16 7-16 5,9 5-5-5,21 10-101 4,0 0 21-4</inkml:trace>
    </iact:actionData>
  </iact:action>
  <iact:action type="add" startTime="17642">
    <iact:property name="dataType"/>
    <iact:actionData xml:id="d3">
      <inkml:trace xmlns:inkml="http://www.w3.org/2003/InkML" xml:id="stk3" contextRef="#ctx0" brushRef="#br0">2405 14650 169 0,'-5'-1'44'10,"3"6"18"-6,4 6-49 6,-4-1 1-5,-3 0 0 5,5 2 3-6,-3-4-1 7,-4-3 4-6,0 0-3 4,-1-2-1-4,-15-3-5 5,0 2-2-5,-7 0-5 4,1 1 1-3,-15-1-4 4,2 1 3-5,-4 5 1 7,-4 2 6-10,-15-5 1 9,17 4 6-6,-3-1-2 5,6-6 1-6,-2-1-4 6,9-1-2-5,-5 2-5 5,11-4 1-5,-1 1-5 5,8 1 1-5,4 3-4 5,6-3 3-5,3 3-3 5,9 1 2-5,-4-6-2 5,7 2 2-5,0 2-3 5,8-1 4-6,4 6-5 6,10-2 5-5,1 1-4 5,7 1 4-5,5 0-5 6,-2-1 5-6,8-4-4 4,-7 0 4-2,9-1-5 1,-8-2 5-3,-1-1-4 5,-7-5 5-5,4 4-5 4,-12-4 4-4,-4 6-4 6,-4-1 5-6,-11 2-5 5,-11 0 5-5,-1 2-4 4,-10-1 4-3,-9 1-4 4,3 3 4-6,-10-5-4 6,1 0 4-5,-8-2-2 5,4-3 2-5,-9-5-3 5,7-1 5-5,1-4-5 5,11-2 3-5,-3 1-4 5,25 1 3-5,-5-2-4 5,6 6 3-5,18-1-5 5,8 5 0-5,7 4-11 5,17 6 0-6,12-3-18 6,-9-3-4-5,17-7-73 5,-9-7 14-5</inkml:trace>
    </iact:actionData>
  </iact:action>
  <iact:action type="add" startTime="18475">
    <iact:property name="dataType"/>
    <iact:actionData xml:id="d4">
      <inkml:trace xmlns:inkml="http://www.w3.org/2003/InkML" xml:id="stk4" contextRef="#ctx0" brushRef="#br0">2152 14154 204 0,'4'-6'46'10,"-14"1"20"-7,5 0-59 8,5 3 2-6,1 0 0 5,-11 1 3-6,-1 1-2 6,2 6 4-4,-7-1-5 4,-2 5 2-6,-7 2-3 6,5-2 2-5,-12 1-1 5,4-1 4-6,-15-3 0 7,8 3 3-6,-12-3-3 6,9 3 1-7,-7-5-5 7,12 3 0-7,-8-5-3 6,11 2 2-6,8-5-4 6,1 0 2-5,4-8-4 5,12 5 1-5,3-7-3 6,4 0 2-7,15 0-5 6,-1-4 5-5,16 3-4 6,-1-4 4-7,9 0-4 7,0 3 4-6,8 1-4 4,-3 4 3-5,7 2-3 6,-11 0 4-5,10 7-4 6,-11 3 4-6,0 5-4 5,-10 0 4-5,0 1-3 5,-13 3 4-6,-6 0-3 7,-11-5 3-6,-5 2-3 5,-5-2 3-5,-16-3-5 4,-4-9 4-4,-7-2-11 6,1-7-4-8,-14-11-98 8,7-2 25-6</inkml:trace>
    </iact:actionData>
  </iact:action>
  <iact:action type="add" startTime="19674">
    <iact:property name="dataType"/>
    <iact:actionData xml:id="d5">
      <inkml:trace xmlns:inkml="http://www.w3.org/2003/InkML" xml:id="stk5" contextRef="#ctx0" brushRef="#br0">4259 13464 197 0,'-18'18'52'6,"-1"14"21"3,1-2-55-4,0 13-2 5,8-2 1-5,-5 12-8 6,8 4-1-7,4 9-5 6,0-5 1-5,1 19-4 5,2 0 3-4,-8 13-4 2,8 8 4-2,-5 17-4 4,1 0 3-6,-6 13-4 6,7-8 5-5,-15 16-3 5,10-13 3-5,-9 3 2 6,7-21 7-7,0-5-4 6,10-25 5-4,0-6-5 4,2-21-1-6,6 0-9 5,0-9-1-3,4-4-24 3,-2-5-11-3,0-4-55 4,0-6-4-5</inkml:trace>
    </iact:actionData>
  </iact:action>
  <iact:action type="add" startTime="20360">
    <iact:property name="dataType"/>
    <iact:actionData xml:id="d6">
      <inkml:trace xmlns:inkml="http://www.w3.org/2003/InkML" xml:id="stk6" contextRef="#ctx0" brushRef="#br0">6221 13680 148 0,'-6'-40'49'3,"-4"-2"16"8,5 12-38-6,3-3-5 5,2 10 1-5,0-2-10 5,2 9-3-5,4 4-5 5,-4 9 6-6,0 4 0 6,-2 17 4-5,-2 16-3 5,-3 4 3-5,-2 32-6 5,-1 4 0-5,-5 27-3 6,-6 7 5-7,-4 37-1 6,0-8 3-5,-14 51-4 5,8-15 3-6,-5 32-1 7,3-22 3-6,-1 6-3 5,14-46 3-6,1-9-5 6,11-44-2-5,7-9-12 6,11-28-6-6,1-8 138 5,4-25-241-6,-5-27 120 6</inkml:trace>
    </iact:actionData>
  </iact:action>
  <iact:action type="add" startTime="21525">
    <iact:property name="dataType"/>
    <iact:actionData xml:id="d7">
      <inkml:trace xmlns:inkml="http://www.w3.org/2003/InkML" xml:id="stk7" contextRef="#ctx0" brushRef="#br0">6324 13461 40 0,'-13'10'52'10,"3"1"-5"-6,-8 4 6 6,18-2-14-5,-12 2-1 5,5 2-10-5,-4 3-7 5,6 3-5-4,-7 12-9 3,5-4-1-4,-1 21-6 5,5 3 2-5,-7 24-4 5,2 3 4-5,-6 39-6 5,-2-5 6-5,-9 32-4 4,2-6 6-4,-7 29-2 5,1-18 7-5,-2 28-2 6,1-29 4-7,0 3 2 6,9-29 1-5,6-15-4 6,6-35 1-7,6-9-22 6,1-24-74-5,6-13 17 5</inkml:trace>
    </iact:actionData>
  </iact:action>
  <iact:action type="add" startTime="21967">
    <iact:property name="dataType"/>
    <iact:actionData xml:id="d8">
      <inkml:trace xmlns:inkml="http://www.w3.org/2003/InkML" xml:id="stk8" contextRef="#ctx0" brushRef="#br0">5394 15691 302 0,'-18'3'63'4,"10"-3"30"6,13-6-88-3,10 4-5 1,5-6 3-3,13-2-3 5,2 5 4-6,16-2-5 6,6 5 4-5,16 6-4 5,-2 6 4-5,15 8-4 6,-4-3 4-6,11 13-3 4,-5 2 4-3,11-7-5 4,-4 9 4-5,-5-1-4 4,-21-9 4-4,-1 1-3 5,-23 7 4-5,-13-15 2 5,-12-2 4-5,-7 2 1 5,-10-15 6-4,-11-5-3 3,-9-3-2-4,-11 0-4 5,-10-7-1-5,-25-7-5 5,-7-1 1-6,-21-2-3 6,0 0 2-6,-17-3-3 7,13 16 2-6,-6 6-3 5,11 7 4-5,-1 4-3 5,19 12 6-5,8-1-1 5,16-6 2-5,9-3-3 5,19 1 2-5,14-1-6 4,7 0 2-4,19 7-4 5,12 10 4-5,16 7-11 6,4-1 1-7,9 3-17 6,-1-6-6-5,3 6-88 6,-12-3 20-7</inkml:trace>
    </iact:actionData>
  </iact:action>
  <iact:action type="add" startTime="22652">
    <iact:property name="dataType"/>
    <iact:actionData xml:id="d9">
      <inkml:trace xmlns:inkml="http://www.w3.org/2003/InkML" xml:id="stk9" contextRef="#ctx0" brushRef="#br0">3568 16018 248 0,'-25'2'54'4,"7"-1"25"5,8 3-70-4,10 1-5 6,10-2 3-7,12 7-5 6,-4-2 2-5,15 5-5 6,-10 1 4-7,11 2-4 7,-1-1 3-6,7 3-3 4,1-4 3-3,22 4-4 3,-6-3 4-4,19-2-3 5,2 0 3-6,28 1-3 7,-9-1 4-7,12 0-5 7,-11 2 4-7,8-3-4 7,-29-11 4-6,9 4-4 5,-15-1 6-5,-2-4-2 5,-18-4 8-7,-9 3 0 7,-16-3 5-4,-4 1 1 4,-22-5 2-5,-15 0-4 5,-4-2-1-5,-19-2-5 5,-15-1-1-5,-10-1-5 5,2 0 2-5,-24 2-4 5,17 4 2-5,-27-7-2 4,14 6 5-4,-20-1-1 5,14 0 5-5,-9 4-3 5,23 1 3-4,-5 0-5 3,28 0 1-4,2 2-5 5,15-1 3-5,8 3-4 5,13-4 3-5,4-4-5 4,8 3 4-4,8-4-4 6,7-2 4-7,18 4-4 7,11 6 3-7,20 5-4 7,21 9 5-7,23 6-5 7,-2 2 0-5,24 2-16 3,-6 3-10-4,21 0-85 4,-9-1 12-5</inkml:trace>
    </iact:actionData>
  </iact:action>
  <iact:action type="add" startTime="23619">
    <iact:property name="dataType"/>
    <iact:actionData xml:id="d10">
      <inkml:trace xmlns:inkml="http://www.w3.org/2003/InkML" xml:id="stk10" contextRef="#ctx0" brushRef="#br0">5627 15869 242 0,'-2'8'49'3,"-1"3"24"8,16 4-69-6,15 4-5 5,-1-4 4-6,11 3-4 7,2-5 4-6,16 9-4 5,4 3 3-5,23 3-4 4,-1 0 3-4,24 7-3 5,-8-5 3-5,5-2-2 5,-24 0 2-5,4 2-4 6,-28-7 3-7,-8-1-4 6,-22-7 4-5,-4-4-2 5,-21-6 5-5,-10-10-3 6,-5 0 4-8,-11-10-3 7,-9-3 4-5,-12-8-5 5,-1-1 4-5,-22-6-4 6,2 1 4-7,-8-4-4 7,3 8 5-6,-3-4-3 5,21 11 5-5,3-3-2 5,21 9 4-5,9 0-1 4,17 14 3-4,15 6-4 5,12 11 1-5,21 6-6 5,10 9 1-6,28 3-4 7,4-6 4-6,18-2-8 5,-7-4-5-5,12 0-24 5,-20-6-55-5,8 2 3 4</inkml:trace>
    </iact:actionData>
  </iact:action>
  <iact:action type="add" startTime="31382">
    <iact:property name="dataType"/>
    <iact:actionData xml:id="d11">
      <inkml:trace xmlns:inkml="http://www.w3.org/2003/InkML" xml:id="stk11" contextRef="#ctx0" brushRef="#br0">2368 12722 215 0,'-20'5'46'9,"12"-5"19"-4,8 0-59 6,6-5-8-6,8-7 5 4,-1 2-5-3,9-1 6 3,6 1-5-4,2 0 4 5,3 3-4-5,10 1 4 4,2-1-5-3,18-3 5 4,7 2-5-5,26-1 6 6,0-5-6-8,24-3 6 8,-12-3-6-6,31 10 4 5,-13 0-4-7,19 3 5 8,-11 11-6-6,11-3 6 5,-21-1-4-5,17 4 3 5,-24 2-4-6,12 4 5 7,-21-3-5-6,1 0 5 5,-27-2-5-5,12 0 5 5,-17-10-6-5,4 1 7 4,-21-1-6-4,1 0 5 5,-16 5-4-5,-5 7 4 6,-18-4-5-7,1 9 7 6,-13-2-6-5,0 6 10 5,-12-4-2-4,-10-5 12 3,3-1-6-3,-13-9 9 2,-6-10-10-3,-25-20 4 5,4-2-11-5,-22-18 4 5,-2-5-8-5,-10-14 5 5,15 14-8-5,-8-15 6 5,11 17-6-5,0 3 5 5,17 11-5-4,5 2 5 4,13 20-4-6,5 4 5 5,8 4-6-3,4 5 6 3,6 6-5-3,14 4 4 4,13 5-5-6,8 4 6 7,12 6-7-6,22 6 6 6,4 0-6-6,14 15 5 4,11 2-6-4,22 9 6 4,-4 6-5-5,14 11 0 6,-17-1 0-4,9 10 6 4,-29-11-5-5,1 3 5 5,-19-13 0-4,1-2 1 3,-24-13-6-4,-12-5 5 5,-28-12-4-5,0 4 7 4,-26-18-6-4,-17 1 7 5,-9-6-7-6,-11-3 5 7,-15-9-11-6,-13-5-15 5,8-2 19-5,-15-8-98 5,5 1 21-5</inkml:trace>
    </iact:actionData>
  </iact:action>
  <iact:action type="add" startTime="32831">
    <iact:property name="dataType"/>
    <iact:actionData xml:id="d12">
      <inkml:trace xmlns:inkml="http://www.w3.org/2003/InkML" xml:id="stk12" contextRef="#ctx0" brushRef="#br0">5418 15133 327 0,'-24'-5'70'4,"6"5"30"5,15 5-94-4,10 0-6 5,7 5 4-4,8 9-4 4,6-5 2-5,5-4-2 4,9 10 3-3,3-15-4 4,5 2 3-6,11 5-3 6,4 3 4-4,9-6-4 4,1 3 3-7,20 8-3 9,4 0 4-8,13 5-5 5,-3 1 5-4,12 6-5 5,-16-6 4-4,1 3-4 4,-19-8 5-6,-1 1-5 6,-20-2 5-4,-6-4-3 3,-20 1 3-4,-2-5-3 4,-25-9 4-3,-4-1-4 4,-11-2 4-5,-13-5-3 5,-8-5 3-5,-7-4-5 5,-7-6 4-5,-9-3-5 5,6-3 4-5,-10-6-3 5,4 1 3-5,-7-3-3 4,5 8 4-4,-16-6-3 5,3 4 3-5,-17 3-3 6,7 12 4-7,-11-5-3 6,8 3 4-5,-8 5 0 5,19 0 3-4,-7-17 0 3,17-1 4-3,0-4-4 3,13-6 2-5,7 0-5 6,16 7-1-5,3 1-4 5,14 11 2-5,5 1-5 5,4 8 4-4,16 4-4 3,5 12 3-4,8 4-4 6,11 13 4-7,14 9-2 5,-2 6 4-4,24 4-3 5,1-4 3-5,22-2-9 5,-13-6-2-4,13-7-16 4,-22-1-8-6,4 13-90 6,-26-5 19-4</inkml:trace>
    </iact:actionData>
  </iact:action>
  <iact:action type="add" startTime="33728">
    <iact:property name="dataType"/>
    <iact:actionData xml:id="d13">
      <inkml:trace xmlns:inkml="http://www.w3.org/2003/InkML" xml:id="stk13" contextRef="#ctx0" brushRef="#br0">5368 15878 168 0,'-53'0'138'10,"0"0"-33"-6,-2 0 0 7,23 0-96-6,-3-9-5 5,12 4 3-6,2-7-5 6,2-10 1-5,3-3-4 5,7 2 4-5,3 2-3 5,11 9 3-5,-2-5-3 5,2 3 4-5,13 4-3 5,1-2 5-5,17 10-2 5,21 7 2-5,19 5-3 5,5 5 3-6,42 12-5 7,-7-2 2-7,29 8-4 6,-6-3 4-5,22 5-4 7,-18-4 4-9,6 1-4 7,-24-6 3-5,-1 2-2 7,-34-9 2-8,-10 1-3 5,-20-6 3-5,-12 3-2 6,-22-7 5-5,-12-2 3 6,-16-1 6-7,-20-4-4 6,-13-3 5-5,-19-5-6 5,-11-1-3-4,-18 1-5 3,-3-5 3-3,-31-2-3 3,9 4 3-4,-18-4-1 4,5 4 4-4,-2-2-3 5,25 5 2-4,-6-3-3 4,19 1 1-6,5 0-4 7,16-8 2-6,4-1-4 5,27-6 4-6,11 2-5 6,20 2 4-4,19 3-5 3,18 5 3-5,31 0-4 6,12 5 2-4,29-3-11 4,7 11-2-6,21 4-19 7,1 0-11-6,18-7-87 5,-23-7 16-6</inkml:trace>
    </iact:actionData>
  </iact:action>
  <iact:action type="add" startTime="34483">
    <iact:property name="dataType"/>
    <iact:actionData xml:id="d14">
      <inkml:trace xmlns:inkml="http://www.w3.org/2003/InkML" xml:id="stk14" contextRef="#ctx0" brushRef="#br0">6246 14246 237 0,'-8'29'33'3,"-4"1"31"9,11-7-67-9,-8-3-5 8,3-6 12-6,-4 1-4 3,-2-10 4-2,-3-2-4 4,-3 4 3-5,-5-4-1 4,-7-6 5-4,-2 8 0 6,-1 1 6-6,-4-6 2 5,4 0 5-6,-8 0-2 7,6-1 2-6,-2 2 0 5,7 1-2-5,-1-1-4 4,14 8-1-4,2-4-5 5,7-2-1-5,6-8-6 5,4 3 1-5,10-1-3 5,8 3 2-5,11 2-3 6,6 8 3-7,16 1-3 6,-2 3 4-5,16 4-2 4,4 3 2-4,20-6-3 5,-4 12 3-5,6-2-3 5,-12-5 3-5,-1 1-4 5,-26-4 5-5,-7-4-5 5,-19-8 4-4,-11-3-3 4,-17-4 9-5,-14-11 0 4,-12 0 4-5,-14-7-1 7,-6-2 4-6,-14-6-10 4,8 15 1-3,-19-11-6 4,3 3 2-6,0 11-4 7,6-3 4-4,1-6-4 1,14 18 4-4,11-6-3 6,6-6 3-5,5 4-4 5,9 0 3-4,6-8-12 3,6-3-1-4,11-3-18 5,3-2-10-5,13 0-77 5,-1 0 13-5</inkml:trace>
    </iact:actionData>
  </iact:action>
  <iact:action type="add" startTime="35181">
    <iact:property name="dataType"/>
    <iact:actionData xml:id="d15">
      <inkml:trace xmlns:inkml="http://www.w3.org/2003/InkML" xml:id="stk15" contextRef="#ctx0" brushRef="#br0">6293 13875 243 0,'3'-10'81'4,"-10"4"6"7,4 9-51-6,3-8-43 5,10 7 6-5,0-7 0 5,0 8 3-5,-9-11-3 4,3 3 4-3,-8 3-4 4,-7 4 4-6,-2-2-3 6,-6 5 3-5,-2 8-3 5,-3-13 3-5,-5 2-2 5,2 3 5-6,-5 0 1 7,4-2 5-6,-5-1-2 6,2-4 3-7,2-6-6 6,3 8 0-5,4-5-4 5,12 3 2-6,4 2-5 6,6 5 4-5,1-13-4 6,4 6 2-7,8-1-4 6,4 11 4-5,6-11-3 5,9 13 2-4,13-4-2 3,1 6 3-3,12-2-3 3,-1 3 3-4,11 6-3 5,-18-8 3-6,4 2-3 7,-20-3 4-7,2 0-4 7,-16-6 3-6,-8 1 0 4,-14-9 5-4,-1 4-2 5,-12-6 4-5,-14-11-3 7,8 2 1-9,-11-6-6 7,-6-1 2-6,-10-5-4 7,10 9 3-6,-7-2-5 5,17 9 3-6,0 1-3 7,14 10 3-6,1-9-6 5,11 6 0-6,4-2-6 7,10 0 1-6,11 7-13 4,8 4-1-3,19 1-83 2,0 10 21-2</inkml:trace>
    </iact:actionData>
  </iact:action>
  <iact:action type="add" startTime="49046">
    <iact:property name="dataType"/>
    <iact:actionData xml:id="d16">
      <inkml:trace xmlns:inkml="http://www.w3.org/2003/InkML" xml:id="stk16" contextRef="#ctx0" brushRef="#br0">10079 7586 147 0,'-10'0'44'10,"2"-5"8"-6,3 8-34 6,3-6-18-5,2 3 6 6,4-5-6-8,2 8 9 8,-6-8-3-7,5 4 13 6,-1 4-3-4,-8-3 9 4,3 5-7-5,-3-3 3 5,1 6-13-6,6-2 2 7,-3-1-9-6,2-3 3 5,-2 0-5-5,3 4 5 4,-3-6-5-5,0 10 5 7,-3-18-3-6,5 16 6 5,-4-6-4-5,0 0 5 5,4-6-6-6,1 8 4 7,6-3-7-6,-3-2 4 5,-1-1-5-5,4 4 5 4,-6-4-5-4,2-5 5 5,0 6-5-5,1-3 6 5,-1 1-7-5,4 0 6 5,-6-1-5-5,2-6 6 5,0 10-7-5,0-9 6 5,-3 7-5-5,3 7 7 5,1-5-5-5,-2 1 6 4,1-1-5-4,1-4 5 5,3-8-8-5,2 0 6 6,7 2-6-6,2-11 5 5,4 4-6-6,0-8 7 6,5 12-6-5,-3-14 5 5,-1 16-5-4,3 4 6 3,-4 4-7-5,2-2 6 7,-1 8-6-6,3 4 6 5,-3-4-5-5,2 4 5 5,-1 3-5-5,-2-9 5 5,-1 4-5-5,7 4 4 5,-7-1-5-5,-5-10 6 5,5 6-6-6,-3-3 6 6,-6-1-5-6,4 9 5 7,-3 1-6-6,5 9 6 5,-7-5-5-4,7 2 5 3,-2-1-6-4,4 9 5 5,-2-11-5-5,1-2 7 5,-4 6-7-6,4-7 5 6,-6-10-4-5,2 5 5 5,0 2-6-5,3 1 6 5,-7-3-5-5,2 6 5 6,-4-1-6-7,1 0 6 7,-2-1-6-7,0 2 6 5,-3-2-6-3,1 2 7 3,-3 1-6-4,2-6 5 5,-1-1-6-4,2-1 6 4,-1 2-6-6,0-6 6 7,-1 2-5-6,3 8 5 4,-3-2-6-3,3-3 6 3,-3 7-6-4,4 5 5 5,-6-8-4-6,-3-2 5 6,-2 3-6-4,4 0 6 4,-3-3-5-6,6-1 5 7,4 3-6-6,4-1 6 5,-8-6-6-6,1 4 6 7,5-4-6-6,-4 1 6 4,-3-3-6-4,0 2 6 5,-2-1-6-5,-3-1 6 5,0 0-6-5,-3 5 6 5,0-5-6-5,4 2 6 5,-1 1-6-5,-3 2 6 5,6-5-6-5,-14 0 6 5,9 2-6-5,-1 0 6 4,3-2-5-4,-2 1 5 5,10-6-5-5,-4-1 5 6,2-6-6-7,3-8 5 7,2 0-5-7,6-6 6 6,-9-2-5-5,15-1 5 7,-16-4-4-9,-4-15 5 7,4 21 0 22,-4 13 2-31,1 0-5 1,10-49 7 8,-15 5-6-5,12 5 7 5,-6 15-6-5,-8 21 6 5,-4 11-8-5,7 2 7 4,-5 6-7-4,5 5 5 4,-1-1-7-2,-6 6 6 2,1-2-7-5,4 6 5 7,-5-2-5-6,7 7 5 5,7 1-5-6,-9 8 4 7,-3-2-3 3,10 8-2-8,-8 1 4 3,3 8-4-4,7 8 5 5,7-2-4-5,1 11 4 5,-5-16-4-5,2 7 4 5,0-10-5-5,-6-1 6 5,-2-11-4-5,-3-4 4 5,-2-10-4-4,-8-6 5 2,4-6-6-3,-5 0 5 5,7-2-5-5,-5 4 5 5,1-2-5-5,0 2 5 5,1-7-5-5,-14 1 6 5,8-1-6-4,-8 4 5 3,-1-6-5-5,-11 4 7 6,-1-4-7-5,-8-6 7 5,6-7-6-5,0-5 4 5,10-3-6-5,7-7-7 6,-1-2-24-6,-1-4-77 4,-1 3 8-3</inkml:trace>
    </iact:actionData>
  </iact:action>
  <iact:action type="add" startTime="57087">
    <iact:property name="dataType"/>
    <iact:actionData xml:id="d17">
      <inkml:trace xmlns:inkml="http://www.w3.org/2003/InkML" xml:id="stk17" contextRef="#ctx0" brushRef="#br0">10051 12091 226 0,'-3'-3'49'4,"3"-5"20"8,10 3-62-8,8-7-7 5,-5-4 3-5,6-1-2 7,-5-3 3-7,8 2-4 7,-5 5 5-6,-1-1-5 5,-2 6 4-6,0-2 0 8,-7 3 5-8,0 4-3 6,-2 3 4-5,-2 0-2 5,-3 0 2-6,0 2-2 6,0 3 4-5,-2-4-6 4,1 1 3-3,-4 1-4 5,5-1-1-6,-2-4-2 4,0 7 3-4,2-8-4 6,-1 3 4-7,1 0-5 6,3 0 3-5,-1-2-4 5,4 2 4-6,4 0-5 6,0-1 4-5,4-3-3 5,1-4 3-5,6 0-5 6,4-2 6-7,13-7-5 7,2 1 4-7,13-6-3 6,-5-1 3-5,17 1-3 5,-12 1 3-6,5 1-3 7,-13 5 3-7,5 3-3 6,-12 2 3-5,10 10-3 6,-8-5 3-7,12 5-4 7,-8 5 3-6,18 5-3 4,-6-3 3-4,21 11-2 5,-13-10 3-5,14-4-3 5,-16-13 3-6,4 3-3 7,-13 1 3-6,7-2-5 5,-10 11 5-5,8 10-4 5,-8 0 4-5,11-6-3 5,-8 10 3-5,5-8-4 5,-9-1 4-6,4 10-4 6,-15-5 4-5,12 1-3 5,-12 3 3-5,8 2-4 5,-11-5 4-5,12 11-5 5,-14-4 6-5,7 1-5 5,-9 4 4-5,2 3-4 5,-8-7 4-6,2 7-4 6,-4 0 5-5,-3-4-5 5,-3-4 5-5,1 6-4 5,-6-8 4-5,-2-7-5 6,-4-3 4-7,2 5-4 7,7 0 4-6,2 0-3 5,-5 3 3-6,8 15-4 7,-9-23 3 6,1 2 1-16,8 16-3 9,-9-3 4-3,9-2-4 2,-10-18 3-4,-13 0 0 5,-7-11 5-6,0-9-3 7,-2 3 4-6,-8-8-4 5,2-2 0-7,-3-16-5 8,2 12 4-6,-6-22-5 5,9 4 4-5,-1-2-4 5,11 9 4-6,-4-11-3 6,5 12 2-5,1-4-2 6,1 8 4-7,5 1-5 7,-1 6 4-6,3 5-3 4,-3 7 3-5,9 3-4 7,-5 8 5-6,0 1-5 5,5 4 4-6,-3 0-3 7,6 6 2-6,0 0-3 5,-1 3 4-5,8 3-4 5,0 0 3-5,3 10-3 4,-5-2 4-4,9 5-5 5,-17-4 5-5,11 10-4 5,-11-7 4-5,7 1-3 5,-10-1 3-4,3 3-4 3,0-7 4-4,-4 2-3 5,-1 0 3-5,7-7-2 5,-7 0 3-5,-7-5-4 4,2-11 4-4,-15 0-3 6,12 6 2-6,-14-8-1 5,2 0 3-5,-3 7-2 4,6-12 3-4,-12 1-4 6,-1 13 4-6,0-3-3 5,0 1 3-6,-12 3-1 7,2-2 3-8,1-13-2 8,2-3 2-5,-3 1-5 3,10-9 1-4,-1-8-7 5,9-2-1-5,-4-12-18 5,2-2-13-5,1 0-83 5,8 5 12-4</inkml:trace>
    </iact:actionData>
  </iact:action>
  <iact:action type="add" startTime="64175">
    <iact:property name="dataType"/>
    <iact:actionData xml:id="d18">
      <inkml:trace xmlns:inkml="http://www.w3.org/2003/InkML" xml:id="stk18" contextRef="#ctx0" brushRef="#br0">11233 12895 227 0,'-18'10'32'5,"11"0"32"6,10-4-73-8,-8-6 5 9,10 0 1-8,14-1 5 7,-11-3-6-8,2-1 4 7,3 5-4-6,1-5 4 7,-13 2-4-6,8-5 7 7,-1-2-2-10,2-2 9 9,-9-1-3-5,3-2 7 3,7 2-5-4,-1-2 5 6,0 0-9-7,2-2 4 6,6-3-8-6,-16-10 5 6,4 5-7-3,6-6 5 2,0 3-5-5,-2-9 4 7,10 6-4-6,-7-12 5 4,2 8-6-4,6-7 6 6,-2-1-5-7,4-5 6 6,-3 3-6-6,5-8 8 7,-4 7-7-6,9-1 6 5,-5 4-5-6,7 1 5 6,-1 6-7-4,2-9 4 4,1 9-4-5,7-6 4 5,-9 7-5-5,1-1 6 4,0 8-6-4,-3-1 6 5,-5 14-6-5,3-6 5 6,-3 9-4-7,6 2 4 6,3 10-4-5,-3-10 5 5,2 12-5-5,4 0 5 5,-4 3-6-5,-3-10 6 4,0 5-7-4,5-2 6 5,-9-11-5-5,6 3 5 5,-4 5-5-5,0-12 5 5,-1 6-5-5,1 2 5 5,-6-2-6-5,3-1 6 5,-4 15-5-5,4 4 5 4,-10-14-6-4,15 26 5 5,-10-9-5-5,5-1 6 5,-17 3-3 8,2 0-2-16,12 13 6 8,-14-5-6-4,-5-1 7 5,-9-7-3-8,-1-14 8 8,-10 1-4-7,-6-13 9 5,1 3-6-3,-1 1 5 3,-5 2-9-3,5-6 3 4,0-2-8-6,-1-8 5 7,6 5-7-7,-4-11 6 7,3-5-6-6,4 7 4 5,-2-1-4-5,-1-7 5 4,1 11-6-5,2 5 6 7,0 2-5-6,4 3 5 5,-1 5-5-6,2 5 6 7,5-3-6-6,0 8 6 5,3 0-6-5,2 0 4 5,2 1-4-5,3 8 4 5,0-6-6-6,3 5 6 6,1 2-5-5,4 3 5 5,-1 1-4-5,4 4 4 5,6 0-3-5,3-1 3 5,3 4-4-5,7 8 4 5,0-8-4-5,8 11 4 5,-5-7-5-6,-8-12 6 6,-10 2-3 10,0-2-2-20,15 14 5 10,-27-16-2 8,0 3-4-15,4 4 6 6,-9 7-5-4,-10-17 6 6,-9 0-5-7,-2 1 5 6,3 1-6-6,-5 0 6 7,-4-1-6-7,0-7 3 7,2 8-10-6,-3-3-20 5,10 8-77-4,-15 1 13 3</inkml:trace>
    </iact:actionData>
  </iact:action>
  <iact:action type="add" startTime="78392">
    <iact:property name="dataType"/>
    <iact:actionData xml:id="d19">
      <inkml:trace xmlns:inkml="http://www.w3.org/2003/InkML" xml:id="stk19" contextRef="#ctx0" brushRef="#br0">15491 5495 214 0,'-11'-15'51'5,"9"-2"21"0,-3 2-65-2,10 9 2 9,3 2-4-8,11-9 1 6,-8-8-5-5,12-9 4 6,-1-2-7-7,10-9 7 6,-6 2-7-5,7-4 6 4,-5 4-6-3,7-1 6 3,-6 6-6-4,-3 1 5 5,-3 7-5-5,9-4 6 6,-6 7-7-7,13-7 7 7,-6 2-7-7,15 1 7 7,-2 0-7-7,9 4 6 6,-12 7-5-6,6 7 5 6,-5 14-5-5,-7 14 5 5,-15 4-5-5,7 17 5 5,-4-1-4-5,-6 5 5 5,0-8-5-5,15 11 8 5,-4-13-7-5,8-5 5 5,5-3-4-6,8-8 4 6,-4-3-6-5,13-3 5 5,-12 0-6-5,2-1 6 5,-12-2-6-4,0 0 5 3,-10-2-5-4,-11-2 5 5,-6-2-5-5,-2 1 7 5,-8 2-7-6,-7-6 6 7,6 7-5-7,-7-4 5 7,9 2-5-6,-9-8 5 5,9 5-5-5,-7-2 6 5,10-5-6-5,-17-5 5 5,7 8-5-5,-2-10 8 5,-1-1-6-5,-5 2 7 4,5-4-5-4,-9-5 7 5,2 5-9-6,-2-12 6 8,6 2-7-8,1-5 6 6,7 1-7-4,4-8 6 3,-1 4-6-4,7 5 5 5,3 11-6-5,1-1 6 5,-1 13-6-5,5 5 5 4,-6 2-6-4,1 7 7 5,-5 10-6-5,-2 2 5 5,-1 7-4-4,3 6 5 3,5-1-6-4,1 5 6 5,11 0-6-4,6 14 6 3,7-3-6-4,6 16 4 5,4-5-4-6,0 3 5 7,-4-5-5-7,-6 0 5 7,-10-15-5-6,-3-1 5 4,-9-16-5-3,-8-9 8 4,-5-14-4-5,-10-14 8 5,-8-13-4-5,-9-12 5 4,-4 1-7-4,-12-11 1 5,-1 1-12-5,-5-7-11 5,0 9-20-5,-14 0-68 5,5 16 3-5</inkml:trace>
    </iact:actionData>
  </iact:action>
  <iact:action type="add" startTime="84641">
    <iact:property name="dataType"/>
    <iact:actionData xml:id="d20">
      <inkml:trace xmlns:inkml="http://www.w3.org/2003/InkML" xml:id="stk20" contextRef="#ctx0" brushRef="#br0">18483 8844 248 0,'-17'20'49'4,"6"-5"25"7,-3-9-71-6,3 3-5 5,7-1 5-5,-11-11-3 5,-6-11 2-5,4 6-2 5,-3-4 1-5,-6 1-2 5,7-1 1-5,-5-1 1 4,9 0 4-4,-7-6-1 6,-6-2 4-7,-2-6 0 7,3 2 1-6,-9-10-3 5,-1-3 0-6,-1-8-2 8,5 4 0-9,-7-4-1 8,5 4 2-6,-6 1 1 4,6 8 3-5,-10-1 1 7,-1 8 1-7,-1 9 0 6,12 9 10 8,-1 1-11-16,-41 1-2 9,11 1-1-6,0 10-4 5,4 1 1-5,21 11-3 4,11-2 0-3,-7 11-2 3,6 1 0-4,-3-5-1 4,8 4 2-2,-2 7-1 2,8 2 3-5,-4-2-3 7,11 7 3-6,-3 3-2 5,4 1 0-5,7-1-1 5,-2-2 2-6,2 4-2 6,7-14 2-5,1 6-1 5,-1-14 2-5,6-1-3 5,-6-17 3-5,-2 6-4 5,-3-11 3-5,1-8-3 5,2 5 3-5,2-4-4 5,-1-14 4-5,6-11-3 4,0 4 2-4,-1-22-1 5,4 5 2-5,3-6-2 6,-3 4 2-7,-1-4-1 6,-4 13 1-5,1-2-1 5,-2 12 0-5,-3 4 0 5,6 14 2-4,-7-1-2 4,0 8 2-7,0 4-1 7,-3-1 0-5,-4 2-1 6,-1 8 2-7,-6-2-2 6,1 0 2-4,-8 7-2 4,2 5 1-5,4 5-1 5,-3 5 1-6,0 2-2 7,15 6 2-7,-6 10-2 5,6 0 2-3,3 7-2 4,-3 4 3-5,-1-5-4 5,4-16 3-6,-3-2-1 7,11-19-1 3,9-1 1-9,8-21-3 5,1-1 1-4,17-22-9 4,-1-7-1-7,9-23-19 8,-1 11-13-6,10-8-63 5,-9 14 5-5</inkml:trace>
    </iact:actionData>
  </iact:action>
  <iact:action type="add" startTime="89305">
    <iact:property name="dataType"/>
    <iact:actionData xml:id="d21">
      <inkml:trace xmlns:inkml="http://www.w3.org/2003/InkML" xml:id="stk21" contextRef="#ctx0" brushRef="#br0">18303 9952 84 0,'-9'0'43'3,"9"2"8"8,6 5-15-6,-14-7 0 5,18 3-3-5,-9 0-2 5,-7-4-4-5,3-1 0 5,9 7 0-5,-8-5 1 5,4 3-2-5,3-1-6 5,0-2-5-5,-7-5-6 4,6 5-3-4,-3-7-5 5,-6 1 4-5,7-3-4 5,1 1 3-5,-1-10-4 5,8 5 3-5,2-7-3 5,-4 1 2-5,-8-6-2 4,2-1 2-3,-4 1-3 3,-3-2 4-3,-2-4-2 3,4 4 3-4,-5-6 0 5,4 3 5 8,1 2-5-16,-2-37-3 8,-2 1 1-5,7-11-2 4,5 10 1-2,-11 20-1 1,4 7 2-3,-1 7-2 5,3 6 3-4,-7-3-2 4,-1 8 4-6,-5-5-4 7,-6 0 4-7,-9-3-3 7,2 1 2-7,-1-3-4 7,5 7 3-6,-4 3-3 4,3-3 2-5,-1 1-3 7,1 11 3-6,0-8-3 5,1-4 2-5,4 12-3 5,-2-11 4-5,-6-5-4 5,-1 3 4-5,-1-5-3 5,0-4 4-5,-4-2-2 5,7 5 3-5,4-4-2 4,-6 2 1-4,-1 2-2 5,3 2 2-6,0-4-2 7,2 6 4-6,-9-6-2 5,7 9 3-4,-5-2-3 3,-13-3 3-4,-7-3-5 5,17 9 2-6,-8-5-3 6,8 6 1-4,-2-2-2 3,5 14 2-4,-3-11-2 5,1 9 4-3,-6 1-4 1,10 6 4-3,-14-9-3 6,4 5 3-7,-9 1-4 7,4-4 5-7,-13 2-5 5,8 13 3-4,-10-1-4 5,3 4 3-5,0 1-3 5,4 5 3-5,-4-8-3 6,10 8 5-6,-7-4-4 4,4-6 3-4,-5 2-3 6,7-2 2-7,-11-3-2 6,17 7 2 17,-1-4-1-24,-40 14 2 2,9 5-4 5,-1-9 4-5,2 10-5 5,39-15 5-5,-1 4-5 5,0-7 4-5,0 15-4 4,3-10 4-4,-3 11-4 5,1-2 5-5,-1 2-4 5,1-4 4-5,1 8-3 5,-2-10 3-5,8 8-3 5,5 0 2-5,-2 4-3 5,-8-7 4-5,7 3-4 4,-2-2 3-4,-13 1-2 5,8-5 2-5,3 7-3 5,4-7 3-5,0 6-3 5,6-3 4-5,6 0-5 5,1-3 5-5,5-4-3 5,-3-8 2-4,3 2-4 4,6 6 5-6,-6-13-4 6,5 1 4-6,4-1-5 6,-1 0 5-4,-1-13-5 4,-1 2 4-5,4-9-4 5,0-4 5-6,-3-9-5 7,9 3 5-6,-1-3-4 4,-1-2 4-3,2-3-4 4,-1 3 4-6,-6-4-3 6,-4 0 3-5,0 6-4 5,-4 2 5-6,-4-1-5 7,6 14 4-6,-6 3-3 5,5-2 4-4,1 2-5 3,2 15 4-4,2-11-4 4,1 4 4-4,-3 9-5 5,3-2 5-5,-3-7-3 5,2 9 3-4,0-1-5 3,-2 6 5-4,0-12-4 5,0 12 4-5,0-6-5 5,-2 4 5-5,-3-5-4 4,3 15 4-3,-3-1-5 3,0 4 5-4,-5 5-4 5,4 9 4-5,-3 9-5 6,-2-4 5-7,-2 7-5 6,3-2 5-5,3 1-3 5,4-10 3-5,8 0-4 5,6-9 4-4,14-3-4 3,7-6 4-4,8-11-5 5,-1-8 5-6,13-4-6 6,-14-7 3-4,15-7-14 4,-1-3-3-6,6-3 14 7,-5-3-117-7,7 1 40 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8T15:13:21.3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44">
    <iact:property name="dataType"/>
    <iact:actionData xml:id="d0">
      <inkml:trace xmlns:inkml="http://www.w3.org/2003/InkML" xml:id="stk0" contextRef="#ctx0" brushRef="#br0">10881 8432 249 0,'-38'-5'29'5,"0"-10"37"6,16 4-80-6,9 2 9 4,6 6 3-4,1-12 5 5,4 7-5-5,5 8 5 5,-3-8-5-4,7 9 5 4,1-1-5-6,2 0 5 5,-2-6-5-4,6-3 6 5,-6 1-6-4,9 3 6 4,-2 2-5-6,6 3 8 6,4-4-6-4,10 3 6 3,0-9-6-2,16 6 5 1,6 3-7-2,19 9 5 3,0 7-6-4,27 12 5 5,-8-13-4-5,16 3 4 5,-10-5-6-5,17-12 6 5,-13 0-6-5,13-7 6 5,-19 2-5-5,1 3 5 5,-27-3-4-5,-3-3 5 5,-27 1-6-5,0 7 5 4,-16-9-5-4,3 0 6 5,-14-2-7-5,4-3 6 5,-10-6-5-5,-2 4-4 5,-4-9-16-6,-4 7-50 7,0-7 5-6</inkml:trace>
    </iact:actionData>
  </iact:action>
  <iact:action type="add" startTime="5563">
    <iact:property name="dataType"/>
    <iact:actionData xml:id="d1">
      <inkml:trace xmlns:inkml="http://www.w3.org/2003/InkML" xml:id="stk1" contextRef="#ctx0" brushRef="#br0">14029 8362 271 0,'-25'5'53'4,"-8"-3"29"6,14 6-81-5,6-6-2 5,10 3-1-5,6 0 5 5,4-5-7-5,8-5 6 5,-5 3-4-5,11-1 5 5,-1-2-5-5,10 10 5 5,-5-2-4-5,18 4 4 5,-3-5-5-5,21 11 6 4,-6-8-7-3,15-3 6 3,3 4-4-4,20 3 5 5,-12-8-7-4,22 6 7 4,-13-2-6-6,6-5 5 7,-20 0-5-7,7 3 5 6,-21-6-5-5,9 8 5 5,-14 3-4-5,-3-3 4 4,-4 5-5-4,2 2 6 6,-16-4-6-6,-4-6 5 5,-7 4-5-5,-9-6 0 5,-17-8-11-5,4 6-28 5,-11-1-45-5,-14 1-2 4</inkml:trace>
    </iact:actionData>
  </iact:action>
  <iact:action type="add" startTime="6972">
    <iact:property name="dataType"/>
    <iact:actionData xml:id="d2">
      <inkml:trace xmlns:inkml="http://www.w3.org/2003/InkML" xml:id="stk2" contextRef="#ctx0" brushRef="#br0">17948 8324 254 0,'-11'-5'55'5,"-3"9"24"3,8-3-70-2,1-9-11 3,5 6 5-4,0 1-4 6,1-4 3-7,3 5-3 7,2 1 4-7,8-7-1 6,-3 6 5-5,11 1-2 5,3-2 3-5,8-6-4 5,2 15 1-5,11 2-4 5,7-8 2-5,7-2 3 5,-10 0 21 7,3 0-7-14,80-12-3 7,5-8-2-5,29-3-7 5,8 0-3-5,-24 0-7 4,-20-5-1-4,3 4-12 5,-37 1-4-5,2 7 10 5,-36 4-95-5,-15-1 32 5</inkml:trace>
    </iact:actionData>
  </iact:action>
  <iact:action type="add" startTime="37643">
    <iact:property name="dataType"/>
    <iact:actionData xml:id="d3">
      <inkml:trace xmlns:inkml="http://www.w3.org/2003/InkML" xml:id="stk3" contextRef="#ctx0" brushRef="#br0">20533 9849 176 0,'-8'9'24'4,"4"1"23"6,8 1-54-4,-9 1 5 4,0 1 6-6,0 2-1 6,-2 0 4-4,-8-2-2 3,-1-4 5-5,2-1-1 6,6 2 3-4,3-7-1 3,3 4 1-4,1-4-3 5,-3-1-1-5,4 4-4 6,0-1 1-7,0 4-5 6,0-1 5-5,5 2 2 5,-10 0 5-5,0 0 1 4,-8-5 5-4,8 3-4 6,-5 2 0-6,0-5-5 5,10 2 1-5,-1 8-6 5,1 5 1-6,6 19-4 7,-1 10 1-6,13 27-3 6,7 17 3-7,7 28-4 5,1 5 4-4,5 25-3 4,-10-2 4-3,4 17-5 4,-10-18 5-5,-4 21-4 5,-7-18 3-5,-4 0-3 5,-7-26 4-5,0-4-3 5,-5-31 4-6,5-19-4 6,5-21 4-5,2-10-15 5,8-15-15-5,-2-19-69 5,-3-16 7-5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8T15:13:21.3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823">
    <iact:property name="dataType"/>
    <iact:actionData xml:id="d0">
      <inkml:trace xmlns:inkml="http://www.w3.org/2003/InkML" xml:id="stk0" contextRef="#ctx0" brushRef="#br0">12344 13008 160 0,'30'-54'-45'4,"4"-10"39"6</inkml:trace>
    </iact:actionData>
  </iact:action>
  <iact:action type="add" startTime="6834">
    <iact:property name="dataType"/>
    <iact:actionData xml:id="d1">
      <inkml:trace xmlns:inkml="http://www.w3.org/2003/InkML" xml:id="stk1" contextRef="#ctx0" brushRef="#br0">3957 13930 171 0,'-13'20'39'4,"-2"2"18"7,6-9-55-6,3 0 4 5,6-4-7-4,0-9 6 2,6-2-7-2,6-6 6 5,-2-7-5-7,3-5 5 6,0-7-6-4,7-11 6 3,-3-2-6-5,0-5 6 6,4 4-6-4,-4-6 6 3,-2 8-5-4,-4-3 4 7,-1 6-5-8,-3 1 6 6,-9 5-6-6,-4-2 5 7,-3 9-4-7,-2-7 4 6,-1 7-4-5,0-2 4 5,1 0-5-6,-7-6 5 7,1 6-5-7,-6-7 5 7,-4 7-5-7,-11-8 5 7,0 7-5-6,-14-3 6 5,-4 1-5-5,-14 10 9 4,-3 3-1-5,-18 7 9 7,3 3-4-7,-8 1 9 7,8 3-8-6,0 16 3 4,13-5-9-3,-11 8 4 3,9 2-10-3,-6 8 5 3,7-6-7-3,-1 12 5 4,16 6-6-6,6 8 5 6,10 4-4-5,9 16 4 5,9-7-5-5,14 14 4 5,5-5-4-5,9 3 5 4,9-10-6-3,9 3 6 4,4-14-6-5,15-4 5 5,7-8-5-5,20-7 5 4,8-7-5-4,18-12 5 5,-3-13-5-5,25-12 5 5,-10-13-5-5,35-15 5 5,-1-3-8-5,23-16-6 5,-14 5-17-5,20-18-54 6,-25 2 3-7</inkml:trace>
    </iact:actionData>
  </iact:action>
  <iact:action type="add" startTime="9116">
    <iact:property name="dataType"/>
    <iact:actionData xml:id="d2">
      <inkml:trace xmlns:inkml="http://www.w3.org/2003/InkML" xml:id="stk2" contextRef="#ctx0" brushRef="#br0">6241 14016 29 0,'12'0'7'11,"4"-1"1"-7,14-4-5 6,-2-2-5-4,6-8 6 4,-1 2-6-6,15-2 5 6,-16-11-4-6,4-1 6 6,-6-10-5-4,1 1 7 4,-9 1-4-5,5 4 7 5,-9-4-6-5,3 5 9 5,-4 7-7-5,-2-14 6 5,-5 11-7-7,-5-4 5 9,2 5-8-9,-6-7 4 8,-2 2-7-6,4-1 5 5,-3 1-6-6,0-10 4 7,0 2-5-6,0-5 4 4,-5 5-5-3,0-4 4 3,-3 6-3-3,-11-11 4 3,-2 7-4-5,-12 4 7 7,-7 1-3-6,-12 3 21 5,6 23 1-5,-21 0 13 5,6 4-2-6,-15-3 9 7,6 8-21-6,-16-5 3 5,8-2-13-5,-4 6 4 4,9 2-12-4,-15-2 5 5,7-6-8-5,-15 15 4 5,8-8-7-5,-10 0 6 6,10 7-6-7,-9 3 5 6,13-2-5-5,-16 10 5 5,15 4-5-5,-6 0 5 5,16 4-5-4,-1 11 5 2,18-2-5-2,-5 13 3 3,20 1-5-4,-1 8 5 6,11-2-5-7,5 9 5 6,10-4-6-5,-5 8 6 6,16 2-5-7,4 3 6 7,8-8-6-8,3 9 6 7,12-9-7-5,3-5 5 6,12-7-6-7,11-7 5 6,11-11-5-4,26-3 2 4,8-11-9-6,24-11-26 7,-1-8-33-6,26-9-4 5</inkml:trace>
    </iact:actionData>
  </iact:action>
  <iact:action type="add" startTime="12465">
    <iact:property name="dataType"/>
    <iact:actionData xml:id="d3">
      <inkml:trace xmlns:inkml="http://www.w3.org/2003/InkML" xml:id="stk3" contextRef="#ctx0" brushRef="#br0">7768 13875 198 0,'-20'0'43'4,"-4"0"18"6,9 0-58-4,11 0-3 4,6-8 1-6,10 5-3 7,6-5 1-6,3 6-2 5,1-8 1-7,3 10-1 8,-3 0-1 4,-1-2 4-11,6 6-2 7,-1 9 2-6,7 8-1 5,-6 4 2-5,10 9-2 4,1-6 2-2,7 0-1 1,-6-10 1-3,16-11-1 5,-5-7 1-5,26-4 0 5,-3-4 0-5,10-7-1 5,-5-3 0-5,12-4 0 5,-19-2 0-5,7-6-7 5,-6-2-2-5,3-9-16 4,-16 2-14-4,1-14-20 5,-12-1-8-5</inkml:trace>
    </iact:actionData>
  </iact:action>
  <iact:action type="add" startTime="12783">
    <iact:property name="dataType"/>
    <iact:actionData xml:id="d4">
      <inkml:trace xmlns:inkml="http://www.w3.org/2003/InkML" xml:id="stk4" contextRef="#ctx0" brushRef="#br0">9299 13094 57 0,'-7'-60'41'9,"-6"12"2"-4,-17-2-4 4,-10 12-5-4,-16 0-1 5,-9 6-6-5,-11 1 0 5,1 1-4-5,-21 0 3 5,14 3 1-5,-24 1 3 5,2 8-2-5,-23 1 3 6,6 14-6-7,-25 4-3 5,22 14-4-3,-22 14-6 3,21 5-6-3,-6 16-3 4,21 7-2-5,-4 16-3 4,26-9 2-4,-7 14-2 6,21-3 1-7,-8 8-5 6,17-12 1-4,6 14-5 3,27-7 0-4,11 22-4 4,24-9 4-3,27 30-1 4,13-3 6-5,38 29 1 5,9-9 1-4,29 13-10 3,8-21-5-4,42 6-57 5,-8-37-19-5,33-17-16 5</inkml:trace>
    </iact:actionData>
  </iact:action>
  <iact:action type="add" startTime="13655">
    <iact:property name="dataType"/>
    <iact:actionData xml:id="d5">
      <inkml:trace xmlns:inkml="http://www.w3.org/2003/InkML" xml:id="stk5" contextRef="#ctx0" brushRef="#br0">9749 13899 208 0,'-15'8'31'4,"3"-1"27"6,12 1-62-5,2-8-2 5,6-2 8-5,9 1 0 5,6-11 0-5,4-6 0 5,6 3 1-5,17 3-3 6,-4-3 1-7,17 2-1 5,-3 1 1-3,11 12-2 4,-6-1 2-5,20 12-2 6,1 9 1-8,12 8-1 8,-7-9-1-6,9 2-2 5,-14-9 1-5,-3-14-2 5,-11-8 3-5,2-1 0 4,-12-21 2-4,6-3-1 5,-10 5 1-5,3-9 0 5,-29 7-2 7,0 4 2-14,27-34-2 7,-17 4 2-5,-4-16-1 5,-15 4 3-4,-19 15 0 3,-8 9 0-5,-6-1 1 6,-15 6 3-5,-9-2 4 5,-28-1 27 6,-13 3-13-12,-19 6 0 6,4-3-1-5,-18 16-3 5,12 7-6-5,-10 5-5 4,8 1-1-3,-15 10-5 4,8-11-1-6,1 9-3 6,6-3 1-4,1 13-2 3,18-4 2-4,2 26-2 5,8 2 1-4,4 22-2 4,17 0 2-5,5 23-3 4,8-9 1-4,15 18 1 5,15-9 2-6,15 6-1 6,8-21 1-4,27 4-8 4,11-32-8-5,22-12-74 5,9-23 14-5</inkml:trace>
    </iact:actionData>
  </iact:action>
  <iact:action type="add" startTime="20059">
    <iact:property name="dataType"/>
    <iact:actionData xml:id="d6">
      <inkml:trace xmlns:inkml="http://www.w3.org/2003/InkML" xml:id="stk6" contextRef="#ctx0" brushRef="#br0">6155 13185 29 0,'-10'-10'12'10,"0"3"6"-5,3-2 4 6,2 2 4-8,0-5 3 7,5 4-1-4,2 5-6 4,0-6-10-6,4 1-7 7,1-4-3-7,6-6-3 7,4 2 2-7,6-16-3 6,2-4-1-4,8-11-20 3,2-1-17-4,10-23-2 6,-2 8-23-8</inkml:trace>
    </iact:actionData>
  </iact:action>
  <iact:action type="add" startTime="21969">
    <iact:property name="dataType"/>
    <iact:actionData xml:id="d7">
      <inkml:trace xmlns:inkml="http://www.w3.org/2003/InkML" xml:id="stk7" contextRef="#ctx0" brushRef="#br0">8846 12765 75 0,'23'-45'29'5,"9"-13"2"5,1-1-24-6,13-4-27 7,1 1-11-6,8-14-8 5</inkml:trace>
    </iact:actionData>
  </iact:action>
  <iact:action type="add" startTime="24509">
    <iact:property name="dataType"/>
    <iact:actionData xml:id="d8">
      <inkml:trace xmlns:inkml="http://www.w3.org/2003/InkML" xml:id="stk8" contextRef="#ctx0" brushRef="#br0">10770 13022 170 0,'-8'2'39'10,"1"-4"14"-5,7 4-48 5,0-7-4-6,7 3-1 6,-1 1 2-5,4-9-2 5,3-5 2-5,9-15-2 5,0-6 1-6,12-16-3 7,6 2-5-7,12-14-49 7,1 5 14-6</inkml:trace>
    </iact:actionData>
  </iact:action>
  <iact:action type="add" startTime="35278">
    <iact:property name="dataType"/>
    <iact:actionData xml:id="d9">
      <inkml:trace xmlns:inkml="http://www.w3.org/2003/InkML" xml:id="stk9" contextRef="#ctx0" brushRef="#br0">3450 15030 52 0,'-11'-5'21'10,"4"-1"2"-5,1 6-9 5,2-2-7-6,3 2 5 6,1 0-10-5,1 0 3 5,6 0-6-5,0-1 3 5,1-3-5-5,7 8 4 5,5 1-5-4,-5 3 4 3,1 2-4-4,9 0 6 4,-2 5-5-4,2-4 3 5,3 4-5-5,4-2-3 5,-9-8-9-4,2 0 4 4,-2-5-7-6,7 7 8 6,-6 1 1-4,4-3 0 4,3 2 4-6</inkml:trace>
    </iact:actionData>
  </iact:action>
  <iact:action type="add" startTime="35675">
    <iact:property name="dataType"/>
    <iact:actionData xml:id="d10">
      <inkml:trace xmlns:inkml="http://www.w3.org/2003/InkML" xml:id="stk10" contextRef="#ctx0" brushRef="#br0">4020 14566 23 0,'-20'-10'8'4,"-7"-2"7"6,6 2-9-6,-9-8 14 6,7 6-2-5,-11 1 12 6,5-2-7-6,-6 1 11 5,0 0-9-5,-2 6 7 5,-4-9-12-5,3 6 9 4,-4 1-13-4,-3 10 5 6,-6-16-12-7,4 21 5 6,3-5-12-5,-10-2 4 6,15-2-6-7,-3 12 4 6,2-17-5-4,-3 7 4 3,10 9-5-4,-5-4 4 5,8 0-5-5,-3 10 6 4,8 3-6-4,-3-8 6 5,9 11-6-5,-2-1 5 5,6-6-5-5,3 6 5 6,7 3-5-7,-2 0 5 6,9 2-4-5,0 3 5 5,-2-8-5-5,3 0 5 4,4-5-5-3,-4 0 5 3,2 0-5-4,5 6 5 6,-3-7-5-6,11 7 4 5,-5-1-5-5,5 2 5 5,4-1-5-5,0 1 5 5,-2-1-7-5,6 4 4 5,1 2-6-6,1-2 3 5,-3-2-4-3,0 5 5 4,-2-8-3-5,7-2 6 5,-5-8-5-5,6 5 6 5,-1-13-5-5,15 9 4 6,-4-9-6-7,8-2 1 6,2-3-12-6,9-5-44 6,-10-9 8-5</inkml:trace>
    </iact:actionData>
  </iact:action>
  <iact:action type="add" startTime="38820">
    <iact:property name="dataType"/>
    <iact:actionData xml:id="d11">
      <inkml:trace xmlns:inkml="http://www.w3.org/2003/InkML" xml:id="stk11" contextRef="#ctx0" brushRef="#br0">4920 15070 92 0,'1'-5'19'9,"1"0"8"-3,-2-11-24 4,5 2-6-6,5-4 5 5,-3 2-5-4,-1-1 5 6,7 5-5-6,-4 7 4 5,-3 4-4-5,-4-6 5 5,-2 7-4-5,7 2 5 5,-9-4-5-5,7 0 6 5,7 6-6-5,-4-4 9 4,-13-5-5-4,15 6 6 5,-8-1-6-5,-1-5 5 5,8 2-7-6,2 10 4 8,-4-12-6-8,13 11 5 6,-4-1-6-6,9 5 6 8,0-3-5-8,7 5 5 5,-11-9-6-3,11-1 6 3,-9 1-5-4,2-3 4 5,-2-5-4-5,4 10 4 5,-7-8-5-5,-2-4 6 5,-3-3-5-5,5-3 5 5,-7-7-5-5,5-2 6 5,-4 1-6-6,4-8 6 6,-6 6-5-5,-3-7 9 5,0 5-2-5,-4-6 11 5,-4 3-5-4,4-4 7 3,-3 6-9-4,-4-6 2 5,1 7-10-5,-4-5 5 5,-4 7-7-5,6-3 6 4,1 9-6-3,-1 5 4 4,-2-3-6-6,2 10 5 7,-4-3-5-6,-4-10 5 5,-1 11-4-5,-3-13 4 4,-3-3-5-3,-2 7 5 4,-3 1-5-5,-6-5 6 3,3 5-4-2,-6-5 11 4,2 0-3-6,2 3 7 7,2 1-6-6,-4 2 4 5,0 0-10-6,5 7 4 7,2 0-9-6,-4 1 6 5,6 4-6-5,2 2 5 4,-9-3-5-4,5 1 4 5,-7-3-4-5,5 0 5 5,-6 0-5-5,-3 0 4 5,-1-2-4-5,2 6 5 5,-3-1-6-5,6 9 6 5,3-4-6-5,1 9 6 5,4-1-6-5,-4 8 5 4,6-8-5-4,-2 9 6 5,-1-8-5-5,3 4 5 5,-2-4-5-5,1 4 6 6,-2-4-6-7,3 3 5 7,-2-2-5-6,4 4 5 5,-1 1-5-6,0-3 5 5,-3 2-6-4,0-6 5 5,1 3-4-4,1 2 4 4,2-3-5-5,8-1 6 5,-9-9-5-5,9 2 5 5,9-1-5-5,1 4 6 5,-2-5-7-5,7 9 6 4,3 0-6-4,7 4 6 5,-5-1-7-5,12 12 6 5,4 1-6-5,-2 0 5 5,-9 2-5-4,6 0 5 3,-4-4-4-4,-1-2 6 5,6-1-6-5,-7-3 7 4,-2-5-6-4,2 0 5 5,0-2-6-5,-2-3 6 5,-1 0-6-5,5 1 6 5,-2-2-5-5,-1 4 5 6,-4-3-5-7,2-2 5 6,-2 1-5-5,-2-1 5 5,6-2-6-5,-3 4 6 5,6-6-6-6,1-1 6 6,-1 4-6-4,3-7 6 3,-2-4-6-4,7 4 5 5,0-5-5-5,5-6 5 6,-6 6-5-7,18 0 3 7,-1-3-7-7,4 1-1 7,-2-5-10-8,6 2-52 7,-5-5 12-5</inkml:trace>
    </iact:actionData>
  </iact:action>
  <iact:action type="add" startTime="42838">
    <iact:property name="dataType"/>
    <iact:actionData xml:id="d12">
      <inkml:trace xmlns:inkml="http://www.w3.org/2003/InkML" xml:id="stk12" contextRef="#ctx0" brushRef="#br0">6138 14931 69 0,'0'2'32'4,"0"1"0"7,0-3-15-7,3 5-10 7,1-5-2-8,4 0-3 8,-1 0 0-6,3 0-1 5,-4 0-1-5,3-3 0 5,-1-1 1-5,-3 3-1 5,3-8 1-5,1 4-1 5,-4-5 1-5,3 2-1 4,-5-2 1-4,5-2-1 5,1 1 1-5,1-1-2 5,-7-4 2-5,4 4-1 5,-2 0 1-5,0-3-1 5,-5 5 1-5,3-6-1 5,-1-1 1-4,1 1-1 3,2 1 1-4,-3-5-1 4,1 2 1-3,-5-1-1 3,-6-7 2-4,3 3-2 5,3 4 1-4,-4-2-1 4,4 4 2-6,-6-3 2 6,-2 0 6-5,-5 0 8 6,-3 5 5-7,-4 2 8 5,0 5 0-4,-6 1 1 6,0 2-3-7,-5 5-2 7,0 0-4-7,1-6-5 7,4-4-5-7,3 0-5 6,7 5-4-4,6-15-3 4,2 12 0-5,8-2-4 4,1-5 0-5,-6-14-5 6,5 11 2-5,-8-12-2 5,-1 7 4-5,-11-2 0 5,2 12 5-4,-5-2-1 3,7 7 2-3,-12 1-1 3,5 5 1-4,0 9-1 5,6 5 2-5,-16 1-3 5,8 7 2-5,2 0-3 5,-1 0 1-5,-1 1-2 5,12-6 2-5,-1 7-1 4,9-4 1-3,0 2-1 4,-1-7 1-5,5 9 0 5,-4-12 0-5,2 6 0 4,3-6 1-4,-3 10-2 5,5-3 2-5,2 1-2 5,5 9 2-5,-6-1-1 5,6-6 1-5,-2 5-2 5,5-5 2-5,-2-2-3 5,5-3 2-5,4 2-1 4,-5-12 1-4,3 6-1 5,1 3 1-4,-4-3 0 3,1 1 1-4,7 4-1 6,2 1 1-7,-7-4-2 7,5 5 2-7,-4-3-1 6,-13-3 1-4,1 5-1 3,4-4 1-4,-1 2-2 4,-4 0 2-3,15-2-1 4,-1-1 1-5,4 4-1 5,-6-1 0-6,10 2-1 6,-10-4 2-4,10 0-2 4,-7 4 2-5,9-10-3 5,-4 3 3-5,7 1-1 4,-7-4 0-5,11-2-1 7,-3 0 1-6,6-5-1 5,-8-12 1-5,15 2-7 5,-9-8-2-5,14-2-22 5,-6 0-54-5,6-8 7 5</inkml:trace>
    </iact:actionData>
  </iact:action>
  <iact:action type="add" startTime="47714">
    <iact:property name="dataType"/>
    <iact:actionData xml:id="d13">
      <inkml:trace xmlns:inkml="http://www.w3.org/2003/InkML" xml:id="stk13" contextRef="#ctx0" brushRef="#br0">6781 14996 66 0,'-2'3'19'10,"-3"2"5"-7,2-3-21 8,3-2 0-6,0-2-4 5,-2 2 4-5,4-5-2 4,-2 12 4-3,0-7-2 4,0 5 4-5,5 0-3 5,-4-4 3-5,3-1-4 6,-1 2 2-6,5-4-5 3,1 6 4-3,2 2-5 6,1 1 3-8,-1-4-3 8,3 0 3-5,2 6-3 4,3 1 3-6,0-5-4 7,3 3 4-7,6-3-4 7,-1-5 5-8,8 0-4 7,-2-3 3-5,2-9-3 5,1 4 3-5,2 1-3 5,2-11 3-4,3 8-4 3,-1 2 3-4,3-2-3 5,-9 5 4-5,6-2-4 5,-12 0 4-4,5 2-4 4,-12 0 3-7,2-10-2 7,-7 5 3-4,4-6-3 4,-6-2 5-5,-4-4 0 4,-4 2 8-3,-1-3 3 3,-4-2 4-3,2-3-1 4,0 3 1-5,-3-8-9 4,-2 1 0-4,1-6-5 5,-4 3 2-5,-5-6-3 5,3 14 5-6,-9-13-3 7,0 9 3-6,-6 4-2 5,-2 1 2-6,-6-8 0 7,6 11 3-6,-4-5-1 5,-1 5 3-5,-1 8-4 4,1 2 0-4,1-2-6 5,2 5 1-5,-2-4-6 5,3 1 4-5,-2 0-4 5,-2 3 3-5,1-2-3 5,6 2 4-4,-5-6-4 3,-5 1 3-4,0 3-2 4,-5-3 3-4,-5 0-2 6,2 9 5-7,-2 1-3 6,2-4 3-5,5 6-4 5,5 3 3-5,0 0-6 5,6 2 4-4,-5-1-4 4,2 1 3-5,4 5-4 4,-2 1 4-5,-2-1-4 7,3 8 4-7,-4-2-3 7,12-2 3-6,-9 8-4 5,5-6 5-6,0 2-5 7,-4 2 4-6,2 2-4 5,13-2 4-5,-6 5-4 3,3 1 3-2,9 7-3 4,-4-7 4-5,-2 8-4 5,-3-2 3-5,5 2-3 5,-7 1 2 5,6 1 2-10,-4-10-3 5,6 7 3-5,4-7-4 5,4-6 4-5,-4 3-4 4,6-2 3-4,4 4-3 5,-5-9 3-5,7 5-2 6,0-5 3-7,2 6-4 6,5-3 4-5,-1 1-3 5,0-2 2-5,-1 5-3 5,-4-5 4-4,0 1-4 2,7 3 5-3,0-5-5 5,0 0 3-5,7 2-3 5,1-2 3-5,7 4-4 6,-2-5 5-7,17 2-11 6,-5-2 0-4,16 1-18 3,4-3-5-4,5 1-56 4,-1-4 9-4</inkml:trace>
    </iact:actionData>
  </iact:action>
  <iact:action type="add" startTime="63503">
    <iact:property name="dataType"/>
    <iact:actionData xml:id="d14">
      <inkml:trace xmlns:inkml="http://www.w3.org/2003/InkML" xml:id="stk14" contextRef="#ctx0" brushRef="#br0">2879 16639 74 0,'-15'-5'46'9,"2"-4"2"-3,-2 1-19 4,-3-5 1-6,3 3-8 6,5 5-6-4,-2-2-5 2,6-1 1-1,2 8-6 3,3-5 0-6,-3-2-4 6,1 6 3-5,5 2-2 4,-1-1 3-3,4 2-3 3,4 3 2-5,2-5-4 8,6-5 2-7,3 0-5 5,8 13 4-5,5-6-3 4,4 3 3-4,8 1-4 5,0 8 4-5,6-6-4 5,-3 7 3-6,7 0-3 7,-2 6 4-6,12-2-5 4,-10 1 5-4,24 8-3 5,-7-7 3-4,7 1-4 4,-19-10 4-5,8-2-6 4,-21-10 0-4,6-5-13 6,-17-7-2-7,16-3-36 6,-19-7-7-6,7-1-10 7</inkml:trace>
    </iact:actionData>
  </iact:action>
  <iact:action type="add" startTime="66231">
    <iact:property name="dataType"/>
    <iact:actionData xml:id="d15">
      <inkml:trace xmlns:inkml="http://www.w3.org/2003/InkML" xml:id="stk15" contextRef="#ctx0" brushRef="#br0">4732 16780 122 0,'-10'0'33'10,"-3"5"8"-5,3-4-27 5,2 1-10-6,4-2 8 7,1 0-5-6,-2 0 5 4,5 2-7-4,3 1 2 6,-1-1-8-6,-2-2 4 3,3 3-5-3,-6-3 7 6,3 2-4-6,-5-1 9 6,5 4-3-8,-7-5 7 8,2 0-3-7,-6 0 6 7,-1 0-6-6,-3-1 8 4,0-4-6-4,0 0 4 5,-1 3-9-5,2-6 4 4,1 8-9-3,0-5 3 4,1-2-6-6,2-1 5 7,-1 4-6-5,4-6 5 3,0 4-6-5,6 2 6 7,-4-4-6-6,3 2 6 5,-5-1-6-6,1 0 8 6,-1 2-3-5,-1 2 8 5,1-2-6-5,-4-2 6 6,-4 1-7-7,8-4 4 7,7 8-9-7,3-3 5 6,9 7-7-5,9 1 6 4,-2-1-6-4,6-1 6 5,0 3-6-5,4-3 6 5,-2 4-6-5,1 4 6 6,-11-8-6-7,3 9 6 6,-9-3-7-5,1 8 7 5,-4-4-5-4,4 1 5 3,-5 0-5-4,-2-4 5 5,4 2-4-5,3-7 4 4,-5-1-6-3,3-4 6 4,-5 1-6-6,-2-6 4 7,-6 2-4-6,1 0 6 5,-11 0-5-6,-1 5 5 6,-4 2-4-5,-3 4 8 5,-3-1-4-5,1 4 8 5,-2 1-4-5,2-7 6 5,1-1-9-5,2 3 3 5,4-9-8-5,4 3 4 6,1-3-6-7,7-2 6 6,4-4-6-5,4-5 5 4,2 1-6-4,9-2 6 5,-3-1-5-5,4-4 3 5,4 4-6-5,4 2 5 5,-3-1-8-5,9 1 0 5,0 0-6-5,6 3-7 5,3 0-12-5,9 6-47 5,-3 9-13-6,13 9-17 7</inkml:trace>
    </iact:actionData>
  </iact:action>
  <iact:action type="add" startTime="68269">
    <iact:property name="dataType"/>
    <iact:actionData xml:id="d16">
      <inkml:trace xmlns:inkml="http://www.w3.org/2003/InkML" xml:id="stk16" contextRef="#ctx0" brushRef="#br0">5778 16811 169 0,'-2'7'35'4,"-8"-2"17"7,12 0-49-6,-10 0-4 5,4 0 3-5,3-5-2 6,-1 0 2-7,2 0-2 6,3 0 1-5,2 0-1 6,0 3 3-7,-5-1 2 6,-10-2 4-5,4 1 5 4,1 4 3-3,-10-5 5 4,10 4 1-5,-10 1 0 5,-3-4-5-6,-6-2-3 7,4-3-5-6,-8 1-4 4,7 1-2-4,4 2-3 7,-3-1 1-9,4-3-2 7,-4 1 1-6,-2 1 0 7,0 1 2-6,-1 1 2 5,3-2 3-5,-1-1 0 4,4-1 0-3,-1 3-2 4,3-8-1-5,2 1-2 4,1 2-1-4,2-6 0 5,2-3-1-5,3 3-1 5,3 1 1-5,2-3-2 5,2 3 2-4,4 3-1 3,1 4 1-4,3-2-1 5,0 2 0-6,5-4-1 7,0 6 2-7,6-9-1 6,3 1 1-5,2 0-2 5,7 1 2-5,-1-2-2 5,8 9 2-5,-4-6-2 5,-4 5 2-5,8-2-3 6,-4 11 3-7,-8-4-2 6,1 6 1-5,4 5-1 5,-15-1 2-6,-5-7-2 6,4 8 2-5,-9-4-2 5,-6-6 1-5,1 7-1 5,-3 5 2-5,-3-7-1 6,-7 4 2-7,-7 1-2 6,4 0 3-4,-12-8-3 4,0 4 3-7,-1-1-2 8,3-6 2-7,-17-2-3 6,6 0 3-5,-2 0-2 6,-2-5 1-7,3 0 0 6,2 0 1-4,-2-2-2 4,7 0 3-6,3-1-2 6,6 1 0-4,5-3-2 3,7 5 1-4,7 0-2 5,5 4 1-5,8-7-4 5,5 6-2-5,9-6-9 5,1 1-6-5,10 0-18 5,-1-3-6-5,11 10-53 5,-8 0 5-5</inkml:trace>
    </iact:actionData>
  </iact:action>
  <iact:action type="add" startTime="71434">
    <iact:property name="dataType"/>
    <iact:actionData xml:id="d17">
      <inkml:trace xmlns:inkml="http://www.w3.org/2003/InkML" xml:id="stk17" contextRef="#ctx0" brushRef="#br0">7232 16741 116 0,'-10'2'11'4,"7"-4"15"7,1 2-42-6,-3-1 9 5,-1-3-2-5,6 1 8 5,-12 3-2-6,7 2 7 7,-5-2-3-6,3 5 10 5,-12-4-1-5,14 4 9 5,-17-5-5-5,-1 5 4 5,-1 0-10-6,6 5 3 6,-8-3-8-5,-1 5 7 5,4-2-4-5,-12 0 15 5,2-7-1-4,-9 3 11 3,2-6-6-4,2 0 7 6,5 0-11-7,-3-6 2 6,11 3-12-5,-5-4 3 4,8 4-10-4,1-9 1 6,6 2-7-6,-2 3 5 4,4 2-5-4,1-3 5 6,-1 1-5-7,-4 2 5 6,7 0-5-4,-1 2 6 4,1 1-4-7,0 1 6 8,8 1-5-7,-11-3 8 6,4-2-6-4,3 1 4 4,12 4-8-6,-1-6 6 6,9 4-9-5,1-6 7 6,6 3-6-7,-2-12 5 6,0 2-5-4,8 0 5 2,10 10-5-2,-3-6 6 4,6 1-7-6,8 3 7 7,-3 2-6-7,8-12 5 7,-3 12-5-6,8-5 4 5,-8 1-7-5,-2-8 6 5,-23 14-8 7,0-1 3-14,15-4 7 6,-17 5-5-4,0 6 5 5,-14 0-5-5,-14 7 6 5,-5 0-5-5,-2 8 6 5,-5-6-5-5,3 8 7 5,-3-8-7-5,0-1 7 4,-4-2-8-4,-7-8 7 5,-2-1-7-5,-10 0 5 5,3-5-6-5,-11 2 6 5,8 3-6-5,-8-8 7 5,5 4-5-5,-4-2 5 5,6-3-5-5,-1 3 5 5,8 2-5-6,2 1 4 6,7 8-6-4,0-2 5 4,9-1-5-5,6 10 4 5,3-7-4-6,4-5 4 7,1-9-5-7,7 4 5 6,5-10-7-5,7 4 6 5,-1 1-6-5,14 5 6 5,0-5-6-5,8 3 2 5,2 1-10-5,21-3-6 5,-1 14-18-5,27 10-49 5,-1 0 4-5</inkml:trace>
    </iact:actionData>
  </iact:action>
  <iact:action type="add" startTime="75166">
    <iact:property name="dataType"/>
    <iact:actionData xml:id="d18">
      <inkml:trace xmlns:inkml="http://www.w3.org/2003/InkML" xml:id="stk18" contextRef="#ctx0" brushRef="#br0">7411 16235 242 0,'-26'0'49'3,"1"2"25"6,10 0-68-4,0-4-5 6,8-1 5-6,4-7-5 5,8-2 3-5,0-8-6 6,7-3 5-7,9-9-4 5,-2-4 3-3,6-14-3 5,6-3 4-7,12-12-4 5,7 6 4-3,15-26-4 3,4 9 3-2,18-16-2 1,-3 6 3-2,14-22-5 4,-3 15 5-6,15-13-5 7,-6 11 5-7,19-19-4 7,-8 18 5-7,12-16-5 7,-14 6 4-6,15-12-1 4,-15 15 5-5,13-18-1 6,-8 15 3-4,12-7-5 4,-18 17 3-6,16-4-6 7,-23 16 1-6,11-4-3 5,-11 18 2-6,1-3-9 6,-20 17-2-4,2 3 40 2,-18 16-117-3,-15 2 51 6</inkml:trace>
    </iact:actionData>
  </iact:action>
  <iact:action type="add" startTime="76177">
    <iact:property name="dataType"/>
    <iact:actionData xml:id="d19">
      <inkml:trace xmlns:inkml="http://www.w3.org/2003/InkML" xml:id="stk19" contextRef="#ctx0" brushRef="#br0">5753 16335 211 0,'-10'0'44'5,"0"-5"20"4,0-5-59-4,15 0-8 5,-8-5 4-6,11-3-2 7,-3-4 2-6,20-4-2 5,-12-1 2-5,14-9-2 5,-6 1 3-5,16-3-3 5,-7-9 4-5,16-13-3 4,-8 7 4-4,24-11-4 5,-9-9 4-4,23-7-3 3,-1 8 2-4,11-20-4 5,-9 2 3-5,9-8-2 5,-18 13 2-4,7-21-3 3,-5 15 3-4,8-15-2 5,-2 18 2-5,4-20-2 4,-11 20 6-4,4-17 1 5,-9 22 4-5,-6-16-3 5,-5 13 5-5,2-11-5 6,-1 19-2-7,-2-15-4 7,-9 15 3-7,8 10-6 6,-7 0 5-5,-1-1-5 5,-7 19 4-5,12-3-4 4,-14 3 4-4,0 7-4 6,-9 5 3-7,10 1-12 6,-21 6-8-4,9-1-66 4,-10 9 9-6</inkml:trace>
    </iact:actionData>
  </iact:action>
  <iact:action type="add" startTime="77188">
    <iact:property name="dataType"/>
    <iact:actionData xml:id="d20">
      <inkml:trace xmlns:inkml="http://www.w3.org/2003/InkML" xml:id="stk20" contextRef="#ctx0" brushRef="#br0">4754 16181 13 0,'-7'1'23'5,"0"3"5"6,-1-3 5-7,3-1-2 6,0 3-1-4,3-1-9 3,2-2-5-5,0 0-5 6,-1 0 2-5,2-2 0 6,1-6 4-7,3 0-4 7,-2-2 1-7,6-7-4 6,1-3 1-4,5-9-4 4,-2-3 1-5,5-13-4 3,-5-5 3-1,9-8-5 2,-4 2 2-4,6-17-2 5,-6 8 5-5,2-10-2 5,-4-1 5-5,14-12-3 5,-8 9 3-5,11-14-6 5,0-2 3-6,0-11-6 7,-11 6 2-7,11-9-3 6,-8 12 3-5,10-5-4 5,-10 12 4-5,3-3-4 5,-11 15 4-5,8-5-4 5,-7 15 3-5,3 0-4 5,-2 8 5-5,4-6-6 5,-3 14 5-5,0-12-5 4,1 1 5-4,9-14-10 5,2 8 0-5,8-23-35 5,3 11-34-5,0 0-5 7</inkml:trace>
    </iact:actionData>
  </iact:action>
  <iact:action type="add" startTime="88250">
    <iact:property name="dataType"/>
    <iact:actionData xml:id="d21">
      <inkml:trace xmlns:inkml="http://www.w3.org/2003/InkML" xml:id="stk21" contextRef="#ctx0" brushRef="#br0">23865 5092 76 0,'-2'1'60'9,"-1"1"-7"-3,-5 0-9 4,1 3-23-6,7-2-5 7,-3 5-4-6,-6 2-5 5,9 0 2-5,5 3-2 5,-10 1 2-5,5 4-3 4,-3 2 1-4,1 6-4 5,4 3 1-5,-4-1-4 6,2 7 2-7,10 9-3 6,-5 1 2-4,-8 10-2 4,6 3 2-6,-3 13-2 6,0-3 2-5,-3 15-1 4,1 4 2-3,-4 16-2 4,9-4 2-6,-5 4-3 6,2-3 4-6,-5-7-5 8,10-12 5-8,-11 0-5 6,1-13 5-5,1 2-4 5,6-9 3-5,-2 4-4 5,8-10 5-5,7 13-5 4,-15-18 4-4,10 9-3 5,-11-7 3-5,4 4-3 6,-3-8 4-7,10 17-5 6,-5-12 4-5,8 10-4 6,-8-6 3-7,-2 9-3 6,-1-14 3-4,0 7-3 3,-4-9 3-4,0 2-2 5,-1-9 3-5,0 10-3 4,-4-10 3-3,0 7-3 4,1-4 3-6,3 11-3 7,8-3 2-6,-12 9-2 5,17-3 2-6,-7 15-2 6,5-12 3-5,-16 2-4 5,18-4 3-5,-17-1-2 5,6-12 3-5,1 7-4 6,1-4 4-7,1-1-3 6,8 3 2-5,-12 7-2 5,2-15 3-5,2 9-4 5,3-2 4-5,-3 12-4 4,13-4 3-4,-7 13-3 5,-8-8 4-5,7 11-3 5,3-14 2-5,-5 12-2 5,-4-7 3-5,17 6-3 5,-18-28 1 7,2 1 2-14,-2 55-4 6,2-13 4-4,1 9-3 5,-6-10 3-4,3-12-3 3,6-3 3-3,-4 6-4 4,-2-14 4-6,2 4-4 6,3-6 3-5,-4-3-3 5,4-5 3-5,-1-3-4 5,-1-6 5-5,2 0-5 4,0-7 5-4,0 5-4 6,7-2 3-6,-4 4-4 5,-1-3 3-5,-1 7-3 4,-6-7 2-3,3 19-3 4,-1-6 5-5,0 8-3 4,-9-15 3-4,7 12-2 5,0-22 3-6,0 4-3 7,0-7 3-6,5 8-4 5,-2-5 3-5,-1 10-3 5,3-5 4-5,-2 7-5 5,-3-9 1-5,0 11-5 5,0-7 3-5,-8 4-4 4,6 1 5-4,2 12-2 5,-1-16 5-5,-1 6-2 5,7-9 4-5,0 2-5 5,-7-11 5-5,7 8-4 5,-1-2 4-5,-4 3-5 5,0-7 5-5,0 7-5 5,-5 1 4-6,-5 7-4 7,3-3 3-7,-4 12-3 6,6 1 4-5,-4-4-3 5,8-4 3-5,1 5-3 5,-9-15 4-4,6 9-5 3,1-11 3-3,-6 14-4 3,1-10 3-4,12 13-3 4,-10-9 4-4,2 13-2 6,1-9 3-6,-6 0-3 5,3-6 3-5,0 6-3 5,-3-10 3-6,11 2-4 7,-6-6 4-6,6 5-5 4,2-6 4-3,0 10-6 3,0-3 6-4,3 8-5 5,-9-3 6-5,1 9-3 5,3 3 4-5,-11 4-3 5,4-8 4-5,6 12-3 5,-2-15 3-5,-2 8-4 5,4-12 4-5,-4 11-1 4,-1-11 3-4,0 5-2 5,3-9 3-5,0 9-3 6,-4-9 1-7,6 6-4 6,-2-5 3-5,0 5-4 5,0-11 2-5,8 7-4 5,-3-10 3-4,-5 9-9 2,9-8 3-3,-8 6-3 5,9-3 4-5,-8 0-8 6,13 2 5-7,-8 7-3 6,3-4 2-4,-5 1-3 4,1 5 8-5,1-5-1 4,-6-1 6-4,6 6-3 6,-4-10 6-7,-1 8-5 6,-2-12 4-5,2 8-4 5,-2-5 3-5,5 0-5 5,-4 2-3-5,1 6-6 5,-4-9 2-5,1 3-4 5,-4-2 3-5,0-7 4 5,1 2 6-5,1 7-31 4,3-12 12-4</inkml:trace>
    </iact:actionData>
  </iact:action>
  <iact:action type="add" startTime="89987">
    <iact:property name="dataType"/>
    <iact:actionData xml:id="d22">
      <inkml:trace xmlns:inkml="http://www.w3.org/2003/InkML" xml:id="stk22" contextRef="#ctx0" brushRef="#br0">24026 16720 42 0,'-3'28'19'4,"1"9"4"6,7-4-7-5,-8-2-6 4,-2-4 4-4,0 3-4 6,3-9-2-6,-8 4-4 4,5-3 0-3,0-2-6 4,-2-4 5-6,4-9-5 7,1 0 4-6,-8-4-5 5,0-5 4-5,4-1-5 4,-7 3 4-4,9 0-5 5,4 0 4-5,0 0-5 5,-1-5 3-5,-4-8-13 4,-2-2-1-3,-1-12-10 4,-4-4-8-6</inkml:trace>
    </iact:actionData>
  </iact:action>
  <iact:action type="add" startTime="90255">
    <iact:property name="dataType"/>
    <iact:actionData xml:id="d23">
      <inkml:trace xmlns:inkml="http://www.w3.org/2003/InkML" xml:id="stk23" contextRef="#ctx0" brushRef="#br0">23812 16333 72 0,'6'-40'21'5,"3"4"4"4,-8 3-18-4,1-1-6 5,-2 6 3-6,5 8-5 7,-2 5 4-7,2 10 5 6,-3 10 11-5,5 5 7 5,-9 7 10-4,5 10 3 3,-3-1-3-4,2 7-6 5,0-1-6-5,-4 6-8 6,-5-7-4-7,4 14-5 6,1-7-1-5,-8 11-4 5,10-3 4-6,2 15-1 7,-4-16 4-7,2 8 0 7,10-6 3-6,-8-11-5 5,10-11 2-5,1-5-5 5,-5-20-1-5,9-1-4 5,6-9 4-6,-1-10-5 6,11 0 4-6,10-5-3 7,-2-2 3-6,4-4-5 5,0 6 0-5,8 0-12 5,-3-2-3-5,3-7-42 5,4 14-29-5,-1-17-8 5</inkml:trace>
    </iact:actionData>
  </iact:action>
  <iact:action type="add" startTime="97300">
    <iact:property name="dataType"/>
    <iact:actionData xml:id="d24">
      <inkml:trace xmlns:inkml="http://www.w3.org/2003/InkML" xml:id="stk24" contextRef="#ctx0" brushRef="#br0">24351 16879 133 0,'0'2'39'7,"0"-2"18"-1,4 3-34 4,-3-1 2-4,1-1 2 3,0 3-3-4,-1-3 1 5,-2-1 1-6,-3 0 2 6,-1 2 0-4,4 1-4 4,-8 2-3-6,6-1-9 7,0 2-3-7,-4-2-4 6,2 4 1-5,0-5-5 5,3 4 5-5,-6-4-3 5,6 4 4-5,-1-5-3 5,1 3 4-5,-3-4-3 5,4 3 3-5,-4-4-5 5,-2-4 4-7,-3 3-4 8,2-1 3-6,-2 2-1 5,-2-2 3-5,-1 4-2 5,0 0 4-5,-5-2-5 5,1 5 1-5,-1-4-5 5,-1-1 2-4,-1 2-4 3,7-4 3-5,-3 1-3 6,1-3 5-5,0 3-3 5,-2-4 4-5,-1-2-2 5,3 4 3-5,-5-2-5 5,-2-2 3-5,4 7-4 5,3-2 3-5,-6-4-5 5,-1 4 4-6,9-3-4 7,-7 0 4-7,0 2-3 7,2-1 4-7,-2 1-4 6,3 1 3-5,-4-3-4 6,-3 1 4-7,6 0-3 6,3 1 3-4,-3 0-5 4,-4 1 5-6,7 0-3 5,-8-1 4-3,2 3-4 4,-3 3 5-5,3 2-3 4,1 2 4-3,-3-1-5 4,4 1 6-5,1 1-6 4,3-3 4-3,-2 2-5 4,6-7 3-5,-1 0-3 5,7 0 3-6,0 0-4 6,2 0 4-5,3-2-3 5,0 2 2-5,-3-6-3 5,4 2 4-6,1 3-4 7,-4-6 4-6,4-1-4 5,3 5 3-4,2-4-2 2,1 0 3-3,8-4-5 5,1-3 4-5,5-2-3 6,-1-1 3-7,6 1-4 6,1-1 4-5,-1 2-3 5,-1 0 3-5,-4 3-2 6,-7 6 2-6,-7-2-3 5,-5 8 5-6,-3 5-5 6,-5-2 4-6,-5 3-2 6,2 3 2-5,-9-1-4 6,2-3 5-7,-6 0-5 7,4 0 3-6,-4 0-2 5,1 0 2-6,-2 2-3 7,6-2 5-7,-6 0-4 6,7 0 3-5,-2 3-3 5,9 0 2-5,-5 5-3 5,10 1 3-6,-1 2-3 7,-1-4 3-6,4 4-3 5,2-1 3-5,4 0-2 5,-1 4 2-5,7-4-4 5,-1-1 4-5,12-2-5 4,-2-9 1-4,11-3-8 5,2-1-1-5,9-9-12 5,-4 0 0-5,17-2-19 5,-2 4-7-5,-3-4-70 5,-7 9 10-5</inkml:trace>
    </iact:actionData>
  </iact:action>
  <iact:action type="add" startTime="98935">
    <iact:property name="dataType"/>
    <iact:actionData xml:id="d25">
      <inkml:trace xmlns:inkml="http://www.w3.org/2003/InkML" xml:id="stk25" contextRef="#ctx0" brushRef="#br0">24443 16496 172 0,'0'10'89'10,"-5"-10"-8"-6,3 1-28 8,4-4-49-8,1-4-3 5,-1-4 3-4,1 9-4 5,0 1 3-5,7 2 2 5,-13-2 7-5,1 7 4 5,2-1 4-5,-6 0-3 5,1 2 0-5,5 3-8 5,-2-9-2-5,2-2-6 5,-3-6 2-5,-1-3-4 4,1 4 3-4,-4-9-4 6,6 10 5-7,-6-4-4 6,4 4 3-5,-1-1-2 6,-2 4 3-7,-9-6-4 6,3 3 4-4,-3 5-3 3,-1 0 3-4,-9-5-1 5,8 11 4-6,-6-6 0 7,-2-5 6-7,0 4 0 7,0 1 3-6,-3-4-2 5,-2 4-1-5,2 0-4 5,1-5-1-5,-4 2-4 5,12 11 1-5,-5-3-4 4,-5 0 2-4,8 5-3 5,-6 0 3-5,-8-8-3 5,10-2 4-6,-3 3-4 7,-3 4 4-6,-3-7-5 5,5 0 3-6,-8 0-2 7,9 0 3-6,3-8-2 5,5 6 3-5,0-8-3 4,13 5 2-4,-4-2-3 6,6 2 2-7,5 4-3 6,2 1 3-6,3-4-3 7,1-4 3-6,11-5-3 5,-4-4 3-4,10-1-4 3,-1-2 5-4,9-1-5 4,-1 2 5-4,-2-2-3 5,-6 1 3-5,5 0-5 5,-9 5 4-5,-6 0-2 5,-1 7 3-4,2 1-4 3,-11 5 5-4,-4 1-4 6,-1 4 2-7,3-1-2 5,-5 3 3-3,3 0-4 4,-7 0 3-5,-5 1-4 4,-6-1 2-4,-6 4-4 6,-6-6 5-7,2 5-3 6,0-3 4-5,-3 5-2 5,12-2 3-5,-4 2-3 5,6 0 3-4,6 2-4 3,3 0 3-4,-10 1-3 5,10 3 4-6,-1 3-5 7,1 1 5-6,-2 0-4 5,6 1 2-5,-1 2-2 5,-1 6 4-4,4-8-4 3,6-8 3-4,1 2-2 4,4-6 2-4,3-14-3 5,5 6 2-5,6 4-5 5,1-1 0-5,9-9-13 5,-2 6-4-5,4-12-102 5,-3 1 25-5</inkml:trace>
    </iact:actionData>
  </iact:action>
  <iact:action type="add" startTime="144010">
    <iact:property name="dataType"/>
    <iact:actionData xml:id="d26">
      <inkml:trace xmlns:inkml="http://www.w3.org/2003/InkML" xml:id="stk26" contextRef="#ctx0" brushRef="#br0">24273 16876 267 0,'-18'-2'58'5,"0"2"26"6,3-1-80-7,-2-3-2 7,2 4-3-7,-1-3 5 6,-3-2-6-5,-2 3 5 5,1 2-5-4,-3-1 6 3,-1-3-5-4,-4 9 7 5,7 0-5-6,-16 2 9 6,2-4-6-5,2 6 12 6,-2-1-8-6,-5-5 7 5,7 0-6-6,-7 1 4 8,0-11-11-9,-1-6 3 7,13-5-11-6,1-12-8 7,14 2-17-6,-2-14-70 5,5 9 10-6</inkml:trace>
    </iact:actionData>
  </iact:action>
  <iact:action type="add" startTime="144756">
    <iact:property name="dataType"/>
    <iact:actionData xml:id="d27">
      <inkml:trace xmlns:inkml="http://www.w3.org/2003/InkML" xml:id="stk27" contextRef="#ctx0" brushRef="#br0">24381 16429 279 0,'-3'10'54'3,"-5"-5"30"7,-1 2-84-5,9-4 0 6,0 2-2-7,-1 2 7 6,-4-9-7-5,0 6 6 6,-4 4-5-6,-2-1 10 4,-1-9-3-5,-1 9 12 7,-5-7-5-7,1 6 8 6,-1-3-9-4,-1 6 5 4,1-1-12-6,-7-1 6 8,2-7-9-9,-9 3 5 8,1-1-7-5,-9-11 6 3,7 8-7-5,-14-11 6 6,9 10-6-6,-15-7 5 7,13 10-7-6,-15 2 4 5,11 4-7-5,-5-5-1 5,21 6-13-5,-8-1-21 5,19 1-70-5,-4 12 10 5</inkml:trace>
    </iact:actionData>
  </iact:action>
  <iact:action type="add" startTime="146675">
    <iact:property name="dataType"/>
    <iact:actionData xml:id="d28">
      <inkml:trace xmlns:inkml="http://www.w3.org/2003/InkML" xml:id="stk28" contextRef="#ctx0" brushRef="#br0">24507 15686 62 0,'-5'12'16'4,"-6"1"4"6,16 3-26-5,-12-11-12 5,7 4 0-6</inkml:trace>
    </iact:actionData>
  </iact:action>
  <iact:action type="add" startTime="146749">
    <iact:property name="dataType"/>
    <iact:actionData xml:id="d29">
      <inkml:trace xmlns:inkml="http://www.w3.org/2003/InkML" xml:id="stk29" contextRef="#ctx0" brushRef="#br0">24459 15782 149 0,'-3'0'74'7,"0"0"6"2,-2 0-39-6,13 12-4 7,-5-12-16-4,0 2 3 3,1 6-11-4,-1-2 4 5,-3-7-8-5,0 7 4 5,-5 3-10-5,-6-14 5 5,2 11-9-5,-4-7 6 5,-7-4-5-5,0 11 8 5,2-6-5-5,3 2 9 5,-3 0-6-6,-4-2 6 6,0-5-8-5,3 6 5 5,-5-2-9-5,-1-4 5 5,7 10-6-5,-8-5 6 5,-1-10-7-5,-1 10 7 5,1 3-4-5,-4-3 5 5,7 2-4-5,0-2 6 4,2 5-6-4,-5-19 4 5,11 8-6-5,-4-2 4 6,5-2-6-7,0-4 5 6,5 13-4-4,-12-9 4 4,13 0-5-6,-3 10 6 7,-8-7-6-7,-2 2 5 6,9 0-5-5,-13 0 5 5,7 5-5-6,-4-2 6 7,3-4-6-6,0 6 5 5,0 0-6-5,-1-3 6 4,2-4-5-4,3 5 5 6,4 1-6-7,2-6 6 6,5 5-6-5,2-1 6 5,3 3-6-5,0-2 6 5,0 2-6-5,0-5 5 5,0 5-5-5,0-1 6 5,0 1-6-5,0 0 5 5,0 8-4-5,0-6 5 5,0 3-6-6,0-5 6 6,5 5-5-5,-5-5 5 5,2-2-6-5,-2-3 5 5,1 5-4-5,1 0 5 5,0-3-6-5,4 6 6 5,-2-5-6-5,-4 4 6 5,-2-7-6-6,2 5 7 6,-3-8-7-5,1 8 5 5,2 0-4-5,-3 0 4 5,1 0-8-4,2 1-7 4,0-2-18-6,-5-11-87 6,-5 2 13-5</inkml:trace>
    </iact:actionData>
  </iact:action>
  <iact:action type="add" startTime="148808">
    <iact:property name="dataType"/>
    <iact:actionData xml:id="d30">
      <inkml:trace xmlns:inkml="http://www.w3.org/2003/InkML" xml:id="stk30" contextRef="#ctx0" brushRef="#br0">24443 14209 136 0,'-5'2'68'10,"-2"-1"-6"-6,10 1-15 6,-1 1-45-5,0-1 5 6,1 0-5-8,-6-1 4 7,-4-1-7-5,-1-1 8 5,-2 1-3-4,0 0 14 4,-2 1-1-6,0 1 12 6,-1 0-6-4,-3 1 6 3,2-1-13-3,-4-2 4 3,3 3-13-4,-3-1 5 4,-2 3-11-3,-2 4 6 4,-4-4-6-6,-2 5 8 8,-4-1-5-8,-6 1 9 6,1-5-5-6,7 6 8 7,-4-7-8-6,0-1 6 5,8-1-9-6,-4-6 4 6,0-6-8-5,5 5 5 5,-5-1-6-5,4 1 5 5,-1 1-7-5,-4 1 6 6,9 5-7-7,-6-2 6 6,1 0-5-5,1 0 4 5,6 3-4-5,-5-1 5 4,8 1-5-4,-3-1 5 5,7-1-5-5,5-2 4 5,1-4-8-5,4 0 1 5,9-2-9-5,-1-3-5 5,4 0-20-5,-3-6-81 6,-4-4 18-7</inkml:trace>
    </iact:actionData>
  </iact:action>
  <iact:action type="add" startTime="151675">
    <iact:property name="dataType"/>
    <iact:actionData xml:id="d31">
      <inkml:trace xmlns:inkml="http://www.w3.org/2003/InkML" xml:id="stk31" contextRef="#ctx0" brushRef="#br0">24479 11179 141 0,'-5'1'45'9,"-3"-6"10"-4,9 10-37 6,1-5-11-6,-7-8-4 5,0 5 4-6,8-2-1 6,-1 0 6-5,-8-4 4 4,6 9 7-4,-2-1 0 6,2 2 0-6,-10-2-5 5,2 2-3-6,3 1-6 7,0 5-1-7,-9-7-2 7,9 3 1-7,-6 4-2 7,-4-6 2-6,-5-6-1 4,5 9 3-4,-7-3-1 5,1-7 5-6,-7 11-4 8,4-9 3-8,-7 9-3 6,3-3 3-4,-9 10-6 3,-1-9 2-4,-10 12-4 5,-5-5 0-6,-6 0-3 6,8 1 2-5,-12 6 0 5,6-2 3-5,3-3 0 5,2-2 5-5,-3-4-4 5,14-1 2-5,1-5-5 5,4-8 1-5,2-2-5 5,11-2 2-5,3-1-4 5,7 1 1-5,1-3-16 4,6 6-8-4,-1 7-99 5,0 2 19-5</inkml:trace>
    </iact:actionData>
  </iact:action>
  <iact:action type="add" startTime="154879">
    <iact:property name="dataType"/>
    <iact:actionData xml:id="d32">
      <inkml:trace xmlns:inkml="http://www.w3.org/2003/InkML" xml:id="stk32" contextRef="#ctx0" brushRef="#br0">23584 5533 142 0,'-11'-10'28'4,"1"-3"17"8,1-4-42-8,8 12 0 6,-1-10 2-4,-1 0 0 3,1-3 0-5,-1 8-1 6,3 0 1-4,0 5 4 3,0-3 3-4,-2 6 1 6,4-6 2-6,-2 6 0 5,3-8-3-6,-3 10-3 6,0 2 0-4,0 5-1 2,-3-4-1-2,3 15-2 4,0 4-1-6,0 3-2 7,0 3-1-6,3 5-1 5,0 0 1-4,1 7-1 3,4-5 1-4,-1 10-1 4,-1-4 1-3,3 14-1 4,1-4 0-7,3 14 0 9,0-5 1-9,7 16-1 8,2-8 1-6,1 2-1 5,-2-5 1-5,-1-4-1 5,2-8 2-6,-7 7-3 7,-3-7 2-7,-3 10-1 7,-5-2 0-8,4 16-2 8,-3-1 2-6,0 12-3 4,2 5 1-3,4 15-5 3,-7-12 3-3,-4 19-4 4,3-7 2-5,-6 4 0 5,-2-4 2-5,1 8 0 5,3-24 3-6,-11 12 0 6,9-12 3-5,-1 9-3 5,6-22 2-5,-5 16-6 6,4-14 0-6,-7 4-7 4,4-12-4-4,-8 12-14 5,10-17-10-5,-6 8-15 5,6-1 1-5,5 6-14 5</inkml:trace>
    </iact:actionData>
  </iact:action>
  <iact:action type="add" startTime="155465">
    <iact:property name="dataType"/>
    <iact:actionData xml:id="d33">
      <inkml:trace xmlns:inkml="http://www.w3.org/2003/InkML" xml:id="stk33" contextRef="#ctx0" brushRef="#br0">23812 9493 83 0,'-5'59'27'10,"-2"-11"6"-7,-8 2-24 7,9-2-3-4,-6 4-4 4,0-14-3-6,-1 7-4 7,5-2 1-7,-11-5-1 6,6 2 1-5,-5 6-5 5,6-4-1-4,-6 9-19 3,3 2 3-3</inkml:trace>
    </iact:actionData>
  </iact:action>
  <iact:action type="add" startTime="155683">
    <iact:property name="dataType"/>
    <iact:actionData xml:id="d34">
      <inkml:trace xmlns:inkml="http://www.w3.org/2003/InkML" xml:id="stk34" contextRef="#ctx0" brushRef="#br0">23611 10824 99 0,'3'33'21'4,"-1"3"-21"6,-4-8-19-5</inkml:trace>
    </iact:actionData>
  </iact:action>
  <iact:action type="add" startTime="155866">
    <iact:property name="dataType"/>
    <iact:actionData xml:id="d35">
      <inkml:trace xmlns:inkml="http://www.w3.org/2003/InkML" xml:id="stk35" contextRef="#ctx0" brushRef="#br0">23823 9972 100 0,'10'-116'49'11,"-8"12"4"-7,3-26-19 6,-10 11-13-6,3-14 2 7,-9 10-3-6,-4-11 4 6,-2 24 3-8,6-8 6 8,-4 20-1-7,-2-3-3 7,0 18-7-8,1-10-7 8,1 10-8-6,0 2-4 6,10 5-1-7,-2-9-2 6,2 9 1-5,-5-9-2 6,-1 0 2-7,-6-4-2 6,5 4 2-5,3-3 0 4,-1 15 0-4,-2-15-2 5,0 13 1-5,1-1-6 5,-4 3-1-5,-5-3-13 5,2 19-11-5,1-6-19 5,0 13-44-5,-3 2 1 5</inkml:trace>
    </iact:actionData>
  </iact:action>
  <iact:action type="add" startTime="157532">
    <iact:property name="dataType"/>
    <iact:actionData xml:id="d36">
      <inkml:trace xmlns:inkml="http://www.w3.org/2003/InkML" xml:id="stk36" contextRef="#ctx0" brushRef="#br0">23629 11703 195 0,'-12'5'53'10,"1"-5"18"-5,1 7-52 5,10-12-7-5,2 3-2 5,3-6-4-5,3 6-5 5,-2-11-1-5,6 15-1 6,-2-1 0-7,0-2 1 6,0 2 1-6,3 14-1 6,-1-7 2-5,3 6-2 5,1 14 1-5,3 7-2 6,1 3 2-7,0 10-3 7,-7 3 2-7,7 16-2 6,-5-1 1-4,-4 16 0 3,-6-9 1-3,10 15 0 3,-13-9 2-4,5 12-1 5,-2-18 2-5,3 14-3 5,-5-16 3-5,4 14-3 5,-1-16 1-5,1 14-1 5,-4-10 1-5,-6 5-2 5,1-13 2-5,-1 8-2 6,-14-18 2-8,8-2-1 7,-1-6 1-5,-7 1-1 5,0-12 1-5,4 6-3 5,1-4 1-5,1 10-1 5,11-2 0-5,-4 4-2 5,0-13 3-5,4 13-1 4,-9-17-6-3,6 3-1 3,-2-3 1-4,2 6-1 5,-2-19 2-5,3 3 11 6,-6-15 4-7,1-3 2 6,10-5 2-5,-1-5-2 5,1-10-4-5,7-6-5 5,-6-11-5-6,6-5-8 6,-4-4-2-5,9-5-5 5,0 2 3-4,3-4 0 4,-13-2 8-6,7-8 2 6,-14 5 7-5,7-8 1 6,2 1 4-6,3-16 1 5,0 11 3-5,3-18 2 3,-15-5-1-2,-6-15-1 4,2 10-1-5,-13-16-2 5,3 6-2-5,-4 2-1 5,-2 8-1-5,-4-22-4 5,-6 7-1-6,-3-18-9 7,5 7-1-6,2-1-35 4,5 24-25-3,3 0-1 3</inkml:trace>
    </iact:actionData>
  </iact:action>
  <iact:action type="add" startTime="159051">
    <iact:property name="dataType"/>
    <iact:actionData xml:id="d37">
      <inkml:trace xmlns:inkml="http://www.w3.org/2003/InkML" xml:id="stk37" contextRef="#ctx0" brushRef="#br0">23539 14581 129 0,'0'0'48'10,"2"3"3"-5,-2-3-27 4,2-3-12-3,-2-1 3 4,3 1 3-5,-3-4 2 5,2 4-1-5,3-7 1 3,-5 2-6-2,10 16 0 3,-2-4-2-4,2 0-3 6,-2 10-3-7,1-4-2 7,-3-5-3-7,1 10-1 7,-1 3 1-6,1 8-1 4,1 6 1-3,4 6 0 5,-5 2 0-8,3 6-1 7,1 3 1-5,-4 7-2 4,1 7 2-3,-1-3-1 4,-7-9 1-5,5 4-1 5,-2-5 1-5,-3-7 0 5,-2-7 1-5,2 3-1 4,-3-14 1-3,-7-7 0 3,4-7 2-4,-3-1 1 5,9-5 0-5,0-3-1 6,5-5 0-7,5-7-3 6,5-4 0-5,2-5-1 5,1-1 0-5,0-9-1 5,-4 1 2-4,-6-7-2 2,3 5 2-3,-7-4-1 5,-4 2 1-4,-2-9-1 3,-8 4 1-4,-6-9-1 6,-4-1 0-7,0-3-16 6,-2 4 89-5,-3-9-166 5,4 9 71-4</inkml:trace>
    </iact:actionData>
  </iact:action>
  <iact:action type="add" startTime="160584">
    <iact:property name="dataType"/>
    <iact:actionData xml:id="d38">
      <inkml:trace xmlns:inkml="http://www.w3.org/2003/InkML" xml:id="stk38" contextRef="#ctx0" brushRef="#br0">23714 15971 180 0,'-4'-5'67'9,"-1"7"3"-4,4 0-39 6,1 3-30-6,1-4 0 4,6 1 1-4,-9-4-1 4,4 2 2-3,1 9 3 4,-3-3 4-6,0 3 2 7,7 4 2-6,-5 2-2 5,4-2-3-5,1 7-4 4,3 3-2-3,0 10-3 3,2 2 2-4,-6 13-2 6,-2-3 1-7,-6 10 0 6,4-7 2-5,-11 2 2 5,4-14 1-5,7 3 0 5,-4-18 2-5,-1-18-4 5,3-6-1-4,7-3-3 2,-7-18-1-3,10-7-5 5,1 6 2-5,7-17-2 5,-4-2 3-5,-1-5-6 5,-5 6 1-5,1-5-8 5,-6 8-6-5,-5-1-66 6,2 11 16-7</inkml:trace>
    </iact:actionData>
  </iact:action>
  <iact:action type="add" startTime="161550">
    <iact:property name="dataType"/>
    <iact:actionData xml:id="d39">
      <inkml:trace xmlns:inkml="http://www.w3.org/2003/InkML" xml:id="stk39" contextRef="#ctx0" brushRef="#br0">23848 16736 159 0,'2'7'36'10,"-7"-4"16"-5,2 2-46 6,1-1-1-7,0 4 1 6,-3-3 2-5,5 12-1 6,0-1 0-7,0 11 0 6,2-2 0-5,3 6-2 5,-7-6 0-6,-3 2-3 6,5-11 0-5,0-1-5 5,-5-13-2-5,9-4-10 5,-3-6-8-5,6-10-40 5,-7-6 3-5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DD580-3A5B-45F8-8A18-9B3F224B6FD5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15957-7851-4EED-8F0C-C457A0102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2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5099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6651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509963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05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745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8911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370"/>
            <a:ext cx="7886700" cy="5329085"/>
          </a:xfrm>
        </p:spPr>
        <p:txBody>
          <a:bodyPr/>
          <a:lstStyle>
            <a:lvl2pPr marL="457200">
              <a:defRPr/>
            </a:lvl2pPr>
            <a:lvl3pPr marL="685800">
              <a:defRPr/>
            </a:lvl3pPr>
            <a:lvl4pPr marL="914400">
              <a:defRPr/>
            </a:lvl4pPr>
            <a:lvl5pPr marL="1143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83317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72332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343948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9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5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11/relationships/inkAction" Target="../ink/inkAction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11/relationships/inkAction" Target="../ink/inkAction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11/relationships/inkAction" Target="../ink/inkAction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11/relationships/inkAction" Target="../ink/inkAction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11/relationships/inkAction" Target="../ink/inkAction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11/relationships/inkAction" Target="../ink/inkAction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microsoft.com/office/2011/relationships/inkAction" Target="../ink/inkAction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Recursion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Last updated 5/8/20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A10016-6674-4508-B443-B331590E4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5"/>
    </mc:Choice>
    <mc:Fallback>
      <p:transition spd="slow" advTm="5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Towers of Hanoi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move n disks from Peg 1 to Peg 3 using Peg 2 as a temporary peg</a:t>
            </a:r>
          </a:p>
          <a:p>
            <a:pPr lvl="2"/>
            <a:r>
              <a:rPr lang="en-US" dirty="0"/>
              <a:t>if n &gt; 0 then</a:t>
            </a:r>
          </a:p>
          <a:p>
            <a:pPr lvl="3"/>
            <a:r>
              <a:rPr lang="en-US" dirty="0"/>
              <a:t>move n-1 disks from peg 1 to peg 2, using peg 3 as a temp</a:t>
            </a:r>
          </a:p>
          <a:p>
            <a:pPr lvl="3"/>
            <a:r>
              <a:rPr lang="en-US" dirty="0"/>
              <a:t>move a disk from peg 1 to peg 3</a:t>
            </a:r>
          </a:p>
          <a:p>
            <a:pPr lvl="3"/>
            <a:r>
              <a:rPr lang="en-US" dirty="0"/>
              <a:t>move n-1 disks from peg 2 to peg 3 using peg 1 as a temp</a:t>
            </a:r>
          </a:p>
          <a:p>
            <a:pPr marL="457200" lvl="2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B9D4A3F-CC75-4978-B840-4EABB99907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71800" y="2915640"/>
              <a:ext cx="3585600" cy="1488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B9D4A3F-CC75-4978-B840-4EABB99907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62440" y="2906280"/>
                <a:ext cx="3604320" cy="1507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5DB4D1-D132-4199-A084-358BE0B86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75"/>
    </mc:Choice>
    <mc:Fallback>
      <p:transition spd="slow" advTm="52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Towers </a:t>
            </a:r>
            <a:r>
              <a:rPr lang="en-US"/>
              <a:t>of Hanoi</a:t>
            </a:r>
            <a:endParaRPr lang="en-US" dirty="0"/>
          </a:p>
          <a:p>
            <a:pPr marL="457200" lvl="2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319EE3-7C38-4F8A-99D3-4CF4CA2DDB04}"/>
              </a:ext>
            </a:extLst>
          </p:cNvPr>
          <p:cNvSpPr/>
          <p:nvPr/>
        </p:nvSpPr>
        <p:spPr>
          <a:xfrm>
            <a:off x="253345" y="2136056"/>
            <a:ext cx="5553565" cy="4247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hanoi_ex.cpp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May 4, 2019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hanoi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num, </a:t>
            </a:r>
            <a:r>
              <a:rPr lang="en-US" sz="900" b="1" dirty="0">
                <a:solidFill>
                  <a:srgbClr val="005032"/>
                </a:solidFill>
                <a:latin typeface="Consolas" panose="020B0609020204030204" pitchFamily="49" charset="0"/>
              </a:rPr>
              <a:t>string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en-US" sz="900" b="1" dirty="0">
                <a:solidFill>
                  <a:srgbClr val="005032"/>
                </a:solidFill>
                <a:latin typeface="Consolas" panose="020B0609020204030204" pitchFamily="49" charset="0"/>
              </a:rPr>
              <a:t>string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dest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00" b="1" dirty="0">
                <a:solidFill>
                  <a:srgbClr val="005032"/>
                </a:solidFill>
                <a:latin typeface="Consolas" panose="020B0609020204030204" pitchFamily="49" charset="0"/>
              </a:rPr>
              <a:t>string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main(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cout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"Towers of Hanoi - 5 disks"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&lt;&lt; </a:t>
            </a:r>
            <a:r>
              <a:rPr lang="en-US" sz="9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da-DK" sz="900" dirty="0">
                <a:solidFill>
                  <a:srgbClr val="000000"/>
                </a:solidFill>
                <a:latin typeface="Consolas" panose="020B0609020204030204" pitchFamily="49" charset="0"/>
              </a:rPr>
              <a:t>  hanoi(5, </a:t>
            </a:r>
            <a:r>
              <a:rPr lang="da-DK" sz="900" dirty="0">
                <a:solidFill>
                  <a:srgbClr val="2A00FF"/>
                </a:solidFill>
                <a:latin typeface="Consolas" panose="020B0609020204030204" pitchFamily="49" charset="0"/>
              </a:rPr>
              <a:t>"peg_1"</a:t>
            </a:r>
            <a:r>
              <a:rPr lang="da-DK" sz="9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da-DK" sz="900" dirty="0">
                <a:solidFill>
                  <a:srgbClr val="2A00FF"/>
                </a:solidFill>
                <a:latin typeface="Consolas" panose="020B0609020204030204" pitchFamily="49" charset="0"/>
              </a:rPr>
              <a:t>"peg_3"</a:t>
            </a:r>
            <a:r>
              <a:rPr lang="da-DK" sz="9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da-DK" sz="900" dirty="0">
                <a:solidFill>
                  <a:srgbClr val="2A00FF"/>
                </a:solidFill>
                <a:latin typeface="Consolas" panose="020B0609020204030204" pitchFamily="49" charset="0"/>
              </a:rPr>
              <a:t>"peg_2"</a:t>
            </a:r>
            <a:r>
              <a:rPr lang="da-DK" sz="9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cout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"done!"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hanoi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num, </a:t>
            </a:r>
            <a:r>
              <a:rPr lang="en-US" sz="900" b="1" dirty="0">
                <a:solidFill>
                  <a:srgbClr val="005032"/>
                </a:solidFill>
                <a:latin typeface="Consolas" panose="020B0609020204030204" pitchFamily="49" charset="0"/>
              </a:rPr>
              <a:t>string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en-US" sz="900" b="1" dirty="0">
                <a:solidFill>
                  <a:srgbClr val="005032"/>
                </a:solidFill>
                <a:latin typeface="Consolas" panose="020B0609020204030204" pitchFamily="49" charset="0"/>
              </a:rPr>
              <a:t>string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dest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00" b="1" dirty="0">
                <a:solidFill>
                  <a:srgbClr val="005032"/>
                </a:solidFill>
                <a:latin typeface="Consolas" panose="020B0609020204030204" pitchFamily="49" charset="0"/>
              </a:rPr>
              <a:t>string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//Test for base cases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if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(num &gt; 0){</a:t>
            </a:r>
          </a:p>
          <a:p>
            <a:r>
              <a:rPr lang="fr-FR" sz="9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hanoi</a:t>
            </a:r>
            <a:r>
              <a:rPr lang="fr-FR" sz="9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fr-FR" sz="900" dirty="0">
                <a:solidFill>
                  <a:srgbClr val="000000"/>
                </a:solidFill>
                <a:latin typeface="Consolas" panose="020B0609020204030204" pitchFamily="49" charset="0"/>
              </a:rPr>
              <a:t> - 1, source, </a:t>
            </a:r>
            <a:r>
              <a:rPr lang="fr-FR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fr-FR" sz="9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fr-FR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dest</a:t>
            </a:r>
            <a:r>
              <a:rPr lang="fr-FR" sz="9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  cout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"moved disk 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num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 from 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source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 to 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dest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fr-FR" sz="9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hanoi</a:t>
            </a:r>
            <a:r>
              <a:rPr lang="fr-FR" sz="9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fr-FR" sz="900" dirty="0">
                <a:solidFill>
                  <a:srgbClr val="000000"/>
                </a:solidFill>
                <a:latin typeface="Consolas" panose="020B0609020204030204" pitchFamily="49" charset="0"/>
              </a:rPr>
              <a:t> - 1, </a:t>
            </a:r>
            <a:r>
              <a:rPr lang="fr-FR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fr-FR" sz="9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fr-FR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dest</a:t>
            </a:r>
            <a:r>
              <a:rPr lang="fr-FR" sz="900" dirty="0">
                <a:solidFill>
                  <a:srgbClr val="000000"/>
                </a:solidFill>
                <a:latin typeface="Consolas" panose="020B0609020204030204" pitchFamily="49" charset="0"/>
              </a:rPr>
              <a:t>, source);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C8771-3407-4407-99E8-D0701520C12D}"/>
              </a:ext>
            </a:extLst>
          </p:cNvPr>
          <p:cNvSpPr/>
          <p:nvPr/>
        </p:nvSpPr>
        <p:spPr>
          <a:xfrm>
            <a:off x="6265879" y="1720558"/>
            <a:ext cx="2463342" cy="46628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Towers of Hanoi - 5 disks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peg_1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2 from peg_1 to peg_2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peg_3 to peg_2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3 from peg_1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peg_2 to peg_1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2 from peg_2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peg_1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4 from peg_1 to peg_2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peg_3 to peg_2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2 from peg_3 to peg_1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peg_2 to peg_1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3 from peg_3 to peg_2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peg_1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2 from peg_1 to peg_2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peg_3 to peg_2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5 from peg_1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peg_2 to peg_1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2 from peg_2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peg_1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3 from peg_2 to peg_1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peg_3 to peg_2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2 from peg_3 to peg_1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peg_2 to peg_1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4 from peg_2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peg_1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2 from peg_1 to peg_2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peg_3 to peg_2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3 from peg_1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peg_2 to peg_1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2 from peg_2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moved disk 1 from peg_1 to peg_3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done!</a:t>
            </a:r>
            <a:endParaRPr lang="en-US" sz="900" dirty="0"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E9AD570-F432-4C70-B6A6-D8BB93E2DEC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84880" y="1833120"/>
              <a:ext cx="7938000" cy="4296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E9AD570-F432-4C70-B6A6-D8BB93E2DE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5520" y="1823760"/>
                <a:ext cx="7956720" cy="4315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5C17C09-757E-4549-A81A-AC999A0FC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6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094"/>
    </mc:Choice>
    <mc:Fallback>
      <p:transition spd="slow" advTm="169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Recursion is an efficient method to solve some problems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3A6A88-5B70-4AB1-8340-EC5683048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1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0"/>
    </mc:Choice>
    <mc:Fallback>
      <p:transition spd="slow" advTm="5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Concept</a:t>
            </a:r>
          </a:p>
          <a:p>
            <a:pPr lvl="1"/>
            <a:r>
              <a:rPr lang="en-US" dirty="0"/>
              <a:t>Recursion is when a function calls itself</a:t>
            </a:r>
          </a:p>
          <a:p>
            <a:pPr lvl="2"/>
            <a:r>
              <a:rPr lang="en-US" dirty="0"/>
              <a:t>Directly</a:t>
            </a:r>
          </a:p>
          <a:p>
            <a:pPr lvl="2"/>
            <a:r>
              <a:rPr lang="en-US" dirty="0"/>
              <a:t>Indirectly – through intermediate functions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Requirement</a:t>
            </a:r>
          </a:p>
          <a:p>
            <a:pPr lvl="2"/>
            <a:r>
              <a:rPr lang="en-US" dirty="0"/>
              <a:t>Base case to terminate the recursion</a:t>
            </a:r>
          </a:p>
          <a:p>
            <a:pPr marL="457200" lvl="2" indent="0">
              <a:buNone/>
            </a:pPr>
            <a:r>
              <a:rPr lang="en-US" dirty="0"/>
              <a:t>	or</a:t>
            </a:r>
          </a:p>
          <a:p>
            <a:pPr lvl="2"/>
            <a:r>
              <a:rPr lang="en-US" dirty="0"/>
              <a:t>Terminator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23CBDF-DA32-415B-952E-DFE84EF88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1"/>
    </mc:Choice>
    <mc:Fallback>
      <p:transition spd="slow" advTm="2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print function – no terminator</a:t>
            </a:r>
          </a:p>
          <a:p>
            <a:pPr marL="457200" lvl="2" indent="0">
              <a:buNone/>
            </a:pPr>
            <a:r>
              <a:rPr lang="en-US" dirty="0"/>
              <a:t>void </a:t>
            </a:r>
            <a:r>
              <a:rPr lang="en-US" dirty="0" err="1"/>
              <a:t>printme</a:t>
            </a:r>
            <a:r>
              <a:rPr lang="en-US" dirty="0"/>
              <a:t>(void){</a:t>
            </a:r>
          </a:p>
          <a:p>
            <a:pPr marL="457200" lvl="2" indent="0">
              <a:buNone/>
            </a:pPr>
            <a:r>
              <a:rPr lang="en-US" dirty="0"/>
              <a:t>    cout &lt;&lt; “oops”;</a:t>
            </a:r>
          </a:p>
          <a:p>
            <a:pPr marL="457200" lvl="2" indent="0">
              <a:buNone/>
            </a:pPr>
            <a:r>
              <a:rPr lang="en-US" dirty="0"/>
              <a:t>    </a:t>
            </a:r>
            <a:r>
              <a:rPr lang="en-US" dirty="0" err="1"/>
              <a:t>printme</a:t>
            </a:r>
            <a:r>
              <a:rPr lang="en-US" dirty="0"/>
              <a:t>();</a:t>
            </a:r>
          </a:p>
          <a:p>
            <a:pPr marL="457200" lvl="2" indent="0">
              <a:buNone/>
            </a:pPr>
            <a:r>
              <a:rPr lang="en-US" dirty="0"/>
              <a:t>}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This will print oops - infinitely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549F0E-EF6F-455F-9FD5-59E8BED6C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9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38"/>
    </mc:Choice>
    <mc:Fallback>
      <p:transition spd="slow" advTm="19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print function - terminator</a:t>
            </a:r>
          </a:p>
          <a:p>
            <a:pPr marL="457200" lvl="2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319EE3-7C38-4F8A-99D3-4CF4CA2DDB04}"/>
              </a:ext>
            </a:extLst>
          </p:cNvPr>
          <p:cNvSpPr/>
          <p:nvPr/>
        </p:nvSpPr>
        <p:spPr>
          <a:xfrm>
            <a:off x="900259" y="2241655"/>
            <a:ext cx="4133653" cy="4247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print_ex.cpp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May 4, 2019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num);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main(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(4);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num){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cout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"entering </a:t>
            </a:r>
            <a:r>
              <a:rPr lang="en-US" sz="1000" dirty="0" err="1">
                <a:solidFill>
                  <a:srgbClr val="2A00FF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("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&lt;&lt; num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")"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0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while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(num != 0){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cout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"Oi!"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0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(num--);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cout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1000" dirty="0" err="1">
                <a:solidFill>
                  <a:srgbClr val="2A00FF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("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&lt;&lt; num &lt;&lt;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") is </a:t>
            </a:r>
            <a:r>
              <a:rPr lang="en-US" sz="1000" dirty="0" err="1">
                <a:solidFill>
                  <a:srgbClr val="2A00FF"/>
                </a:solidFill>
                <a:latin typeface="Consolas" panose="020B0609020204030204" pitchFamily="49" charset="0"/>
              </a:rPr>
              <a:t>returnimg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0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C8771-3407-4407-99E8-D0701520C12D}"/>
              </a:ext>
            </a:extLst>
          </p:cNvPr>
          <p:cNvSpPr/>
          <p:nvPr/>
        </p:nvSpPr>
        <p:spPr>
          <a:xfrm>
            <a:off x="5915320" y="2760527"/>
            <a:ext cx="2059757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entering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(4)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Oi!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entering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(3)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Oi!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entering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(2)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Oi!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entering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(1)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Oi!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entering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(0)</a:t>
            </a:r>
          </a:p>
          <a:p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(0) is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returnimg</a:t>
            </a:r>
            <a:endParaRPr lang="en-US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(1) is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returnimg</a:t>
            </a:r>
            <a:endParaRPr lang="en-US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(2) is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returnimg</a:t>
            </a:r>
            <a:endParaRPr lang="en-US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(3) is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returnimg</a:t>
            </a:r>
            <a:endParaRPr lang="en-US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printme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(4) is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returnimg</a:t>
            </a:r>
            <a:endParaRPr lang="en-US" sz="10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0E7F11-CC9C-406B-94AF-EA2BD062723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13880" y="2658600"/>
              <a:ext cx="5390640" cy="3077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0E7F11-CC9C-406B-94AF-EA2BD06272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4520" y="2649240"/>
                <a:ext cx="5409360" cy="30963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45FC4D-67E6-4908-B8CA-0358013AF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0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22"/>
    </mc:Choice>
    <mc:Fallback>
      <p:transition spd="slow" advTm="90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- Factorial</a:t>
            </a:r>
          </a:p>
          <a:p>
            <a:pPr lvl="1"/>
            <a:r>
              <a:rPr lang="en-US" dirty="0"/>
              <a:t>4! = 4*3*2*1</a:t>
            </a:r>
          </a:p>
          <a:p>
            <a:pPr lvl="1"/>
            <a:r>
              <a:rPr lang="en-US" dirty="0"/>
              <a:t>Terminator is multiplier = 0</a:t>
            </a:r>
          </a:p>
          <a:p>
            <a:pPr marL="457200" lvl="2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319EE3-7C38-4F8A-99D3-4CF4CA2DDB04}"/>
              </a:ext>
            </a:extLst>
          </p:cNvPr>
          <p:cNvSpPr/>
          <p:nvPr/>
        </p:nvSpPr>
        <p:spPr>
          <a:xfrm>
            <a:off x="1063873" y="2490952"/>
            <a:ext cx="3556613" cy="4247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factorial_ex.cpp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May 4, 2019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factorial(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num);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main(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cout &lt;&lt; factorial(7) &lt;&lt; </a:t>
            </a:r>
            <a:r>
              <a:rPr lang="en-US" sz="9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factorial(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num){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cout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"calling factorial with 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num &lt;&lt; </a:t>
            </a:r>
            <a:r>
              <a:rPr lang="en-US" sz="9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900" b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//Test for base case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if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(num == 0)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1;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else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pt-BR" sz="900" dirty="0">
                <a:solidFill>
                  <a:srgbClr val="000000"/>
                </a:solidFill>
                <a:latin typeface="Consolas" panose="020B0609020204030204" pitchFamily="49" charset="0"/>
              </a:rPr>
              <a:t>    tmp = num * factorial(num - 1);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  cout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"returning 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9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C8771-3407-4407-99E8-D0701520C12D}"/>
              </a:ext>
            </a:extLst>
          </p:cNvPr>
          <p:cNvSpPr/>
          <p:nvPr/>
        </p:nvSpPr>
        <p:spPr>
          <a:xfrm>
            <a:off x="5915320" y="2760527"/>
            <a:ext cx="2059757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calling factorial with 7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calling factorial with 6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calling factorial with 5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calling factorial with 4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calling factorial with 3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calling factorial with 2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calling factorial with 1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calling factorial with 0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returning 1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returning 2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returning 6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returning 24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returning 120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returning 720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returning 5040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5040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B5AD6D-913E-461C-BFC7-EC022958A2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61800" y="1613880"/>
              <a:ext cx="5861520" cy="4147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B5AD6D-913E-461C-BFC7-EC022958A2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2440" y="1604520"/>
                <a:ext cx="5880240" cy="4166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7B9FCA-AAA8-4FCA-9218-7D9B5D914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35"/>
    </mc:Choice>
    <mc:Fallback>
      <p:transition spd="slow" advTm="124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Fibonacci Sequence</a:t>
            </a:r>
          </a:p>
          <a:p>
            <a:pPr lvl="1"/>
            <a:endParaRPr lang="en-US" dirty="0"/>
          </a:p>
          <a:p>
            <a:pPr marL="228600" lvl="1" indent="0">
              <a:buNone/>
            </a:pPr>
            <a:r>
              <a:rPr lang="en-US" dirty="0"/>
              <a:t>1 1 2 3 5 8 13 21 …</a:t>
            </a:r>
          </a:p>
          <a:p>
            <a:pPr marL="228600" lvl="1" indent="0">
              <a:buNone/>
            </a:pPr>
            <a:endParaRPr lang="en-US" dirty="0"/>
          </a:p>
          <a:p>
            <a:pPr lvl="1"/>
            <a:r>
              <a:rPr lang="en-US" dirty="0"/>
              <a:t>Each value is the sum of the previous 2 numbers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number is 1</a:t>
            </a:r>
          </a:p>
          <a:p>
            <a:pPr lvl="1"/>
            <a:r>
              <a:rPr lang="en-US" dirty="0"/>
              <a:t>Special case for the second number </a:t>
            </a:r>
          </a:p>
          <a:p>
            <a:pPr lvl="2"/>
            <a:r>
              <a:rPr lang="en-US" dirty="0"/>
              <a:t>Assign fib(0) = 0</a:t>
            </a:r>
          </a:p>
          <a:p>
            <a:pPr lvl="2"/>
            <a:r>
              <a:rPr lang="en-US" dirty="0"/>
              <a:t>0 1 1 2 3 5 8 13 21 …</a:t>
            </a:r>
          </a:p>
          <a:p>
            <a:pPr lvl="1"/>
            <a:endParaRPr lang="en-US" dirty="0"/>
          </a:p>
          <a:p>
            <a:pPr marL="457200" lvl="2" indent="0">
              <a:buNone/>
            </a:pPr>
            <a:r>
              <a:rPr lang="en-US" dirty="0"/>
              <a:t>fib(</a:t>
            </a:r>
            <a:r>
              <a:rPr lang="en-US" dirty="0" err="1"/>
              <a:t>i</a:t>
            </a:r>
            <a:r>
              <a:rPr lang="en-US" dirty="0"/>
              <a:t>) = fib(i-1) + fib(i-2) </a:t>
            </a:r>
          </a:p>
          <a:p>
            <a:pPr marL="457200" lvl="2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E6BDEC-00CB-4050-BF7F-D44D9D0128C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4840" y="2125080"/>
              <a:ext cx="3716280" cy="3366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E6BDEC-00CB-4050-BF7F-D44D9D0128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5480" y="2115720"/>
                <a:ext cx="3735000" cy="3385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39A754-1B25-40E8-A45E-047C89B29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1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43"/>
    </mc:Choice>
    <mc:Fallback>
      <p:transition spd="slow" advTm="67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Fibonacci</a:t>
            </a:r>
          </a:p>
          <a:p>
            <a:pPr marL="457200" lvl="2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319EE3-7C38-4F8A-99D3-4CF4CA2DDB04}"/>
              </a:ext>
            </a:extLst>
          </p:cNvPr>
          <p:cNvSpPr/>
          <p:nvPr/>
        </p:nvSpPr>
        <p:spPr>
          <a:xfrm>
            <a:off x="264540" y="2232229"/>
            <a:ext cx="4318654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fibonacci_ex.cpp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May 4, 2019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fibonacci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num);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fib(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num);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main(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cout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"The first 10 </a:t>
            </a:r>
            <a:r>
              <a:rPr lang="en-US" sz="1000" dirty="0" err="1">
                <a:solidFill>
                  <a:srgbClr val="2A00FF"/>
                </a:solidFill>
                <a:latin typeface="Consolas" panose="020B0609020204030204" pitchFamily="49" charset="0"/>
              </a:rPr>
              <a:t>fibonacci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 numbers are:"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&lt;&lt; </a:t>
            </a:r>
            <a:r>
              <a:rPr lang="en-US" sz="10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nn-NO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for</a:t>
            </a:r>
            <a:r>
              <a:rPr lang="nn-NO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nn-NO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nn-NO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i=0; i&lt;10; i++)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cout &lt;&lt;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fibonacci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 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cout &lt;&lt; </a:t>
            </a:r>
            <a:r>
              <a:rPr lang="en-US" sz="10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cout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"------------"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0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cout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"The first 6 </a:t>
            </a:r>
            <a:r>
              <a:rPr lang="en-US" sz="1000" dirty="0" err="1">
                <a:solidFill>
                  <a:srgbClr val="2A00FF"/>
                </a:solidFill>
                <a:latin typeface="Consolas" panose="020B0609020204030204" pitchFamily="49" charset="0"/>
              </a:rPr>
              <a:t>fibonacci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 numbers are:"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&lt;&lt; </a:t>
            </a:r>
            <a:r>
              <a:rPr lang="en-US" sz="10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nn-NO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for</a:t>
            </a:r>
            <a:r>
              <a:rPr lang="nn-NO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nn-NO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nn-NO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i=0; i&lt;6; i++)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cout &lt;&lt; fib(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 &lt;&lt; </a:t>
            </a:r>
            <a:r>
              <a:rPr lang="en-US" sz="10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cout &lt;&lt; </a:t>
            </a:r>
            <a:r>
              <a:rPr lang="en-US" sz="10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B58AE-74F0-4B71-AC0F-B76C3052EA82}"/>
              </a:ext>
            </a:extLst>
          </p:cNvPr>
          <p:cNvSpPr/>
          <p:nvPr/>
        </p:nvSpPr>
        <p:spPr>
          <a:xfrm>
            <a:off x="4745807" y="2985697"/>
            <a:ext cx="3769543" cy="3631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fibonacci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num){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 //Test for base cases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if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(num &lt;=0)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else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(num == 1)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1;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else</a:t>
            </a:r>
          </a:p>
          <a:p>
            <a:r>
              <a:rPr lang="it-IT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it-IT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fibonacci(num - 1) + fibonacci(num - 2);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fib(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num){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 //Test for base cases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if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(num &lt;=0)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else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(num == 1)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1;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else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pt-BR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tmp = fib(num -1) + fib(num - 2);;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cout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"returning 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000" b="1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return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C8771-3407-4407-99E8-D0701520C12D}"/>
              </a:ext>
            </a:extLst>
          </p:cNvPr>
          <p:cNvSpPr/>
          <p:nvPr/>
        </p:nvSpPr>
        <p:spPr>
          <a:xfrm>
            <a:off x="6982316" y="220147"/>
            <a:ext cx="2059757" cy="38318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The first 10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fibonacci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numbers are: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0 1 1 2 3 5 8 13 21 34 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------------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The first 6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fibonacci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numbers are: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0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3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1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2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returning 5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5</a:t>
            </a:r>
          </a:p>
          <a:p>
            <a:endParaRPr lang="en-US" sz="900" dirty="0"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A0C5277-6AAF-45AE-9007-609522DCB7A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01120" y="372240"/>
              <a:ext cx="4164840" cy="60004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A0C5277-6AAF-45AE-9007-609522DCB7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1760" y="362880"/>
                <a:ext cx="4183560" cy="6019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2028310-16CA-4D7F-BC57-662A5ADC6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4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378"/>
    </mc:Choice>
    <mc:Fallback>
      <p:transition spd="slow" advTm="195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Towers of Hanoi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Rules:</a:t>
            </a:r>
          </a:p>
          <a:p>
            <a:pPr lvl="2"/>
            <a:r>
              <a:rPr lang="en-US" dirty="0"/>
              <a:t>one move at a time</a:t>
            </a:r>
          </a:p>
          <a:p>
            <a:pPr lvl="2"/>
            <a:r>
              <a:rPr lang="en-US" dirty="0"/>
              <a:t>small on top</a:t>
            </a:r>
          </a:p>
          <a:p>
            <a:pPr marL="457200" lvl="2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7B9B5-C500-4F46-9FBE-702AE1D56973}"/>
              </a:ext>
            </a:extLst>
          </p:cNvPr>
          <p:cNvSpPr txBox="1"/>
          <p:nvPr/>
        </p:nvSpPr>
        <p:spPr>
          <a:xfrm>
            <a:off x="3479375" y="1219371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3</a:t>
            </a:r>
          </a:p>
          <a:p>
            <a:r>
              <a:rPr lang="en-US" dirty="0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69773-7AB8-447C-A051-BB917D3BD535}"/>
              </a:ext>
            </a:extLst>
          </p:cNvPr>
          <p:cNvSpPr txBox="1"/>
          <p:nvPr/>
        </p:nvSpPr>
        <p:spPr>
          <a:xfrm>
            <a:off x="4356613" y="1219371"/>
            <a:ext cx="25519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7DE9F5-F88C-40B7-9079-2BB270F77234}"/>
              </a:ext>
            </a:extLst>
          </p:cNvPr>
          <p:cNvSpPr txBox="1"/>
          <p:nvPr/>
        </p:nvSpPr>
        <p:spPr>
          <a:xfrm>
            <a:off x="3938903" y="1219368"/>
            <a:ext cx="25519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55EBBB-EC9E-43EC-979D-94DC8FD84B9F}"/>
              </a:ext>
            </a:extLst>
          </p:cNvPr>
          <p:cNvSpPr txBox="1"/>
          <p:nvPr/>
        </p:nvSpPr>
        <p:spPr>
          <a:xfrm>
            <a:off x="3474013" y="2531260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3</a:t>
            </a:r>
          </a:p>
          <a:p>
            <a:r>
              <a:rPr lang="en-US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E6097F-3F8B-451D-823B-61ECC1400F5C}"/>
              </a:ext>
            </a:extLst>
          </p:cNvPr>
          <p:cNvSpPr txBox="1"/>
          <p:nvPr/>
        </p:nvSpPr>
        <p:spPr>
          <a:xfrm>
            <a:off x="4351251" y="2531260"/>
            <a:ext cx="25519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D376FD-77A4-43E3-8B47-EAF9FEC3DCE0}"/>
              </a:ext>
            </a:extLst>
          </p:cNvPr>
          <p:cNvSpPr txBox="1"/>
          <p:nvPr/>
        </p:nvSpPr>
        <p:spPr>
          <a:xfrm>
            <a:off x="3933541" y="2531257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A001B4-0A2F-4C61-8530-D5DBA4E5E624}"/>
              </a:ext>
            </a:extLst>
          </p:cNvPr>
          <p:cNvSpPr txBox="1"/>
          <p:nvPr/>
        </p:nvSpPr>
        <p:spPr>
          <a:xfrm>
            <a:off x="3474013" y="3843149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3</a:t>
            </a:r>
          </a:p>
          <a:p>
            <a:r>
              <a:rPr lang="en-US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C21A3F-745D-45F8-BD16-96504849DA28}"/>
              </a:ext>
            </a:extLst>
          </p:cNvPr>
          <p:cNvSpPr txBox="1"/>
          <p:nvPr/>
        </p:nvSpPr>
        <p:spPr>
          <a:xfrm>
            <a:off x="4351251" y="3843149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E924F0-2190-4875-8DB2-E5C67C23B8B7}"/>
              </a:ext>
            </a:extLst>
          </p:cNvPr>
          <p:cNvSpPr txBox="1"/>
          <p:nvPr/>
        </p:nvSpPr>
        <p:spPr>
          <a:xfrm>
            <a:off x="3933541" y="3843146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61CAB1-4D96-49AE-97BF-CFB45A9C48BF}"/>
              </a:ext>
            </a:extLst>
          </p:cNvPr>
          <p:cNvSpPr txBox="1"/>
          <p:nvPr/>
        </p:nvSpPr>
        <p:spPr>
          <a:xfrm>
            <a:off x="3474013" y="5180197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3</a:t>
            </a:r>
          </a:p>
          <a:p>
            <a:r>
              <a:rPr lang="en-US" dirty="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751163-9DCF-43C5-A90C-F0DD7C8D05DD}"/>
              </a:ext>
            </a:extLst>
          </p:cNvPr>
          <p:cNvSpPr txBox="1"/>
          <p:nvPr/>
        </p:nvSpPr>
        <p:spPr>
          <a:xfrm>
            <a:off x="4351251" y="5180197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1511A0-E994-4231-9FA1-2B27D9767BB0}"/>
              </a:ext>
            </a:extLst>
          </p:cNvPr>
          <p:cNvSpPr txBox="1"/>
          <p:nvPr/>
        </p:nvSpPr>
        <p:spPr>
          <a:xfrm>
            <a:off x="3933541" y="5180194"/>
            <a:ext cx="25519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147E8C-121D-405D-8323-051F338A3238}"/>
              </a:ext>
            </a:extLst>
          </p:cNvPr>
          <p:cNvSpPr txBox="1"/>
          <p:nvPr/>
        </p:nvSpPr>
        <p:spPr>
          <a:xfrm>
            <a:off x="5427280" y="1219371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DC2B4B-E7D8-49BB-90DC-7DD087350994}"/>
              </a:ext>
            </a:extLst>
          </p:cNvPr>
          <p:cNvSpPr txBox="1"/>
          <p:nvPr/>
        </p:nvSpPr>
        <p:spPr>
          <a:xfrm>
            <a:off x="6420136" y="1219371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A5EC8E-7AB2-4138-B243-A0388A3249D8}"/>
              </a:ext>
            </a:extLst>
          </p:cNvPr>
          <p:cNvSpPr txBox="1"/>
          <p:nvPr/>
        </p:nvSpPr>
        <p:spPr>
          <a:xfrm>
            <a:off x="5920447" y="1219368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40616-D1A9-44AA-800C-BEBBA85EDFC9}"/>
              </a:ext>
            </a:extLst>
          </p:cNvPr>
          <p:cNvSpPr txBox="1"/>
          <p:nvPr/>
        </p:nvSpPr>
        <p:spPr>
          <a:xfrm>
            <a:off x="5421918" y="2531260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505C04-CDD1-4636-90BC-D413DE54D049}"/>
              </a:ext>
            </a:extLst>
          </p:cNvPr>
          <p:cNvSpPr txBox="1"/>
          <p:nvPr/>
        </p:nvSpPr>
        <p:spPr>
          <a:xfrm>
            <a:off x="6414774" y="2531260"/>
            <a:ext cx="25519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BA79F3-F8EE-4696-B7F3-4391B950CC74}"/>
              </a:ext>
            </a:extLst>
          </p:cNvPr>
          <p:cNvSpPr txBox="1"/>
          <p:nvPr/>
        </p:nvSpPr>
        <p:spPr>
          <a:xfrm>
            <a:off x="5915085" y="2531257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CD1A43-33FD-4386-9163-54BBA0EBA9F6}"/>
              </a:ext>
            </a:extLst>
          </p:cNvPr>
          <p:cNvSpPr txBox="1"/>
          <p:nvPr/>
        </p:nvSpPr>
        <p:spPr>
          <a:xfrm>
            <a:off x="5421918" y="3843149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8F2D1F-9C7A-4AC3-B279-F9F852F5CB8B}"/>
              </a:ext>
            </a:extLst>
          </p:cNvPr>
          <p:cNvSpPr txBox="1"/>
          <p:nvPr/>
        </p:nvSpPr>
        <p:spPr>
          <a:xfrm>
            <a:off x="6414774" y="3843149"/>
            <a:ext cx="25519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20EBB1-B8BA-4F2D-846F-35EF33F87B14}"/>
              </a:ext>
            </a:extLst>
          </p:cNvPr>
          <p:cNvSpPr txBox="1"/>
          <p:nvPr/>
        </p:nvSpPr>
        <p:spPr>
          <a:xfrm>
            <a:off x="5915085" y="3843146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53E74E-7868-45DE-BE3D-EE604E37D9DF}"/>
              </a:ext>
            </a:extLst>
          </p:cNvPr>
          <p:cNvSpPr txBox="1"/>
          <p:nvPr/>
        </p:nvSpPr>
        <p:spPr>
          <a:xfrm>
            <a:off x="5421918" y="5180195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9C639F-C2FE-4CED-A8AA-EAB99306E700}"/>
              </a:ext>
            </a:extLst>
          </p:cNvPr>
          <p:cNvSpPr txBox="1"/>
          <p:nvPr/>
        </p:nvSpPr>
        <p:spPr>
          <a:xfrm>
            <a:off x="6414774" y="5180195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946734-FABE-4448-AAEA-2B6F97E275B3}"/>
              </a:ext>
            </a:extLst>
          </p:cNvPr>
          <p:cNvSpPr txBox="1"/>
          <p:nvPr/>
        </p:nvSpPr>
        <p:spPr>
          <a:xfrm>
            <a:off x="5915085" y="5180192"/>
            <a:ext cx="25519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D10A35-0789-4976-927D-08C3EF0D913F}"/>
              </a:ext>
            </a:extLst>
          </p:cNvPr>
          <p:cNvSpPr txBox="1"/>
          <p:nvPr/>
        </p:nvSpPr>
        <p:spPr>
          <a:xfrm>
            <a:off x="7413338" y="1931094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56B065-358E-48AD-B2CE-730A1DE7E892}"/>
              </a:ext>
            </a:extLst>
          </p:cNvPr>
          <p:cNvSpPr txBox="1"/>
          <p:nvPr/>
        </p:nvSpPr>
        <p:spPr>
          <a:xfrm>
            <a:off x="8364507" y="1931092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1B8569-B7EF-4DD9-AC20-B862E6946E67}"/>
              </a:ext>
            </a:extLst>
          </p:cNvPr>
          <p:cNvSpPr txBox="1"/>
          <p:nvPr/>
        </p:nvSpPr>
        <p:spPr>
          <a:xfrm>
            <a:off x="7896629" y="1931092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9E8C32-B3AB-406A-8ACC-E727A2695D48}"/>
              </a:ext>
            </a:extLst>
          </p:cNvPr>
          <p:cNvSpPr txBox="1"/>
          <p:nvPr/>
        </p:nvSpPr>
        <p:spPr>
          <a:xfrm>
            <a:off x="7413338" y="3242983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67012E-49BF-4A62-85A3-E530EB47FCBF}"/>
              </a:ext>
            </a:extLst>
          </p:cNvPr>
          <p:cNvSpPr txBox="1"/>
          <p:nvPr/>
        </p:nvSpPr>
        <p:spPr>
          <a:xfrm>
            <a:off x="8364507" y="3242981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2F7407-9437-4875-A090-3C411CE9DDDD}"/>
              </a:ext>
            </a:extLst>
          </p:cNvPr>
          <p:cNvSpPr txBox="1"/>
          <p:nvPr/>
        </p:nvSpPr>
        <p:spPr>
          <a:xfrm>
            <a:off x="7896629" y="3242981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8D8B674-B04A-40F3-8363-D2B927932B61}"/>
              </a:ext>
            </a:extLst>
          </p:cNvPr>
          <p:cNvSpPr txBox="1"/>
          <p:nvPr/>
        </p:nvSpPr>
        <p:spPr>
          <a:xfrm>
            <a:off x="7413338" y="4580031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EDA70A-3FB1-4FF4-A651-FB0A193AF6A2}"/>
              </a:ext>
            </a:extLst>
          </p:cNvPr>
          <p:cNvSpPr txBox="1"/>
          <p:nvPr/>
        </p:nvSpPr>
        <p:spPr>
          <a:xfrm>
            <a:off x="8364507" y="4580029"/>
            <a:ext cx="3016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09F715-A008-4D41-AC6F-17879F394FE7}"/>
              </a:ext>
            </a:extLst>
          </p:cNvPr>
          <p:cNvSpPr txBox="1"/>
          <p:nvPr/>
        </p:nvSpPr>
        <p:spPr>
          <a:xfrm>
            <a:off x="7896629" y="4580029"/>
            <a:ext cx="25519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9B40AB3-F474-49DF-A51D-E7C0D5F4B7C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6520" y="1740240"/>
              <a:ext cx="6507720" cy="4137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9B40AB3-F474-49DF-A51D-E7C0D5F4B7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" y="1730880"/>
                <a:ext cx="6526440" cy="4156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D82BAC-BBCD-4DBC-A4D6-8C86640A4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4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32"/>
    </mc:Choice>
    <mc:Fallback>
      <p:transition spd="slow" advTm="9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11659</TotalTime>
  <Words>1608</Words>
  <Application>Microsoft Office PowerPoint</Application>
  <PresentationFormat>On-screen Show (4:3)</PresentationFormat>
  <Paragraphs>419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Consolas</vt:lpstr>
      <vt:lpstr>Office Theme</vt:lpstr>
      <vt:lpstr>Recursion</vt:lpstr>
      <vt:lpstr>Recursion</vt:lpstr>
      <vt:lpstr>Recursion</vt:lpstr>
      <vt:lpstr>Recursion</vt:lpstr>
      <vt:lpstr>Recursion</vt:lpstr>
      <vt:lpstr>Recursion</vt:lpstr>
      <vt:lpstr>Recursion</vt:lpstr>
      <vt:lpstr>Recursion</vt:lpstr>
      <vt:lpstr>Recursion</vt:lpstr>
      <vt:lpstr>Recursion</vt:lpstr>
      <vt:lpstr>Recursion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</dc:creator>
  <cp:keywords/>
  <cp:lastModifiedBy>Johnson, Dr. Timothy</cp:lastModifiedBy>
  <cp:revision>470</cp:revision>
  <dcterms:created xsi:type="dcterms:W3CDTF">2016-05-09T17:50:46Z</dcterms:created>
  <dcterms:modified xsi:type="dcterms:W3CDTF">2020-05-08T15:30:52Z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AndYear">
    <vt:lpwstr>EE 3921 - Fall 2016</vt:lpwstr>
  </property>
</Properties>
</file>