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9"/>
  </p:notesMasterIdLst>
  <p:sldIdLst>
    <p:sldId id="344" r:id="rId2"/>
    <p:sldId id="347" r:id="rId3"/>
    <p:sldId id="348" r:id="rId4"/>
    <p:sldId id="349" r:id="rId5"/>
    <p:sldId id="350" r:id="rId6"/>
    <p:sldId id="351" r:id="rId7"/>
    <p:sldId id="35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356" autoAdjust="0"/>
  </p:normalViewPr>
  <p:slideViewPr>
    <p:cSldViewPr snapToGrid="0">
      <p:cViewPr varScale="1">
        <p:scale>
          <a:sx n="48" d="100"/>
          <a:sy n="48" d="100"/>
        </p:scale>
        <p:origin x="8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26:3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206">
    <iact:property name="dataType"/>
    <iact:actionData xml:id="d0">
      <inkml:trace xmlns:inkml="http://www.w3.org/2003/InkML" xml:id="stk0" contextRef="#ctx0" brushRef="#br0">3515 6686 198 0,'-11'-10'42'7,"1"4"19"0,8 6-60-2,2 5 0 4,-3-2 0-4,11 9-2 5,-1 1 2-4,1 4-2 4,-6-4 1-6,6 8-1 7,-15-4 1-7,2 5-1 7,-5-1 2-7,2 7 0 7,-4-3 1-6,-1 2 0 4,3 3 1-4,-8 1-1 5,1 11 1-5,-4 14-1 5,1 9-1-5,-10 26 1 5,0 10-1-5,-7 19 4 5,-2-6 4-5,-5 14 2 5,10-17 1-5,0 5 0 4,6-23-3-4,10 4-3 5,3-28-4-5,5-9 0 5,5-18 0-5,0-19 2 5,10-13 1-5,-3-17 4 5,4-6 1-5,1-30 1 6,1-7-1-6,6-28-1 4,12-2-1-4,2-24-1 4,4 14 0-4,4-11 1 6,-6 20-1-6,2-11-2 5,-7 23 0-5,0-8-2 5,-4 13-1-6,-3-1-2 7,-1 15 1-6,-2 4-2 5,-3 11 2-5,-6 7-2 4,1 16 0-4,-14 15-2 5,-4 19 2-5,-16 26-2 5,-3 13 1-5,-11 34 0 5,-2-1 2-5,-11 26-1 5,1-9 1-5,7 15 0 5,-4-23 1-5,2 8-1 4,16-21 1-4,12-14-17 5,12-29-81-5,18-41 21 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26:3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261">
    <iact:property name="dataType"/>
    <iact:actionData xml:id="d0">
      <inkml:trace xmlns:inkml="http://www.w3.org/2003/InkML" xml:id="stk0" contextRef="#ctx0" brushRef="#br0">8207 12911 83 0,'-10'-1'37'9,"-2"-9"0"-5,5-2-19 6,1-1-16-4,2-6-3 3,-4 1 4-4,3-2-1 6,-1 4 8-7,-4 1-2 6,5 2 6-5,-2-6-5 5,4 9 1-5,-1-1-6 5,1 2-1-6,1 1-4 7,1 1 3-6,1-3-4 5,0 1 4-5,1 0-3 4,-1 6 3-3,2-2-3 3,-2 3 5-4,5 2-1 5,0 7 5-4,3 3 0 3,2 0 3-3,0 8-2 3,-1 4 3-4,-1 9-1 4,2 2 5-4,1 16-2 5,6-5 5-3,6 18-4 3,-1-12 0-6,1 8-5 6,-1-14 0-6,-1 10-6 7,-6-16 3-6,3 10-2 4,-6-12 2-4,-2 2-2 6,-7-14 3-7,2-1-4 6,-8-11 2-5,6-2-4 5,-1-7 2-5,0-3-4 5,-2-3 3-5,-5-9-5 6,-14-3 4-7,3-15-5 7,-1 0 4-8,-3-10-5 7,4-8 6-4,7-5-5 4,-1-2 5-6,5-14-4 6,2-1 4-4,-2-3-4 4,-2 5 4-6,4-2-4 6,-5 20 5-5,0 7 0 6,-1 13 6-7,3 9-1 5,-1 9 6-3,4 6-4 3,1 2 0-4,-5 6-7 6,7 5 2-6,5 8-6 5,0 3 3-6,5 8-5 7,4 3 5-6,0 4-4 5,1-2 5-6,4 12-5 6,-4-3 4-5,-4 5-3 5,1 0 3-5,-2 6-4 5,-4-14 4-5,3 4-4 5,-3-8 4-5,6 1-4 5,-5-8 4-5,-1 7-3 5,-4-6 3-5,0 3-3 5,-1-10 3-6,1 1-3 6,0-9 2-5,-4-2-3 5,0-5 2-5,-6-3-5 5,-2-2 5-5,-2-5-4 6,-1-4 4-7,-5-6-2 6,6-5 4-6,-9-13-3 7,4 0 5-6,-3-12-4 4,2 4 4-4,-2-12-5 5,8 8 4-5,2-7-5 5,5 4 3-5,4-2-4 5,4 14 5-5,4 6-4 5,-1 5 3-5,6 12-3 5,-5 3 4-6,3 2-5 7,-7 4 4-7,-1 4-3 6,1 0 5-5,-1 9-5 5,-4 6 5-5,4 8-6 5,-1 7 6-4,6 11-5 3,1 6 5-4,7 6-3 5,2-3 4-4,3 3-4 3,-4-10 3-5,6 5-4 7,-4-5 2-6,2 8-9 4,-8-6-5-3,4 3-94 4,-21-14 24-6</inkml:trace>
    </iact:actionData>
  </iact:action>
  <iact:action type="add" startTime="11989">
    <iact:property name="dataType"/>
    <iact:actionData xml:id="d1">
      <inkml:trace xmlns:inkml="http://www.w3.org/2003/InkML" xml:id="stk1" contextRef="#ctx0" brushRef="#br0">3600 13758 15 0,'0'-2'6'10,"8"5"2"-5,2 4-7 5,-13-12 2-5,11 17 2 4,-8-6 8-3,0-2 0 3,3-3 6-3,11 9 1 3,-4-13 1-3,6 1-4 3,4-3 2-5,2-1-1 7,-4-13-1-6,7 6-4 5,1 1 1-5,8 1-4 5,-6-6-1-5,13 9-5 6,-7-5 2-7,7 9-6 6,-6-7 4-5,8 6-5 4,-3 1 3-3,11 13-4 3,-9-9 5-4,6 10-5 5,-10 1 4-5,4-1-3 5,-14-6 4-5,0 7 2 5,-5 7 6-5,2-1 0 5,-6-5 4-5,1 12-3 5,-7-5-1-5,-3-4-5 4,1 0-1-3,-2 8-5 3,-4-8 3-4,3-4-4 6,-5-6 4-7,-3 7-3 7,0-17 4-7,-1 7-5 6,2 4 4-4,3-9-3 4,-3 0 3-6,4 11-5 5,2-10 5-4,-2-1-5 6,2 10 4-7,-1 3-9 6,-2-2-2-5,-1-1-62 6,-2 4 15-7</inkml:trace>
    </iact:actionData>
  </iact:action>
  <iact:action type="add" startTime="24916">
    <iact:property name="dataType"/>
    <iact:actionData xml:id="d2">
      <inkml:trace xmlns:inkml="http://www.w3.org/2003/InkML" xml:id="stk2" contextRef="#ctx0" brushRef="#br0">7119 14748 63 0,'-5'-1'20'10,"4"-4"7"-5,-1 3-14 5,7-1 4-5,-7-2 5 5,9 0-2-4,-4-4 1 3,-4 1-4-4,1 2-4 4,0-3-4-3,0 3-4 4,3 2-1-6,7 3-3 6,-10-9 0-5,15 1-2 6,3-1 1-6,9-1-1 4,-1-6 1-3,17-3-1 4,-4 0 1-4,-1-3-1 1,0 2 1-1,3 2-1 4,-4 6 1-5,6 1-1 5,0 1 1-5,10-6-15 5,-1 2-11-5,14-5-9 5,-8-5 0-5,10-6-9 5,-11 3 8-5,-2-4 12 4</inkml:trace>
    </iact:actionData>
  </iact:action>
  <iact:action type="add" startTime="26801">
    <iact:property name="dataType"/>
    <iact:actionData xml:id="d3">
      <inkml:trace xmlns:inkml="http://www.w3.org/2003/InkML" xml:id="stk3" contextRef="#ctx0" brushRef="#br0">8608 15253 152 0,'-6'-10'34'11,"6"0"14"-7,10-7-42 6,3 4-7-4,9-2 6 4,3-13-7-7,3-2 4 8,3-5-3-6,2-8 3 4,1 2-4-3,7-4 4 3,-8 0-4-3,19 7 3 4,-11 0-5-5,9-4-4 5,0 11-13-4,3-4-19 3,-18 3-9-5,6-1-14 6</inkml:trace>
    </iact:actionData>
  </iact:action>
  <iact:action type="add" startTime="27585">
    <iact:property name="dataType"/>
    <iact:actionData xml:id="d4">
      <inkml:trace xmlns:inkml="http://www.w3.org/2003/InkML" xml:id="stk4" contextRef="#ctx0" brushRef="#br0">8409 16023 200 0,'9'-22'44'5,"-3"-4"24"6,7-2-61-8,16-4 2 8,-4 0-5-6,16 1 5 4,-14 14-17 9,4-1-21-16,39-25-38 9,-5 6-2-6</inkml:trace>
    </iact:actionData>
  </iact:action>
  <iact:action type="add" startTime="34789">
    <iact:property name="dataType"/>
    <iact:actionData xml:id="d5">
      <inkml:trace xmlns:inkml="http://www.w3.org/2003/InkML" xml:id="stk5" contextRef="#ctx0" brushRef="#br0">18906 10268 91 0,'-8'-4'61'4,"8"-2"-10"7,-2-6-24-8,9 10-6 8,-2-4-19-8,5 1 2 9,-9-7-5-7,4 2 6 5,4-1-4-6,-6-4 7 6,-1-2-5-4,-1 5 5 4,11 2-7-5,0-3 3 4,-3 0-6-4,6-2 5 4,9 2-5-3,6-14 6 4,-7 2-4-6,18-8 7 7,7 3-5-6,4-13 4 5,-4 7-4-6,15-8 2 6,-8 0-5-4,10-8 3 4,-4 9-4-6,7-12 5 5,-6 4-5-3,4-4 5 5,-6 9-5-8,-2-6 5 8,-12 14-6-6,6 1 6 5,-19 18-6-6,0 0 6 7,-13 8-8-6,-2 4-25 5,-6 2-34-6,-2 7 0 6</inkml:trace>
    </iact:actionData>
  </iact:action>
  <iact:action type="add" startTime="37636">
    <iact:property name="dataType"/>
    <iact:actionData xml:id="d6">
      <inkml:trace xmlns:inkml="http://www.w3.org/2003/InkML" xml:id="stk6" contextRef="#ctx0" brushRef="#br0">16919 10772 84 0,'-12'-20'12'9,"6"5"11"-4,1-5-23 4,0 10 1-3,3-1 4 3,9 6-4-3,-4-2 6 4,7 1-5-5,-2-3 11 4,2 3-1-3,-13-4 9 3,8 1-7-4,-7-1 4 6,7 2-12-7,5 0 2 6,12-1-10-5,3 0 3 5,3 2-5-5,8 2-2 5,-4-5-9-5,1 2 0 5,-3 3-5-6,5-5 6 7,-10 8 2-7,1-3 10 6,-2 2-1-5,9-4 5 5,-2 5-4-5,11-6 2 5,1 2-4-4,17-4 6 3,-2 1-6-4,13-1 6 5,-4 7-4-5,7-7 4 4,-9 10-5-3,11 3 6 4,-16 4-6-5,15 6 5 5,-10 9-4-5,6-1-2 5,-13 1-23-5,12 6 6 4</inkml:trace>
    </iact:actionData>
  </iact:action>
  <iact:action type="add" startTime="40444">
    <iact:property name="dataType"/>
    <iact:actionData xml:id="d7">
      <inkml:trace xmlns:inkml="http://www.w3.org/2003/InkML" xml:id="stk7" contextRef="#ctx0" brushRef="#br0">17729 11122 36 0,'3'-3'38'4,"1"0"2"5,-8-2-8-4,4 1-3 6,0 4-12-7,0-1 0 7,0-1-15-7,0 4 3 7,4-2-6-7,-1 8 5 5,5-5-5-4,4-3 7 6,-2 0-7-6,8 4 5 5,7-3-5-5,7 3 5 5,-2-3-6-5,18-1 5 6,-2 0-5-8,21-6 5 8,-3 2-5-6,26 3 4 3,-7-8-4-1,17-2 5 2,-12-3-6-4,8 3 5 5,-13 1-4-5,18 7 4 5,-20 6-7-4,9 10-40 3,-12 9 12-4</inkml:trace>
    </iact:actionData>
  </iact:action>
  <iact:action type="add" startTime="53574">
    <iact:property name="dataType"/>
    <iact:actionData xml:id="d8">
      <inkml:trace xmlns:inkml="http://www.w3.org/2003/InkML" xml:id="stk8" contextRef="#ctx0" brushRef="#br0">13871 11622 185 0,'-30'6'30'4,"-10"-12"27"7,5 9-54-7,-1-6-2 6,3 8 7-5,-7-9-3 5,5 6-3-5,-15-5 0 5,10 3 4-5,-16-12 4 5,8 7 4-5,-19 2 4 5,8 3 2-5,-18 0-2 4,9 13-4-3,-17 5-2 3,7-4-2-4,-15 4-2 5,20-3 2 8,5 3-6-16,-96 19-2 9,-2-6 1-7,-18 17 0 7,-1-1 1-7,29-1-1 6,19 2 1-5,-21 7-1 5,18 0 0-5,-19 20-1 4,23-11 0-3,-12 23-1 3,19-11 1-4,-12 9-2 5,19-14 0-4,-14 4 0 4,18-12 2-6,-6 8-3 6,9-16 2-4,4-7-1 4,25-7 1-6,-5-14-1 6,24-14 1-5,9-3 0 4,15-8 0-4,-2-5-1 6,18-1 0-6,4 3-2 5,8-9-2-5,7-5-3 5,10-4-1-6,9-14-2 6,8-8 0-5,7-7 1 4,7-2 3-4,7-7 1 6,-5 13 4-7,-3-10-1 6,-6 16 3-5,-1 0-1 6,-10 12 1-7,3 11-1 7,-10 5 2-6,-6 3 0 5,-17 7 6 4,-1 5-5-8,-19-5-1 3,-3 10-1-4,-16 13 0 5,5 12 1-5,-24 10-1 5,8 5 3-5,-18 11-1 5,13-5 1-5,-18 9 0 5,17-2 1-5,-12 9-2 4,18-8 0-3,-1-1-1 3,19-13 0-4,-1-15-1 5,23-15 1-5,7 0-2 5,14-13 1-5,8 2-1 5,7 1 0-5,16-1-1 6,0-6 1-7,16 9-1 6,3-7 1-5,19 6-4 4,-10 3-1-3,21 12-13 4,-6-1-11-6,16 11-64 6,-11 3 9-5</inkml:trace>
    </iact:actionData>
  </iact:action>
  <iact:action type="add" startTime="59854">
    <iact:property name="dataType"/>
    <iact:actionData xml:id="d9">
      <inkml:trace xmlns:inkml="http://www.w3.org/2003/InkML" xml:id="stk9" contextRef="#ctx0" brushRef="#br0">18393 13779 215 0,'-13'0'105'17,"1"0"-105"-16,-9 5 0 10,4 3 1-6,-8 2 0 5,7 4 1-5,-9-8 1 5,4 4 3-5,-10-10 6 5,3-8 5-5,-5 3 1 5,10 2 2-5,-6-2 0 5,4-4-4-7,-1 6-2 8,6-2-2-6,-9-6-1 5,1-3-2-5,-7-1 2 6,3 7-2-6,-16-14 0 4,7 3-1-4,-9 5-2 6,2 3-2-7,-5-9-1 7,12 15-1-8,-11-2-1 7,0-3 0-5,6 8-1 5,7-1 2-4,-4-8-2 3,15 1 1-4,0-2-1 5,10-1 1-4,2-7-1 3,3 8 0-4,3-1-1 6,2 5 2-7,5 3-1 7,4 1 0-8,1 3 0 8,3-1-1-6,5 0 1 5,4 1-1-6,5-6 0 7,8 2 0-6,3-5-1 5,5 0 1-5,10-3-1 4,-1-2 0-4,11 5-2 5,-5 5 0-6,2-7-2 7,-4 2 2-6,-1-1-1 5,-17 1 3-5,0-2-1 5,-9 6 2-4,-8 2 0 3,-4 4 2-4,0-1-2 5,-9 1 2-5,-3 0-2 4,-7 0 2-4,-3-4-1 5,-6 3 2-5,-7 1-2 5,6 0 1-5,-11 0 0 5,1 0 0-5,-1 1 0 5,0-1 1-5,-2 4-1 5,4-3 1-5,-4 3-1 5,8 2 0-5,2-1-1 4,0 3 0-4,4 4-1 5,4 5 1-5,-3 1-2 5,7 7 1-5,-5-2 0 5,6 5 0-5,-1 4 0 5,1-6-1-5,5-4 0 5,7 0 0-5,7-8-2 4,6-2 1-4,11-2-2 5,2 0-2-5,6-7-9 5,4 7-10-5,6-3-71 6,-6-2 12-7</inkml:trace>
    </iact:actionData>
  </iact:action>
  <iact:action type="add" startTime="61148">
    <iact:property name="dataType"/>
    <iact:actionData xml:id="d10">
      <inkml:trace xmlns:inkml="http://www.w3.org/2003/InkML" xml:id="stk10" contextRef="#ctx0" brushRef="#br0">20405 13411 208 0,'-10'-5'48'5,"0"0"23"5,5 3-62-5,7 4-2 5,6-2-1-6,6 1-6 6,-5-2-8-5,16-1-7 5,4-6-1-5,0-4-4 6,0-1 4-7,2-7 4 6,-3 2 7-5,-1-4 2 6,-5-3 4-7,-1 2 0 6,1-7 1-6,-4-8-1 6,-5 10 1-5,9-14 1 7,-10-1 0-9,2 0 2 8,-2-2 3-7,-7-11 0 7,-5 13 0-7,-3-7 0 7,-6 7-3-6,-6 1-2 5,-3 11-2-5,-5-2 2 4,-5 9 1-5,-5 3 2 6,-1 4 3-4,-7 10 1 4,8 3 2-5,-6 5-1 5,13 6-3-5,3 8-2 5,-1 0-3-5,3 8-3 5,-2-2 0-5,-4 11-2 4,5 3 1-4,6 10 0 5,1-1 0-5,2 15 0 5,11-11 0-5,2 6-1 6,12 1-1-7,8-3-10 6,16-11-4-5,6-8-58 5,9-8 9-5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26:3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763">
    <iact:property name="dataType"/>
    <iact:actionData xml:id="d0">
      <inkml:trace xmlns:inkml="http://www.w3.org/2003/InkML" xml:id="stk0" contextRef="#ctx0" brushRef="#br0">11505 11384 153 0,'-13'0'32'4,"6"-1"16"5,2 2-49-4,0 4 4 5,0 4-6-5,4-1 6 6,-9 5-5-7,3 6 6 6,-3-3-1-4,-1 11 14 4,-4-2-3-6,-4 16 9 7,3-8-5-7,-2 20 2 5,6-21-4 10,0 1-17-17,-3 35 6 8,9-13-6-5,4 0 3 5,-6-22-3-6,16-20 4 7,-8-16-5-6,3 0 6 5,-4-9-5-5,16 0 5 4,-10-9-5-4,5-12 4 5,-7-7-5-5,7-12 5 5,-5 12-1 7,0-1-2-15,16-52 6 9,-4 8-4-6,5-3 8 5,-1 14-4-5,-9 29 6 5,-6 13-8-5,-1 6 5 4,-1 8-9-4,-8 6 5 6,6 5-8-7,-9 4 6 7,-4 3-5-7,-4 5 6 7,-2 8-6-6,-4 6 7 4,-1 7-3-4,1 11 7 6,7 6-6-7,-11 16 6 6,7 1-8-5,-2 15 4 4,7 1-7-3,-12 6 6 3,13-9-7-3,-8-9 7 4,4-14-6-6,3-10 6 7,4-17-6-7,4-6 5 7,0-12-6-6,5-7 5 4,-1-1-5-4,9-14 3 5,-8-8-4-5,12-8 4 5,-2-15-6-5,14-10 5 5,-2-2-6-5,10-11 6 5,-13-2-6-5,21 5 1 5,-15 5-6-5,5-10 3 5,-5 20-7-5,10 6 4 5,-14 11-1-7,1 7 1 8,-7 13-1-6,-5 14 6 5,-10 5-3-5,-5 17 5 5,-5 7-1-5,-5 11 5 5,-2 0-2-5,-7 10 6 5,5-5-4-4,3 11 5 2,-1-5-4-3,7 9 4 5,2-1-6-5,-7 6 2 5,-2-8-8-5,2 3-54 5,-6-18 15-5</inkml:trace>
    </iact:actionData>
  </iact:action>
  <iact:action type="add" startTime="13910">
    <iact:property name="dataType"/>
    <iact:actionData xml:id="d1">
      <inkml:trace xmlns:inkml="http://www.w3.org/2003/InkML" xml:id="stk1" contextRef="#ctx0" brushRef="#br0">3039 12204 141 0,'-9'-11'29'4,"3"-11"20"8,-2 4-41-8,1-2 2 6,4 0 2-5,1 3-2 5,5 6-5-6,-4-4-1 6,1 8-2-3,0 1-2 1,-4 2 2-3,-11-4-3 4,14 6 2-3,-1 2 1 5,-6-1 1-7,1 2 2 7,10-1 1-6,-9 0 1 5,2-1 1-5,4-3-3 5,2 3-1-5,3 2-3 3,0-1 1-3,-3 0-2 5,4 5 1-5,-2-1-2 5,-4 2 2-4,8 6-2 4,-5-4 2-6,9 0-2 7,4 1 0-7,8-1 0 7,1 0 1-6,14 4-1 5,-5 0 1-6,9 3 0 6,-10-1 0-5,10 3-1 5,-6 1 1-6,6 6 0 6,-3 0 0-4,13 5 0 4,2-4 1-5,4-9-2 5,-1-6 1-5,7-7 0 5,-10-6 1-5,5 1-2 4,-2 2 2-5,-3-3-1 7,-7 1 0-6,-2 7 0 6,-13-3 0-8,4-2 2 9,-12 0 2-8,0 2 2 6,-5 1 0-5,1-1-1 5,-7-4 0-5,1 2-2 4,-9-5 2-4,-1-5 1 5,-10-6 2-5,-1 6-1 5,-6-4 0-4,-6 1-2 3,-4 1-2-4,-6 2-2 5,3 1 2-5,-10 2 0 5,4 5 2-5,-9-1 2 4,3-4 1-4,-6 1 0 5,2-4 0-5,-3-2 0 6,3-3-1-7,-4 4-1 6,5-1-1-5,-10 2-2 6,14 5 0-7,-7 0-3 6,-2 0 1-5,-7-2-2 5,13 6 1-5,-18-3-1 5,12-1 1-5,0 4 0 4,14-3 2-4,-2-4-2 6,13 1 1-6,0-7 0 5,13 2 0-6,-1-1-1 7,8 1 1-6,0-5-1 5,0 7 0-6,3 1 0 6,4 4 0-6,1 5-1 7,4 0 1-6,6 6 0 5,2 1 0-5,7 3 0 5,1 0 1-5,8 0-2 5,-1-4 1-5,10 3 0 5,-3-3 0-5,12 1-1 4,-1-4 2-4,6-1-2 5,-6-4 1-5,6 2 0 5,-5-6 0-5,-5 2-1 5,1-1 1-5,2 0 0 5,-11 4 0-5,-1-4 0 5,-9 5 1-5,3-4-1 4,-14 4 0-4,-4-1 0 5,-6 1 2-5,-5 0 0 5,-6-2 0-5,-3-1 1 5,-4 1 1-5,-10-1-2 5,-2 1 0-5,-5-1 0 6,-5-1-1-6,-2 1 1 6,-1 3-1-7,-5-5 1 5,1 3 0-4,-6-1 0 5,3 2 0-5,-1 1 0 5,-1 0-1-4,-7-4-1 3,9 8 1-3,-12-3-1 3,-2-1 1-3,-5 2-3 4,11 6 2-7,-11-1-1 8,15 3 1-6,0 6-1 5,7-4 2-5,-3 6-1 6,9-5 1-7,-4-1 0 7,7 0 0-7,1-1 0 6,4-2 0-5,-4-4-1 5,17 1 1-4,-11-2-1 1,11-3 1-2,3 3-2 5,9-1 2-5,-6 0-3 5,9 4 2-5,5-4-3 5,10 2 3-5,7-5-2 5,1 2 3-5,17-4-2 5,-4-1 2-5,6-2-2 6,3 3 2-8,8 0-2 7,-3 2 1-5,8 2 0 5,0 0 0-4,8 3 0 4,-11 3 1-6,6 0-1 6,-4 1 0-5,-6 2 0 6,-8-6 1-7,2 7-2 6,-15-5 2-4,-5 1-1 3,-9-5 1-5,-2 0-1 6,-9-8 1-4,-2 2 1 4,-5-5 0-5,-3-2 1 4,-5 0 0-3,-1-2 0 4,-6 2-1-5,-6-3-2 5,-4 1 2-5,-1-1 0 3,-7 2 1-2,-8-4 1 4,-2 3 1-6,3 4-1 6,-4-1 0-4,-2 8-1 4,11 1-1-5,-3 6-1 5,-3-2-1-5,-3 4 0 5,6-5 0-5,-8 4 0 5,8-2 1-5,-3 0-1 4,11-2 1-4,-1 1-1 5,6-4 1-4,6 3-1 3,6-1 0-4,3-2-1 5,7 0 0-5,8 5-2 5,1 1 0-5,4-1-1 5,0 2 2-6,9 1-1 6,-4-1 1-5,9 1 1 5,3 2 1-5,4-3-1 6,8-6 1-7,11-6-1 6,-3 2 1-5,3-9-7 6,2 6-4-7,3-1-40 6,-7 0-54-5,-4-7 1 5</inkml:trace>
    </iact:actionData>
  </iact:action>
  <iact:action type="add" startTime="18167">
    <iact:property name="dataType"/>
    <iact:actionData xml:id="d2">
      <inkml:trace xmlns:inkml="http://www.w3.org/2003/InkML" xml:id="stk2" contextRef="#ctx0" brushRef="#br0">4646 12075 229 0,'-22'-7'42'5,"1"-3"26"4,11 7-70-4,10 1 2 5,0 4 0-6,5 3-1 7,0 2-3-6,5 1 0 5,-4 2 1-6,-1-4 0 6,3-1 2-4,1 0 0 4,1 0 1-6,3-3-1 7,2-2 0-6,5 0 0 4,3 3 1-5,4 4 1 7,-2-4-1-6,14 11 1 6,0-3-1-8,10 4 0 8,1 0 0-7,18 2 0 7,-5-6 0-6,15-1-2 5,2-3 2-4,16 0-6 2,-1 1 0-3,10-7-6 5,-14 1 0-5,20 0 0 5,-18-4 4-4,5 0 2 3,-15 1 5-4,7 1 2 6,-17 1 5-7,-2-2 7 6,-21-4 4-5,3 2 4 6,-20-1 4-8,-3-4-1 7,-12 1-5-5,-1 6-1 5,-10-1-2-5,-4 0-1 6,-6 1-1-6,-6 2 0 5,-1 1-2-5,-6 0-4 5,-11-1-2-6,-11 3-3 7,-10-4-2-7,-17 1 0 6,2 3 1-6,-13-6 0 7,9 2 1-6,-9 0 1 5,8-2 2-5,-9-8 2 5,9 5 0-5,-8-8-1 6,11 0-1-7,-9-7-2 6,14 7-1-5,-5-9-3 5,14 10 1-6,-8-6-1 6,13 10 1-5,-12-2-1 5,13 8 0-5,-5 4-2 5,-1 3 2-5,3 1-1 6,9 4 0-7,-14 0 0 6,17 0 2-5,3 0-2 5,4-1 2-7,8-1-1 8,9-3-1-6,7-2 0 6,5 4-1-7,7-1 0 7,8-1 2-6,5-1-1 5,6 2 1-6,14 3 1 6,-2-6-1-5,15 4-3 6,6-1 0-7,12 3-7 6,4 1-1-5,13 8-5 5,-5-5 2-6,10-1-1 6,-15-2 6-5,10 0 1 5,-17-7 5-5,5 4 2 5,-16 3 1-4,-2 1 1 3,-13 1 0-4,2 6 0 4,-14 0 0-4,5-8-1 6,-12 9 0-7,3-1 1 6,-11-12 0-4,-10-4-1 4,-1 11 1-5,-14-13-1 5,-4-5 2-5,-14 2-1 5,-3-4 0-5,-12-4 0 4,-2-2 0-4,-11-11-1 5,3 4 0-5,-3-10 1 4,10 1 0-4,-5-1-9 6,10 5-1-6,-7-2-82 5,2 7 19-5</inkml:trace>
    </iact:actionData>
  </iact:action>
  <iact:action type="add" startTime="23122">
    <iact:property name="dataType"/>
    <iact:actionData xml:id="d3">
      <inkml:trace xmlns:inkml="http://www.w3.org/2003/InkML" xml:id="stk3" contextRef="#ctx0" brushRef="#br0">633 12778 148 0,'-23'-8'39'4,"-7"-3"23"7,12 1-43-6,5 5 1 5,4 0-2-6,3 3-6 6,4 2-9-5,7-2-2 5,-2-1-1-4,11-4 1 4,-3-4 0-6,6-3 1 6,3 3 0-5,3-9 0 5,4 3-1-5,7 1 0 4,10-1-1-4,0 4 0 7,-5 1 1-9,10 4-1 7,-5 3 1-4,-1-10-1 3,-3 0 1-3,11 2-2 4,-6-14 1-6,11 4-1 6,-3-2 2-5,15-10-1 5,-3-6 0-5,20-4 0 5,-10-6 1-5,6-6-1 5,-11 9 0-5,-4 0 0 6,-18 10 1-8,-6 8 0 8,-17 12 0-6,-7 1 11 5,-13 12 8-5,-4 0 7 5,-2 5 3-5,-7 0 0 4,-4 5-11-4,2-3-7 5,-2 1-8-5,2 0-2 5,2-3-1-5,1-1 1 5,1-1-1-5,-4-1-1 5,3 3 0-5,-4 1 0 5,-1 4-1-6,-3 9-1 6,-5-1-1-5,7 7-3 5,3-2 1-5,0 9-2 5,7-7 4-5,6 3-2 5,-3-7 3-5,0 1-1 5,8-5 2-5,0-2-2 5,1-2 1-5,9-3 0 5,0-4 0-5,6-2 0 4,-1-1 0-4,5-1 0 5,-6-2 1-4,2-2 0 3,-2-1 1-4,-4 1 0 6,-8 2 0-7,-1 0 1 7,-4 5 0-7,-5 4 3 5,-2-4-1-4,-5 1 1 6,2 1 0-7,-1 5-1 6,-1-4-2-5,-1 2 0 6,-2 2-1-7,-4 2 0 7,-2 1 1-6,-9-1-1 5,-3 2 0-5,-7 3 0 4,-5-4 1-4,-8-2 0 5,6 0 3-6,-7-4-1 6,4-4 1-4,-3-7-3 4,9 9-4-5,-4-7-15 5,17 0-13-5,-1-12-66 5,9-3 5-5</inkml:trace>
    </iact:actionData>
  </iact:action>
  <iact:action type="add" startTime="27096">
    <iact:property name="dataType"/>
    <iact:actionData xml:id="d4">
      <inkml:trace xmlns:inkml="http://www.w3.org/2003/InkML" xml:id="stk4" contextRef="#ctx0" brushRef="#br0">3386 12242 15 0,'3'-16'2'4,"4"-1"3"6,4 4-6-5,4 0 2 5,5 3 0-5,7 3-1 5,-4 2 1-5,9 5-3 5,1 2-3-6,12-1 1 7</inkml:trace>
    </iact:actionData>
  </iact:action>
  <iact:action type="add" startTime="27251">
    <iact:property name="dataType"/>
    <iact:actionData xml:id="d5">
      <inkml:trace xmlns:inkml="http://www.w3.org/2003/InkML" xml:id="stk5" contextRef="#ctx0" brushRef="#br0">4050 12043 77 0,'10'-23'58'9,"-7"3"1"-6,-6-1-10 8,-6 7-10-6,-6-6-3 5,-4 5-13-6,-11 7-3 6,-2-2-7-5,-13 5-2 5,-6 4-3-5,-7 4-2 6,1 2-2-6,-6 3-1 4,2-1-1-4,-1 3 1 4,8-2-2-3,0 2 0 5,11 0 1-7,5-3-2 6,5-1 1-5,1 1-1 5,6-5 1-5,1-1-1 5,7-2 1-4,3-4-1 3,5 3 0-4,1-1-1 4,9 3 1-3,7-5-4 3,5 5-1-4,13-4-6 5,3 3-6-5,15 1-34 6,0 3-29-7,19 5-6 6</inkml:trace>
    </iact:actionData>
  </iact:action>
  <iact:action type="add" startTime="28211">
    <iact:property name="dataType"/>
    <iact:actionData xml:id="d6">
      <inkml:trace xmlns:inkml="http://www.w3.org/2003/InkML" xml:id="stk6" contextRef="#ctx0" brushRef="#br0">5074 12365 109 0,'-20'-20'51'9,"7"4"-4"-4,10 7-14 6,-1 0-41-7,19-1 4 6,3 10-9-5,4-9 6 5,6 8-4-4,7-6 6 4,-12 2 1-5,14 5 6 4,1 2-4-4,2 3 4 5,0 8-4-5,10 10 5 6,-4-8-5-6,9 12 5 6,-9-14-3-8,4 8 9 8,-5-6 0-7,-9-6 9 6,-7-8-2-4,-3 4 6 3,-1-5-9-4,-7-13 3 5,2 6-11-5,-6 2 8 5,-6-6-5-6,-11-16 8 8,-7 6-6-9,-2-1 7 8,-5-4-9-7,-9 1 4 7,-11 6-10-7,1 6 3 6,-14 3-6-5,-5-1 6 5,0 6-7-5,6-2 5 5,2 0-3-5,1-3 3 5,9 2-5-5,1-5 5 5,11 6-5-5,-4-3 4 5,13 9-6-4,6-3-6 3,5 8-17-4,12-1-52 4,4 5 2-4</inkml:trace>
    </iact:actionData>
  </iact:action>
  <iact:action type="add" startTime="30443">
    <iact:property name="dataType"/>
    <iact:actionData xml:id="d7">
      <inkml:trace xmlns:inkml="http://www.w3.org/2003/InkML" xml:id="stk7" contextRef="#ctx0" brushRef="#br0">4339 11418 83 0,'-29'-14'21'10,"8"-1"13"-5,6 4-22 6,0 1 5-7,2-2 4 6,4 4-14-5,3 1 2 5,1-3-8-6,15 2 5 7,-5 0-6-5,10-2 6 2,5 2-6-2,-2-7 5 3,5 3-6-3,15-1 3 4,2 1-6-6,7 0 1 6,11-2-6-3,6-10 1 2,-4-1-4-5,23-13 5 7,-3 0-2-7,21-17 10 7,0 2-1-7,21-16 7 6,-10 4-3-6,23-10 8 7,-6 7-7-6,26-5 5 5,-19 12-7-5,27-4 2 5,-21 7-7-6,6-9 5 7,-18 13-5-6,11-6 5 5,-25 9-5-5,-2-6 5 4,-24 17-4-4,5-6 4 5,-26 13-4-5,-5 4 6 5,-20 8-5-5,6 1 4 6,-30 10-6-7,3 0 4 6,-8 7-19-5,4-2-28 5,-9 3 3-5</inkml:trace>
    </iact:actionData>
  </iact:action>
  <iact:action type="add" startTime="31307">
    <iact:property name="dataType"/>
    <iact:actionData xml:id="d8">
      <inkml:trace xmlns:inkml="http://www.w3.org/2003/InkML" xml:id="stk8" contextRef="#ctx0" brushRef="#br0">4657 10852 98 0,'-3'-22'43'9,"0"1"2"-4,-2 4-19 5,3 0-11-5,-3 6 2 5,2 8-10-5,-2-2 3 5,-2 3-8-5,4 7 3 4,-4-2-6-4,-4 10 4 5,4 6-6-5,-8 7 5 5,3 2-4-4,-4 6 4 3,1-4-4-4,0-1 6 5,3-7-6-5,-3-4 6 5,9 0-5-3,1 4 4 2,1-7-5-5,4 3 5 6,2-4-6-5,5 2 6 5,-2-3-6-5,0 6 5 5,1-4-4-5,3 8 4 6,1-5-5-7,0-5 4 6,3 2-5-5,3-11 6 5,1-6-4-6,5-8 4 6,-1 0-3-5,1-7 4 5,-1 1-5-5,11-1 5 5,-4 7-6-5,0 2 6 5,4 0-5-5,4 6 3 5,-1 2-6-5,2 0-33 6,-1 2-18-8,2 6-8 7</inkml:trace>
    </iact:actionData>
  </iact:action>
  <iact:action type="add" startTime="43321">
    <iact:property name="dataType"/>
    <iact:actionData xml:id="d9">
      <inkml:trace xmlns:inkml="http://www.w3.org/2003/InkML" xml:id="stk9" contextRef="#ctx0" brushRef="#br0">5657 13431 127 0,'-10'-4'26'5,"10"-1"16"6,11-5-33-7,-1-1 0 5,-3-1 6-4,10-3-1 6,-6 2 2-7,-4 0-2 6,-7 3 1-4,2 0-3 4,-4 5 3-6,0-3-3 7,2 6 1-6,-1-3-5 5,-3 5 1-6,4 2-6 5,-3-4 1-3,1 2-5 4,4 0 4-5,1 2-5 5,-3-4 5-5,5-1-5 5,-1-4 4-5,7-10-4 5,6 1 4-5,11-16-3 5,10-3 4-5,10-9-4 5,0-10 5-5,9-12-5 4,-1 3 4-4,9-8-4 6,0 11 3-7,11-6-4 6,4 6 5-5,1-2-5 5,-11 6 4-5,0-9-3 5,-11 10 3-5,-5-3-4 5,-8 5 4-6,1 3-4 6,-8 16 4-5,0 2-4 5,-11 11 4-5,-5 7-4 6,-1 14 4-6,-2-5-5 5,-6 10 4-6,1-1-15 7,-3 2-6-7,-5-4-56 7,-4 0 6-7</inkml:trace>
    </iact:actionData>
  </iact:action>
  <iact:action type="add" startTime="44066">
    <iact:property name="dataType"/>
    <iact:actionData xml:id="d10">
      <inkml:trace xmlns:inkml="http://www.w3.org/2003/InkML" xml:id="stk10" contextRef="#ctx0" brushRef="#br0">5892 12996 82 0,'-8'-3'29'4,"-5"-11"20"7,6 9-19-6,-4-5-1 4,9 14 4-5,-3-8-11 7,2 14-10-7,-2 7-5 7,6 9-2-6,-9 3-3 5,-5 2 2-5,3 12-4 5,-3 1 3-5,-11-1-3 5,6 0 7-5,-5 5 2 4,-4-15 7-4,1-1 3 7,7-6 7-10,-1-11-7 9,19-7-1-6,6-6-8 5,3-5-3-5,10-6-8 5,4 3 4-5,6-1-4 5,0-1 4-5,4 1-4 5,4 2 2-6,-1-1-2 7,-3-4 3-7,1-4-4 6,0 4 3-5,2-4-2 5,-3 0 2-4,9-2-3 3,-4 2 4-4,11-2-10 5,0 9-4-5,12-3-77 6,-4 10 16-7</inkml:trace>
    </iact:actionData>
  </iact:action>
  <iact:action type="add" startTime="46451">
    <iact:property name="dataType"/>
    <iact:actionData xml:id="d11">
      <inkml:trace xmlns:inkml="http://www.w3.org/2003/InkML" xml:id="stk11" contextRef="#ctx0" brushRef="#br0">11962 13341 145 0,'-7'-3'30'5,"7"1"15"5,10-3-46-6,7-3 4 7,-1-2-5-5,11-10 5 3,-5-2-5-4,4-8 5 5,7-1-5-5,2-7 5 5,-5-4-6-6,8-11 6 6,-3 0-5-5,5-18 5 5,-4 4-5-5,9-9 6 5,-3 8-6-4,9-7 6 4,-9 11-6-6,6-8 5 6,-10 14-5-4,4 3 3 3,-19 26-62 9,0 0 20-17</inkml:trace>
    </iact:actionData>
  </iact:action>
  <iact:action type="add" startTime="46943">
    <iact:property name="dataType"/>
    <iact:actionData xml:id="d12">
      <inkml:trace xmlns:inkml="http://www.w3.org/2003/InkML" xml:id="stk12" contextRef="#ctx0" brushRef="#br0">11992 13119 187 0,'-10'-4'41'4,"-2"1"20"6,7 6-51 5,-10-13-8-10,9 14 4 4,6-4-6-4,-10 6 5 5,6 13-6-5,4 11 5 5,-11 1-5-5,-6 12 4 6,4 0-5-7,-12 5 4 6,5-3-7-5,-3 7 2 5,3-9-5-5,0 5 5 6,7-15-4-8,6 0 5 7,7-16-3-4,18-2 4 3,12-22-4-4,13-11 5 5,10-4-4-4,7-7 1 4,-5-3-14-6,10 0-37 6,-6 6 5-4</inkml:trace>
    </iact:actionData>
  </iact:action>
  <iact:action type="add" startTime="52131">
    <iact:property name="dataType"/>
    <iact:actionData xml:id="d13">
      <inkml:trace xmlns:inkml="http://www.w3.org/2003/InkML" xml:id="stk13" contextRef="#ctx0" brushRef="#br0">5577 14383 134 0,'-25'2'29'5,"-3"-5"23"4,6-9-36-4,1 7-3 6,9 2 5-7,-1-1-5 6,8-1-6-5,-2 0-5 5,6-6 2-5,-3-7-6 5,3 3 4-4,-3-5-3 3,3 1 3-4,1-2-3 4,6-1 5-4,11-9 0 5,14-6 7-4,24-18 1 3,10-13 3-3,35-20-4 4,-4-3 0-5,20-23-8 5,-8 14 0-5,20-8-5 5,-27 14 4-5,9 2-15 4,-22 14-15-4,0 7-46 5,-32 6 0-5</inkml:trace>
    </iact:actionData>
  </iact:action>
  <iact:action type="add" startTime="53540">
    <iact:property name="dataType"/>
    <iact:actionData xml:id="d14">
      <inkml:trace xmlns:inkml="http://www.w3.org/2003/InkML" xml:id="stk14" contextRef="#ctx0" brushRef="#br0">11846 14484 173 0,'-15'-8'44'4,"10"-5"13"7,13 6-50-6,14 2-2 5,1-13-3-6,15 0-2 7,-5-5 1-6,9-11-1 5,-7-7 1-5,9-2-1 5,-2 0 1-6,14-7-1 7,-3 2 0-8,9-5-8 7,-4-2-12-4,8-5-38 4,-6 2 2-5</inkml:trace>
    </iact:actionData>
  </iact:action>
  <iact:action type="add" startTime="55231">
    <iact:property name="dataType"/>
    <iact:actionData xml:id="d15">
      <inkml:trace xmlns:inkml="http://www.w3.org/2003/InkML" xml:id="stk15" contextRef="#ctx0" brushRef="#br0">5380 15220 202 0,'-17'-5'45'5,"0"-7"21"5,11 7-63-6,2-10 4 7,9 10-6-6,2-26 2 5,10 1-5-5,9-5 5 6,6 2-6-7,17-20 6 6,5 9-6-5,12-7-12 4,-1 6-37-4,19-6-12 5,-11 11-24-5</inkml:trace>
    </iact:actionData>
  </iact:action>
  <iact:action type="add" startTime="57201">
    <iact:property name="dataType"/>
    <iact:actionData xml:id="d16">
      <inkml:trace xmlns:inkml="http://www.w3.org/2003/InkML" xml:id="stk16" contextRef="#ctx0" brushRef="#br0">12164 15357 89 0,'-21'-1'63'4,"1"-4"-13"7,10 3-5-6,0-5-43 4,0 1 0-3,12-2-1 4,9-1 0-6,3-11-1 6,-3 0 0-4,11-1 0 4,-6 4 0-7,1-4-1 8,0 1 1-7,9-2-1 7,-4-4 1-6,9-6-1 5,1 4 1-5,13-4 0 5,1 1-9-4,11 1-41 3,-6 3 11-4</inkml:trace>
    </iact:actionData>
  </iact:action>
  <iact:action type="add" startTime="59070">
    <iact:property name="dataType"/>
    <iact:actionData xml:id="d17">
      <inkml:trace xmlns:inkml="http://www.w3.org/2003/InkML" xml:id="stk17" contextRef="#ctx0" brushRef="#br0">11987 15928 152 0,'-15'-11'36'11,"2"-1"18"-6,-1-3-46 5,13 8 7-5,-6-2-5 5,10 4 2-5,-6-7-7 5,10 5 0-5,1-3-5 5,-5 2 4-5,6 3-5 4,-8-5 5-4,6-8-6 5,-6 1 6-5,13 1-6 5,1-6 3-5,18 0-4 5,3 1 4-5,9-7-11 6,7-1-3-8,2-5-45 8,-4 2-1-6,3-3-21 5</inkml:trace>
    </iact:actionData>
  </iact:action>
  <iact:action type="add" startTime="60347">
    <iact:property name="dataType"/>
    <iact:actionData xml:id="d18">
      <inkml:trace xmlns:inkml="http://www.w3.org/2003/InkML" xml:id="stk18" contextRef="#ctx0" brushRef="#br0">12307 16483 135 0,'7'-7'59'3,"1"-8"-3"8,7-15-18-7,13-1-44 6,7-4 8-5,5-5-9 5,3 5-7-5,5 2-43 5,-3 6 4-5</inkml:trace>
    </iact:actionData>
  </iact:action>
  <iact:action type="add" startTime="64890">
    <iact:property name="dataType"/>
    <iact:actionData xml:id="d19">
      <inkml:trace xmlns:inkml="http://www.w3.org/2003/InkML" xml:id="stk19" contextRef="#ctx0" brushRef="#br0">22115 9084 142 0,'-10'0'22'10,"-1"-5"10"-6,4 7-76 7,7 1 7-7</inkml:trace>
    </iact:actionData>
  </iact:action>
  <iact:action type="add" startTime="65039">
    <iact:property name="dataType"/>
    <iact:actionData xml:id="d20">
      <inkml:trace xmlns:inkml="http://www.w3.org/2003/InkML" xml:id="stk20" contextRef="#ctx0" brushRef="#br0">21876 9244 10 0,'-5'10'3'11,"7"-2"1"-7,4-5-7 5,-4 1 4-4,6 1-3 4,1-5 3-3,-6 0-2 4,0-5 5-5,4 0 8 5,-2-2 10-5,3-10 6 5,4 1 6-5,9-11-2 4,6-4-4-4,13-19-7 5,6 2-5-5,19-19-6 6,3-1-1-7,12-10-5 6,-2 5-1-5,15-13-4 6,-14 8 4-7,14-20-4 7,-8 14 3-7,13-28-6 7,-12-2 1-7,19-16-25 5,-10 18-9-3,2-13-12 3,-18 35-20-4</inkml:trace>
    </iact:actionData>
  </iact:action>
  <iact:action type="add" startTime="68238">
    <iact:property name="dataType"/>
    <iact:actionData xml:id="d21">
      <inkml:trace xmlns:inkml="http://www.w3.org/2003/InkML" xml:id="stk21" contextRef="#ctx0" brushRef="#br0">21923 9826 13 0,'-4'-3'3'4,"9"-2"2"7,3 0-8-6,-4-3 5 5,2-1-5-5,4 3 5 4,-5-1-4-4,-3 4 5 6,3 1-5-6,-2-3 10 4,-3 7 2-4,0-2 12 5,2 0-1-6,-2 0 7 7,0 0-6-6,3 3 5 6,1-6-11-7,-1 6 4 6,2-6-8-5,2 6 3 5,-1-11-11-6,4 6 3 7,3-6-6-8,6-2 3 8,-3-3-5-6,11-6 4 6,-1-2-3-6,8-16 8 4,-1-3-4-4,15-13 5 5,0-1-6-5,12-14 4 6,-5 13-9-7,16-17 1 5,-3 9-18-3,20-21-33 3,-2 2 3-3</inkml:trace>
    </iact:actionData>
  </iact:action>
  <iact:action type="add" startTime="70783">
    <iact:property name="dataType"/>
    <iact:actionData xml:id="d22">
      <inkml:trace xmlns:inkml="http://www.w3.org/2003/InkML" xml:id="stk22" contextRef="#ctx0" brushRef="#br0">21856 10339 43 0,'-7'-5'36'10,"1"5"-2"-6,6 0-7 7,0 5-4-6,0-8-7 4,0 3-4-4,0 3-8 5,1-3 1-6,-7-7-5 6,11 9 2-4,-4-4-1 4,1 2 6-6,-5-3 2 6,8 6 7-5,-4 1 1 6,1-1 1-6,-2-3-5 5,5 3-3-5,0-6-6 4,2 3 0-4,6-5-6 5,-5-5 5-5,11 8-4 5,-6-3 2-5,2-5-3 5,3 9 5-5,7-8-4 7,-2-2 4-9,12-6-2 7,-2 2 4-5,15-18-4 6,2 2 4-8,18-17-6 7,5 4 0-5,19-17-49 6,-6-2-12-7,15-7-14 6</inkml:trace>
    </iact:actionData>
  </iact:action>
  <iact:action type="add" startTime="74548">
    <iact:property name="dataType"/>
    <iact:actionData xml:id="d23">
      <inkml:trace xmlns:inkml="http://www.w3.org/2003/InkML" xml:id="stk23" contextRef="#ctx0" brushRef="#br0">21899 10946 139 0,'-26'9'42'10,"7"-19"7"-5,8 10-42 5,6 0-16-7,5 0-24 8,6 10-3-6,1 1-12 5,0-6 8-5,-6 2 4 5,4-4 24-4,-5-6 18 4,5 3 17-6,4 0 4 7,-1-2 4-7,7 11-5 6,3-14-9-5,7-4-10 4,0-4-1-4,18-12-4 5,0-10 4-3,17-8-2 2,-2-7 3-5,19-6-3 6,-6 1 3-4,14-13-6 4,-12 12 2-6,6-11-13 6,-12 4-30-4,4-5 7 3</inkml:trace>
    </iact:actionData>
  </iact:action>
  <iact:action type="add" startTime="80252">
    <iact:property name="dataType"/>
    <iact:actionData xml:id="d24">
      <inkml:trace xmlns:inkml="http://www.w3.org/2003/InkML" xml:id="stk24" contextRef="#ctx0" brushRef="#br0">22020 11638 185 0,'-13'-3'49'11,"3"-10"16"-6,4 3-51 4,6-2-6-3,8 6 3 2,3-9-12-2,6-7 3 4,0 4-5-6,9-2 5 6,-2-2-5-4,2-3 5 4,2 2-4-6,7-3 1 6,-2-1-7-4,12-6-5 4,7 6-17-6,2-6-28 7,0 3-6-8,5 2-18 8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26:3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3880">
    <iact:property name="dataType"/>
    <iact:actionData xml:id="d0">
      <inkml:trace xmlns:inkml="http://www.w3.org/2003/InkML" xml:id="stk0" contextRef="#ctx0" brushRef="#br0">5283 13670 208 0,'-15'6'60'12,"-3"-12"18"-9,8-3-54 7,5 8-14-5,3-4 0 5,4 10-3-4,-2-10-4 3,0 3-2-4,5-3 0 4,2-3 0-4,-1-5 0 5,3 3 0-5,4 0 0 5,-5 1 0-5,1-1 1 5,0 5 1-5,3 0 2 6,1 4 1-7,9 7 2 7,6-2 1-7,12 6 0 6,10 0-1-5,18 0-1 10,12-2 1-14,18-2-2 8,-1 1-1-4,18-5 0 5,-5 4-2-5,12-14-1 5,-5 1 0-5,10-2 2 5,-19-5 1-5,4-4 1 4,-19 5 1-4,3 1 0 5,-20 9-2-5,4 1 0 5,-19 5 1-5,-11 7 1 5,-18 0 0-5,-4 2 1 6,-16-2 1-6,-1-3-2 4,7 6-1-4,-6-8-2 4,-10-8 0-3,1 3-3 4,0 1 1-5,-11-4-2 4,0-2 3-3,4 5-3 4,-4 5 2-5,-4-3-6 5,6 2-5-5,-4 3-21 5,2-5-9-5,1-12-82 4,12-10 9-4</inkml:trace>
    </iact:actionData>
  </iact:action>
  <iact:action type="add" startTime="36072">
    <iact:property name="dataType"/>
    <iact:actionData xml:id="d1">
      <inkml:trace xmlns:inkml="http://www.w3.org/2003/InkML" xml:id="stk1" contextRef="#ctx0" brushRef="#br0">8608 13670 129 0,'-8'-2'116'3,"3"-6"-32"5,8-2 1-3,9 1-76 5,13 6-6-5,-5-7-3 4,3 0 2-3,7 0-4 5,3 10 4-7,0-3-3 7,7 3 4-7,5 3-3 5,0 1 2-3,15 1-3 5,-2-4 4-7,18 8-5 5,7-5 5-3,23 5-5 3,-6-1 4-4,30 4-4 6,-9-2 4-7,21 1-4 7,-15-6 4-7,14 2-3 6,-15 6 3-5,15-13-3 5,-16 7 4-5,7-6-3 4,-12-4 3-4,9-3-4 5,-21 4 5-5,20-10-5 6,-17 4 5-7,15 5-2 6,-19-7 5-5,9 0-5 5,-20 5 4-5,12 1-4 5,-13 4 3-4,4-3-6 2,-12 5 5-3,4-1-6 5,-15-1 5-4,1 0-5 4,-8 4 5-6,8-1-5 7,-7 4 4-7,6 4-3 7,-6 8 4-7,-1-3-6 7,-25-4 0 6,-3-1 0-15,45 14-20 8,-16-6-17-5,8 12-57 5,-10 2 0-5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26:3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403">
    <iact:property name="dataType"/>
    <iact:actionData xml:id="d0">
      <inkml:trace xmlns:inkml="http://www.w3.org/2003/InkML" xml:id="stk0" contextRef="#ctx0" brushRef="#br0">7320 12712 214 0,'-18'-2'73'10,"5"-3"14"-5,11 0-62 4,2-1-2-4,2-9-12 5,6-3-5-5,2-6-6 6,-3-4 3-6,-1-7-4 4,4 4 4-4,2-2-5 6,-6 9 5-6,-2 9-4 4,-1-4 4-4,0 9-4 5,1 3 3-5,4-6-3 4,5-1 3-3,11 4-5 4,2-16 5-5,17-12-4 5,5-5 6-5,17-22-6 5,3 0 6-5,9-16-4 5,-3 6 3-4,3-16-5 3,-13 16 5-5,4-13-6 5,-11 5 6-3,-2-3-5 4,-7 20 2-5,-5-2-10 5,-13 18 0-5,-2 10-10 5,-10 8 5-5,4 4-3 5,-1 7 12-5,6 2-7 5,-9 9-20-5,-4 10-42 5,-9 9 0-6</inkml:trace>
    </iact:actionData>
  </iact:action>
  <iact:action type="add" startTime="5053">
    <iact:property name="dataType"/>
    <iact:actionData xml:id="d1">
      <inkml:trace xmlns:inkml="http://www.w3.org/2003/InkML" xml:id="stk1" contextRef="#ctx0" brushRef="#br0">7352 12161 259 0,'-10'12'55'5,"3"9"24"5,7 4-75-5,3 8-4 4,1 1 2-4,1 12-3 6,-5-9 4-6,0 7-3 4,-5-4 3-4,1 13-3 6,-4-11 4-7,1 4-5 7,3-3 5-6,-1-3-5 4,5-7 3-4,6-4-3 5,12-9 4-5,7-5-5 4,7-12 6-4,16-13-4 5,-1-3 3-4,12-9-4 4,-7-5 4-5,19 4-11 5,-14 8-2-5,4-1-52 6,-15 9-21-8,16 4-16 8</inkml:trace>
    </iact:actionData>
  </iact:action>
  <iact:action type="add" startTime="16308">
    <iact:property name="dataType"/>
    <iact:actionData xml:id="d2">
      <inkml:trace xmlns:inkml="http://www.w3.org/2003/InkML" xml:id="stk2" contextRef="#ctx0" brushRef="#br0">8117 15935 117 0,'-10'0'52'5,"3"3"1"6,2-8-38-7,5 5 4 6,5-6-16-5,0 2 1 5,0-6-6-5,-1 7 5 5,-1 0-5-5,-3-4 5 5,3-3-4-6,1 3 3 7,1 2-4-7,1-4 5 7,1 2-6-6,1 0 6 5,6-3-5-6,-3-6 7 7,2 1-3-6,7-10 12 4,-3 0-2-3,8-2 9 3,-2-7-5-3,10-5 4 2,-3 0-11-3,15-8 2 5,-8-3-9-5,7-18 4 6,-4 2-6-6,3-10 4 5,-6 1-6-6,13-11 6 7,-9 13-7-6,7-10 5 5,2 11-4-6,-3-6 5 6,-4 14-5-5,0 4 3 4,-10 20-3-3,-3 7 3 4,-12 18-6-5,-6 8 3 5,-10 14-6-4,-11 6-11 3,-2 10-58-4,-9 7 2 5,3-7-32-5</inkml:trace>
    </iact:actionData>
  </iact:action>
  <iact:action type="add" startTime="17052">
    <iact:property name="dataType"/>
    <iact:actionData xml:id="d3">
      <inkml:trace xmlns:inkml="http://www.w3.org/2003/InkML" xml:id="stk3" contextRef="#ctx0" brushRef="#br0">8197 15744 163 0,'-15'-5'43'4,"3"-5"19"7,9 3-50-6,0-4-1 5,4-2-5-4,6 4-1 4,1-2-10-6,2 1 3 6,0 1-4-5,-7 4 4 5,2 4-2-6,-5 1 10 6,-5 10 1-4,2 1 6 4,-4 9-2-6,4 7 5 6,-5 3-10-4,3-5 5 4,0-2-8-6,1-2 5 7,1-4-6-6,-2 3 4 4,4 0-7-4,-3 1 5 4,-2-4-5-4,1 0 4 5,0-12-4-4,-2 3 5 4,2-5-5-5,2 4 4 5,1-9-4-5,2 4 3 5,5-2-4-5,7 0 5 5,4-2-5-5,9-3 5 5,-2-6-4-6,17 1 5 6,-5 0-6-6,8 0 5 7,0-2-4-6,7 17 4 5,-12-7-6-5,1 2 5 5,-13 2-3 23,-11-2-54-32,0 0-24 1,40 2-9 6</inkml:trace>
    </iact:actionData>
  </iact:action>
  <iact:action type="add" startTime="31408">
    <iact:property name="dataType"/>
    <iact:actionData xml:id="d4">
      <inkml:trace xmlns:inkml="http://www.w3.org/2003/InkML" xml:id="stk4" contextRef="#ctx0" brushRef="#br0">17186 10847 135 0,'-6'-18'44'4,"4"4"9"6,4 3-37-5,4-1-5 5,1 2-1-4,11-7-9 3,2 3 2-4,12-8-6 5,1 2 6-5,17-11-6 6,13-1 6-6,13-11-5 5,-1-4 5-5,18-9-5 3,-14 5 5-2,8-16-5 4,-11-1 5-6,17-12-3 7,-13 9 5-7,26-19 0 7,-8 14 5-6,13-9-3 5,-15 11 4-5,12-4-5 5,-25 6 1-5,14 8-5 5,-18 6 1-6,9 5-4 5,-18 6 2-4,3 7-4 5,-20 7 5-4,-6 8-7 3,-17 9-3-4,-11 6-59 5,-14 6 15-5</inkml:trace>
    </iact:actionData>
  </iact:action>
  <iact:action type="add" startTime="32122">
    <iact:property name="dataType"/>
    <iact:actionData xml:id="d5">
      <inkml:trace xmlns:inkml="http://www.w3.org/2003/InkML" xml:id="stk5" contextRef="#ctx0" brushRef="#br0">17253 10452 64 0,'-15'6'21'5,"1"8"11"5,-1 2-12-5,-3 3 1 5,3 2 2-5,-1 11-4 4,2-6-4-4,-2 7-8 5,2 1-1-5,-5 9-5 5,2-10 3-5,-1 8-4 6,-1-6 6-7,11 2-4 7,10-11 5-7,8-12-2 7,8-14 4-7,19-14-4 5,9-6 2-4,10-14-6 6,4 2 1-7,20-3-23 7,5 5-33-6,11-3 3 4</inkml:trace>
    </iact:actionData>
  </iact:action>
  <iact:action type="add" startTime="43046">
    <iact:property name="dataType"/>
    <iact:actionData xml:id="d6">
      <inkml:trace xmlns:inkml="http://www.w3.org/2003/InkML" xml:id="stk6" contextRef="#ctx0" brushRef="#br0">18831 16078 188 0,'-1'-7'53'9,"-3"-1"17"-4,4-2-54 5,5 3-3-5,7-3-2 5,-4 2-7-6,6-5-3 7,-3-1 1-7,4-1-2 6,5 5 1-5,-2-1 0 6,4-1 0-6,9-4 3 4,11-9 13 6,-10-9-6-10,14-5 1 6,4-4-1-7,0-7-4 7,-7 7-2-8,18-6-2 8,-6 0-2-6,13-8-1 5,-2 6 2-5,9-7-2 4,-10 8 0-4,13-3 0 6,-20 6-1-6,5-1-2 5,-13 7-1-6,-2-1-4 6,-13 14-1-5,3 1-2 5,-10-1 3-4,1 7-4 3,-3-4 0-4,-3 2-65 5,-8 6 19-5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26:37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305">
    <iact:property name="dataType"/>
    <iact:actionData xml:id="d0">
      <inkml:trace xmlns:inkml="http://www.w3.org/2003/InkML" xml:id="stk0" contextRef="#ctx0" brushRef="#br0">7827 11567 212 0,'6'-30'44'5,"6"-13"21"6,11-2-65-6,15-15 3 5,10 6-4-6,19-21 4 6,1-5-4-4,23-8 3 4,-3-1-4-5,18-14 5 4,1 7-5-4,19-12 5 5,-15 8-4-6,22-18 4 7,-7 11-5-6,7-20 5 5,-17 20-5-5,12-21 5 5,-29 18-5-5,18-6 5 5,-19 26-4-6,-2-9 5 6,-20 21-5-5,2 8 5 5,-18 25-5-5,-5 4-1 5,-14 24-20-4,6 7-45 4,-19 9 5-6</inkml:trace>
    </iact:actionData>
  </iact:action>
  <iact:action type="add" startTime="3892">
    <iact:property name="dataType"/>
    <iact:actionData xml:id="d1">
      <inkml:trace xmlns:inkml="http://www.w3.org/2003/InkML" xml:id="stk1" contextRef="#ctx0" brushRef="#br0">7813 10958 207 0,'-8'-15'37'9,"-2"-7"24"-4,17 3-61 5,-7 0 0-5,11 6 5 4,-1 6-5-4,3 4 3 5,-4 3-3-5,4 13 5 5,-8-1-4-5,-3 6 6 5,-7 10-7-5,13 16 6 6,-13-6-6-7,-3 15 5 6,1 0-5-5,-3 7 8 6,-1-11-5-7,1 3 8 6,6-9-5-6,-4 0 10 6,8-10-7-5,-2-1 6 6,4-2-9-6,8 0 4 4,11 5-9-3,1 6 3 4,0-8-7-6,9 10 2 6,-4-9-7-4,3-8 3 3,-2-8-7-4,8 4-1 5,-4-12-11-5,8 5-47 5,-5-4-8-5,4 6-21 5</inkml:trace>
    </iact:actionData>
  </iact:action>
  <iact:action type="add" startTime="14518">
    <iact:property name="dataType"/>
    <iact:actionData xml:id="d2">
      <inkml:trace xmlns:inkml="http://www.w3.org/2003/InkML" xml:id="stk2" contextRef="#ctx0" brushRef="#br0">1903 12043 106 0,'-18'-21'27'4,"-2"1"14"6,8 5-31-6,-3-3 1 6,6 4-2-5,0-2-2 6,1 4-7-6,6 1-1 4,2 4 0-4,0 4-1 5,2 6 0-5,3 4-1 5,3 6 2-6,1 5-1 7,4 4 2-7,5-2 0 6,2 1 1-4,3-4-1 3,-1-2 1-3,8-4-1 4,-5-1 0-5,1-6 1 4,-3-6 0-4,7 2 1 5,-8-2-1-5,6-3 1 5,0 5-2-6,7 5 0 7,-13 0 1-6,14 2-2 5,-11-1 2-5,12 3-1 5,-12-3 1-5,14-1 1 4,-7 2 1-4,8-4 2 5,-10 4 2-5,5-5 1 5,-9-1 0-4,12 1 2 3,-5-2-3-4,14 0 1 5,-4 0-1-5,15 2-1 6,-8 3-1-7,3 0-1 6,-10 1 0-5,-1-2 0 4,-9 1 1-3,-3 0 4 4,1-1 1-4,-1-2 1 4,-3-2 0-6,-4-2-1 6,-1-4-3-5,-4-2-1 5,-6-2-1-4,1 5-2 3,-6-4-2-5,-4 1 2 5,2 8 1-3,-10 0 2 4,0 3 2-5,-3 1-2 4,-2 6-1-3,-4 0-1 4,4 0-1-5,-8-1-3 4,3-4 2-3,-6-1 0 4,1-4-1-5,-9-7 0 4,6-4 1-4,-13-9 0 5,1-2 1-5,-12-6 1 5,7 1 0-5,-9-6 2 5,7 5 1-5,-6-2-2 5,5 7 1-5,0 6-2 5,10 2-2-5,1 4-1 5,7 7 0-6,0-2-1 6,5 2 0-5,-3 1 0 5,5 0 0-5,-1 3-1 5,5 5 2-5,4-2-2 5,3 5 1-5,2 2-1 5,5 2 1-5,10 3-1 5,2 0 1-6,11 1-1 6,2-2 1-5,8 1-1 6,0-4 0-7,9-3 1 6,-1-3 0-5,16 4 0 5,-3-8 0-5,16 6 1 5,-5-5-1-4,10-2 0 3,-11-5 1-4,9 5-1 4,-16-2 0-3,2 4-1 3,-15 1 1-4,-8 0 0 5,-14 2 0-5,-6 2 1 5,-11 0 0-5,-10-4 1 6,-1 7 1-7,-11 0 1 6,-1 0 0-4,-10 1-1 3,6 1-1-4,-9 0-1 5,1-4-1-5,-7-1 0 5,4-1 1-5,-15-4 0 5,10-4 0-5,-14-1-1 5,4-5 0-5,-15-4 0 5,10-3 0-5,-15 0 0 5,16 5 1-6,-1-1-1 6,12 1 0-5,-3 6 0 5,11 3 1-5,-3-4-2 5,6 3 2-5,0 2-1 5,10-2 1-5,2-3-2 5,1 2 2-5,9 1-2 4,6 1 0-4,4 1-1 5,8 0 2-5,10 0-2 5,1 0 2-5,13 0 0 5,4 1 1-5,12 3-1 6,3 1-1-7,11 1 1 7,-1 3-1-7,14 1 1 6,-12 0 0-5,9-1 0 4,-7 0 0-3,-4-8 0 4,-15-1 1-5,-2-10-2 4,-14 2 2-4,-9-5 0 6,-10 1 1-6,-3-3 1 5,-10 4 1-5,0-4 1 5,-6 5-1-6,-3 7 0 6,-7-2-2-5,-6 5-2 5,-3 9 0-5,-14 1 0 5,-1 2 1-6,-10 0-2 7,-3-4 2-6,-17-8-1 5,7-3 1-5,-13-6-1 5,4-1 2-5,-2 2-2 5,10 1 0-5,-7-1 0 4,13 0 0-4,3 3 0 5,10-3 2-5,4-4-2 5,24 4 1-5,-4-4 0 5,17 5-1-6,4 2-1 8,10 5 1-8,2 0-1 6,14 2 1-5,-4-4-1 4,6 2 1-4,10-1-1 5,-1-4 2-5,9 3-2 5,3 4 1-5,7-6 0 6,-3 3 0-7,17-1 0 6,-10-1 0-5,11-2 0 5,-13 5 1-5,10-5-1 5,-21 2 0-5,-1 1 0 5,-8 0 1-5,-6 2-2 4,-14 4 2-4,-1-3-2 6,-12 1 2-6,-10-2-1 5,-13 0 1-5,-9-2-1 5,-5 7 1-6,-7-3-1 5,0 0 0-3,-7 6-3 4,9-2-4-5,-7 3-40 5,-5 7-56-5,-10 3 2 5</inkml:trace>
    </iact:actionData>
  </iact:action>
  <iact:action type="add" startTime="16973">
    <iact:property name="dataType"/>
    <iact:actionData xml:id="d3">
      <inkml:trace xmlns:inkml="http://www.w3.org/2003/InkML" xml:id="stk3" contextRef="#ctx0" brushRef="#br0">4284 12033 143 0,'-33'-3'-23'3,"-2"-4"40"8,10 6-46-6,12-1 4 4,8-3 22-3,1 0-1 3,4-5 1-4,0-1 0 5,-3-4 6-5,1 0 10 5,-1 1 7-5,3 3 9 5,0-1 1-5,7 4-3 5,-4 6-8-5,12 4-8 5,3 0-9-5,19 4-2 4,-9-4 0-4,15-1 0 5,-1-4 0-3,-1-5 0 2,-6 6 1-5,16-4-1 6,-14 4 1-5,14 5-1 5,-1 4 1-5,7 3-1 5,-4 5 0-5,15 3 0 5,3 2 1-6,9 2-1 6,-4-11 0-4,17-9 0 3,-13-4 0-4,6-5-1 6,-11-2 1-6,1-3 0 5,-14 2 1-5,-6 3 0 4,-13 1 5-4,-9-4 15 5,-15 6 10-5,-12-2 13 5,-12 2 4-5,-7-2-1 5,-4 2-13-5,-12 3-9 5,-2 1-14-5,-7 1-4 5,-8-1-3-6,-4 9-2 7,-4-6-1-6,-16 5 0 5,-2-3 0-6,-7 2 0 6,-7-7 0-5,-13 0 0 5,10 0 0-5,-8 3-1 5,11 4 1-5,-1 5-1 5,18-4 0-5,-3-1-3 5,13 2-1-5,-7-2-5 5,12-7 0-5,-4 0-3 4,4-7 2-4,2-2 1 6,11-3 5-7,3-3 0 6,16 5 3-5,4-2 0 5,15 7 0-5,11 9-1 6,9 4 0-6,14 10-5 4,6 4-5-4,17 3-14 5,3-7-9-6,25-6-53 6,-2-7 5-4</inkml:trace>
    </iact:actionData>
  </iact:action>
  <iact:action type="add" startTime="22930">
    <iact:property name="dataType"/>
    <iact:actionData xml:id="d4">
      <inkml:trace xmlns:inkml="http://www.w3.org/2003/InkML" xml:id="stk4" contextRef="#ctx0" brushRef="#br0">4798 13032 220 0,'-23'-10'35'4,"-2"-4"26"7,15 9-67-6,2 5 4 5,8-2 6-5,0-3-6 5,5-5 4-6,2-5-2 6,1-17 4-4,2-1-4 2,0 0 5-3,2-12-3 5,1 5 3-4,5 1-6 4,4 4 4-6,17-5-4 6,0 3 3-5,12-6-9 7,6 0 1-9,9-2-21 7,-10 2-8-5,14-13-27 5,-13 4 3-5,12-4 0 5,-12-4-9-5</inkml:trace>
    </iact:actionData>
  </iact:action>
  <iact:action type="add" startTime="27205">
    <iact:property name="dataType"/>
    <iact:actionData xml:id="d5">
      <inkml:trace xmlns:inkml="http://www.w3.org/2003/InkML" xml:id="stk5" contextRef="#ctx0" brushRef="#br0">10511 13442 209 0,'-15'-11'40'5,"-3"-8"27"5,8 1-64-4,6 2 4 3,4-3-3-4,4 4 5 5,-1-1-10-5,10 4 4 6,-3 2-6-7,0 0 5 5,2 2-4-3,1 0 2 3,0-1-7-4,6-2 2 5,4-1-6-5,-5-16 3 6,9 6-3-7,4-22 7 7,6 2-2-7,1-16 5 8,7 0-1-9,6-12 3 7,-6 15-4-4,3-8 5 3,-5 12-4-5,6-2 0 7,-8 10-7-6,11-2-16 5,-6 10-32-6,7 3 1 7</inkml:trace>
    </iact:actionData>
  </iact:action>
  <iact:action type="add" startTime="34657">
    <iact:property name="dataType"/>
    <iact:actionData xml:id="d6">
      <inkml:trace xmlns:inkml="http://www.w3.org/2003/InkML" xml:id="stk6" contextRef="#ctx0" brushRef="#br0">11552 14516 105 0,'-20'-5'18'5,"2"3"15"3,6-4-29-2,2 1 4 3,3-10 3-4,6 3-3 5,1-4 0-4,1-6-4 4,-1-3 6-6,-1-6 3 7,-3 2 9-6,3 1 1 5,-1 12 2-5,0-4-6 4,6 13-5-4,2 9-9 5,-1 3-1-5,7 6-6 5,3-1 5-5,3 7-5 5,4-6 4-5,8 4-4 5,-7-1 5-5,5-6-6 6,-3-8 4-8,2 0-3 8,-6-10 5-7,2-12-4 7,-6 9 3-7,5-3-2 6,-6 1 3-6,-1 5-4 8,3 8 3-8,1-3-4 6,-1 2 4-5,4 3-3 6,-3 3 3-7,3-1-4 7,-5 3 5-6,-1-4-5 4,1-1 5-5,3 4-5 6,-9-6 4-4,13 4-4 4,-9-6 4-6,3 3-4 7,5-1 5-6,9-1-4 5,-6 1 3-6,7 7-4 7,-1-3 4-6,-2-2-5 4,-4 10 5-4,1-5-4 5,-2 5 5-6,-4-2-5 7,-2 2 4-6,-4-7-4 5,-2 0 3-5,-2 1-3 5,-1-3 5-5,0-2-5 5,2 1 5-5,0 3-2 5,-4-1 6-6,-1 3-2 6,3 1 5-5,-1 3-1 5,-2 4 2-5,1 2-6 6,-1 0 1-8,5 0-5 8,-4-2 3-6,2-11-5 5,3 8 5-5,4-9-4 5,-6-2 4-4,4 1-2 2,-3-10 7-3,3 10-2 5,-10 0 5-5,2-10-3 6,-1 5 0-7,8 8-6 7,-8-11 0-6,6 4-4 5,-2 4 4-6,1 2-4 7,-2 1 4-6,1-4-4 4,0 11 4-5,0-15-4 6,-5-2 4-5,-5-1-4 5,8 14 5-5,-5-19-4 5,5 13 4-4,4 5-4 3,-2-5 3-4,-5-1-5 5,0 2 4-4,8 7-4 4,-6-11 4-6,8 15-3 5,3-6 3-3,-5-2-4 4,-4-1 4-5,-6-1-4 5,2-7 5-5,-5-2-1 5,5 0 5-6,0-6 0 6,2 5 3-4,-1-4-2 3,-2 4 3-4,-1-4-7 5,-3 4 2-5,5 1-5 5,1 2 2-5,4 10-6 5,-1 7 6-5,4-2-6 5,-5-3 5-5,1 1-4 5,-4-8 4-5,1 5-4 5,-4-10 5-6,3 2-4 6,-3 3 4-5,1 0-5 5,-3-7 5-5,5 12-4 5,-2-3 3-5,7 1-5 5,-3 4 6-5,4 3-6 5,1-1 5-5,3-4-4 5,-2 7 4-6,1-5-4 6,-3-2 4-5,-1 0-4 5,-2-4 4-5,-1-1-5 6,-4-1 5-7,4-4-3 6,-4 1 3-5,-1 4-4 5,-2-1 5-5,0-4-4 5,0 10 2-4,3-7-3 3,-1-1 4-4,3 9-5 4,0 4 5-3,2-10-4 4,-1 10 4-5,4 2-3 5,-2-10 3-5,-1 4-5 4,1-9 6-3,2 8-6 3,-3-15 6-3,1 5-5 4,1 0 5-6,2 8-5 5,-4-3 4-3,3 10-5 4,0-5 6-5,1 3-5 5,1-4 3-5,3 6-2 5,-5-14 2-5,2 9-3 5,-1-3 3-5,6 8-2 5,-9-15 3-5,0 8-3 4,2-1 3-4,-6-9-3 4,-1 12 1 39,-1-3-1-46,-2-2 2-1,1 0 1 1,11 15-4 6,-2-5 4-2,2 2-5 2,6 4 5-3,-5-16-4 5,-1-6 4-5,8 6-4 5,0 1 4-5,-6-7-4 5,3-4 4-5,-4 3-3 5,-1 4 3-5,0-7-4 5,-4 8 5-5,5 2-5 5,-1 2 5-5,4-4-5 5,-1 4 4-6,4-4-4 6,-3-3 4-4,2 10-4 4,-1-5 3-6,0 2-4 7,-1-4 4-7,-1 2-3 6,-3 3 5-5,6 1-5 6,-5-8 4-6,6 11-3 4,1 0 3-4,3-12-4 5,-3-2 3-5,5 12-2 5,-5-15 2-5,4 0-3 5,-2 8 4-5,8 2-4 5,-7-11 5-6,0 6-5 7,2 5 4-7,-6-12-4 6,-3 7 4-5,7 2-4 5,-1 8 4-5,0-13-5 5,-1 4 6-5,-3-2-5 5,2 4 4-5,-1-8-4 5,-1 10 4-5,3 8-4 5,-2-14 3-5,-3 2-2 5,-4 3 3-6,-2-8-3 6,-4 6 3-5,4 5-4 5,-5-2 5-4,4-2-5 3,-3 2 4-4,1 2-4 5,1-2 4-5,2-2-4 5,0 4 4-5,4-4-4 6,-5-5 3-7,3 11-3 5,-4 1 4-4,2-12-3 5,-1 14 3-5,-1-7-4 5,2 0 4-5,2-5-4 6,-3 8 4-6,6-3-4 4,-3 2 4-4,5 4-4 6,-1 3 5-7,1-3-6 6,4 4 4-6,-1-3-3 6,-3-4 4-5,3-3-4 5,-7 2 4-5,-5-12-3 5,-1 3 3-4,1 9-3 4,-4 1 2-5,-4-1-2 5,8 8 2-5,-5-7-3 4,4 4 3-4,-5-1-3 5,4 1 4-5,-6-9-4 5,10 12 3-5,-5-13-3 5,0-4 5-5,4 7-5 5,0 5 3-5,8-3-3 5,-12 1 2-5,7 2-10 5,-4-3 0-6,-3 3-16 6,-8-7-9-5,6 14-75 6,-6-2 14-7</inkml:trace>
    </iact:actionData>
  </iact:action>
  <iact:action type="add" startTime="46983">
    <iact:property name="dataType"/>
    <iact:actionData xml:id="d7">
      <inkml:trace xmlns:inkml="http://www.w3.org/2003/InkML" xml:id="stk7" contextRef="#ctx0" brushRef="#br0">4189 14441 134 0,'-18'-13'66'5,"1"-2"2"5,2 4-42-6,5 7 1 6,5 4-20-6,4 5 0 7,4-5-8-6,9 0 4 5,4-1-5-4,13-19 6 3,7-9-6-4,4-7 6 5,3-12-6-5,17-10 6 5,-2 6-6-5,12-8 5 5,-2 7-6-5,13 4 2 4,-14 5-14-4,11 5-53 5,-10 14 11-5</inkml:trace>
    </iact:actionData>
  </iact:action>
  <iact:action type="add" startTime="49171">
    <iact:property name="dataType"/>
    <iact:actionData xml:id="d8">
      <inkml:trace xmlns:inkml="http://www.w3.org/2003/InkML" xml:id="stk8" contextRef="#ctx0" brushRef="#br0">10174 14843 235 0,'-22'-10'48'4,"-4"-10"25"6,6 0-72-5,10 0 1 5,3 5-3-5,12-11 5 5,9 1-6-5,10-5 5 5,-2 3-5-4,15-21 5 2,1 13-6-2,7-6-1 3,-2 4-14-4,10-7-53 6,2 17 7-7</inkml:trace>
    </iact:actionData>
  </iact:action>
  <iact:action type="add" startTime="51883">
    <iact:property name="dataType"/>
    <iact:actionData xml:id="d9">
      <inkml:trace xmlns:inkml="http://www.w3.org/2003/InkML" xml:id="stk9" contextRef="#ctx0" brushRef="#br0">4259 15231 172 0,'-5'-46'18'10,"-12"9"25"-5,14 2-56 5,6 7 10-5,7 3 6 5,9 5-6-5,4-3 6 5,-3-5-6-5,-2 0 5 5,4-2-4-5,-4-3 4 5,8 4-5-6,8-5 6 7,2 4-6-6,7-10 6 5,7 2-5-5,2-12 4 7,-4 0-5-10,16-8-3 9,-4-5-17-6,15-15-20 5,-5 0-5-5</inkml:trace>
    </iact:actionData>
  </iact:action>
  <iact:action type="add" startTime="53694">
    <iact:property name="dataType"/>
    <iact:actionData xml:id="d10">
      <inkml:trace xmlns:inkml="http://www.w3.org/2003/InkML" xml:id="stk10" contextRef="#ctx0" brushRef="#br0">10786 15620 103 0,'-6'-4'47'5,"6"3"2"5,-2-1-28-5,4-3-3 5,1-3-12-6,10-4 3 7,1 2-7-6,9-11 4 5,7-1-7-5,13-11 5 5,8-5-5-5,16-11 3 5,1 6-4-6,12-10-5 7,-7 12-18-6,5-6-26 5,-10 16-5-6</inkml:trace>
    </iact:actionData>
  </iact:action>
  <iact:action type="add" startTime="55316">
    <iact:property name="dataType"/>
    <iact:actionData xml:id="d11">
      <inkml:trace xmlns:inkml="http://www.w3.org/2003/InkML" xml:id="stk11" contextRef="#ctx0" brushRef="#br0">11841 17555 90 0,'18'-29'36'4,"13"-9"10"7,-1 2-29-6,14-12 12 4,2 4-10-3,12-10 1 4,-6-1-11-4,9-13 3 3,-3 3-11-4,2-10 4 6,-5 11-7-7,6-1 5 6,-5 15-4-4,8 7 2 2,-13 8-5-2,5 4 4 3,-12 12-6-3,-9 1 4 3,-6 3-2-4,-5 10 3 5,-13-1-6-5,-1 2 6 5,-1 6-3-4,-6 6 5 4,-5-1-4-7,-8 8 6 8,7 5-5-7,-10 1 3 7,6 3-9-6,-1 7-17 5,8-4-21-5,-7 1-4 5,7-2-25-6</inkml:trace>
    </iact:actionData>
  </iact:action>
  <iact:action type="add" startTime="55629">
    <iact:property name="dataType"/>
    <iact:actionData xml:id="d12">
      <inkml:trace xmlns:inkml="http://www.w3.org/2003/InkML" xml:id="stk12" contextRef="#ctx0" brushRef="#br0">12644 17138 84 0,'-13'13'18'4,"3"-3"7"7,12-5-32-6,19-6-17 5,-3-14 2-5</inkml:trace>
    </iact:actionData>
  </iact:action>
  <iact:action type="add" startTime="55749">
    <iact:property name="dataType"/>
    <iact:actionData xml:id="d13">
      <inkml:trace xmlns:inkml="http://www.w3.org/2003/InkML" xml:id="stk13" contextRef="#ctx0" brushRef="#br0">13001 16612 193 0,'-13'-48'67'4,"-9"1"15"6,1 6-58-5,-14-2 3 5,-3 13-15-5,-6 5-1 4,5 12-18-4,-20 18-38 6,6 16-41-7,-6 27-6 6</inkml:trace>
    </iact:actionData>
  </iact:action>
  <iact:action type="add" startTime="62791">
    <iact:property name="dataType"/>
    <iact:actionData xml:id="d14">
      <inkml:trace xmlns:inkml="http://www.w3.org/2003/InkML" xml:id="stk14" contextRef="#ctx0" brushRef="#br0">20319 8004 37 0,'-3'-3'19'5,"1"-4"5"5,-5 4-6-5,4 3 4 6,-2-7 1-6,-7 2 3 4,2 0-4-3,-5-1-2 4,-3-3-8-5,-3 3-4 5,6 1-2-5,-5-5-1 5,1 3 0-7,3 2 0 8,4 3-1-7,-3-1-1 7,4 3-2-6,4 0 0 5,-1 3-1-6,1-3-1 7,2 0 2-6,3 2-2 5,2-2 1-5,4 0 1 6,-1 0 0-7,4-7 6 5,1 1 3-4,5-12 6 5,6-6 3-5,9-12 3 5,8-2-4-5,14-24-2 7,3 4-6-9,12-17-3 8,0 11-3-7,6-23-2 6,-1 14 0-6,13-16-2 6,-3 9 1-4,16-13-1 3,-5 9-2-4,7-16-6 6,-7 15-3-7,1-6-11 6,-21 21-13-5,-1 9-43 6,-19 26 5-7</inkml:trace>
    </iact:actionData>
  </iact:action>
  <iact:action type="add" startTime="69588">
    <iact:property name="dataType"/>
    <iact:actionData xml:id="d15">
      <inkml:trace xmlns:inkml="http://www.w3.org/2003/InkML" xml:id="stk15" contextRef="#ctx0" brushRef="#br0">22864 8253 4 0,'5'-15'11'10,"-2"-5"8"-5,4 0 6 5,-4 7 9-6,-1-7 5 7,-1 5 3-7,-2 0 0 6,-3 2-2-5,-2 1-6 6,2 2-5-7,-2 4-10 6,2-1-6-5,3 2-9 5,1 5 0-5,3-7-6 5,4-1 4-5,-2 0-4 5,1-1 4-6,-1-4-4 6,0 2 5-5,0-1-4 6,0-1 4-7,2-4-4 7,0 2 4-6,6-5-5 5,3-3 5-6,11-10-3 8,1-9 6-10,15-12-1 9,4-11 6-6,6-21-4 5,-2 1 3-5,4-18-3 5,-7 10 2-5,4-16-2 5,-9 14 4-5,2-13-5 5,-2 2 2-5,5-17-7 5,-10 12 3-5,6-4-6 4,-5 14 4-4,5 17-4 5,-11 17 5-5,7 4-5 5,-2 12 4-5,0-7-4 5,-7 4 2-5,3-4-7 5,-8 4 0-6,6 2-13 7,-2 12-6-6,0 5-66 5,-4 12 13-6</inkml:trace>
    </iact:actionData>
  </iact:action>
  <iact:action type="add" startTime="73998">
    <iact:property name="dataType"/>
    <iact:actionData xml:id="d16">
      <inkml:trace xmlns:inkml="http://www.w3.org/2003/InkML" xml:id="stk16" contextRef="#ctx0" brushRef="#br0">23561 8895 263 0,'-8'-23'50'9,"1"-5"28"-4,10 6-76 5,7 1-4-5,2 6 6 5,3 5-5-5,7 0 3 5,-1 0-5-5,4 5 6 5,2 5-5-5,11-2 4 5,0 7-4-5,12 0 2 4,-2 2-7-4,10 3 0 5,-5-4-6-5,9 4 2 6,-8 5-2-7,11 0 5 6,-8-2 1-4,11 11 7 4,-10 4-1-6,13 2 4 6,-13-2-4-5,5 18 5 5,-13-1-4-6,-3 8 4 7,-16 12-4-7,-1 21 3 7,-10 1-5-7,1 21 5 7,-4-11-5-6,1 21 5 5,4-18-5-6,3 9 6 7,-4-7-5-7,3 17 5 7,-6-16-6-6,-6 23 5 4,-11-11-6-4,-4 6 5 5,-9-15-4-6,-9 15 5 7,-9-15-5-6,-15 14 7 5,-5-19-4-5,-10 12 8 5,-3-27-5-5,-8 10 4 5,6-14-5-5,-6 11 4 5,1-19-7-6,-15 13 7 6,6-16-3-5,-16 9 10 5,4-14-4-5,-24 19 8 5,9-14-8-5,-15 22 3 5,3-10-10-5,-20 3 3 5,24-4-7-5,-21-1 5 4,17-21-6-4,-13 8 5 5,15-10-5-5,-15 6 6 5,15-9-7-5,-16 8 5 5,13-6-3-5,-24-2 9 6,17-6-2-7,-28 4 9 6,7-11-3-5,-25-1 4 5,22 3-6-5,-26-10 10 5,34-2-7-6,-8 1 2 6,32-6-6-5,-14-1 3 6,19-3-13-6,-12 4 2 5,12 0-2-5,-16-3 3 5,9-2-4-5,-21 1 6 5,12-6-6-5,-24-2 5 5,15-5-5-6,-13-2 4 6,30 0-4-5,-14-6 6 5,27-4-6-5,1-3 5 5,24 4-4-4,-9-3 4 3,24 6-6-4,-5 0 6 5,10-1-5-5,-5-2 6 4,5-3-7-4,-5 3 6 5,8-4-5-5,-15 0 5 5,11-4-5-5,-11 8 5 5,7-9-6-5,-12 2 6 6,12 4-6-7,-2-1 5 7,4 0-5-7,1 4 6 6,4-6-6-5,1 4 7 4,5-6-6-4,5 8 5 5,4 1-6-5,6 0 5 5,4 1-5-5,1 1 5 6,5 5-5-7,-2-6 5 6,-1 3-5-5,-3 1 5 5,-3-2-4-5,-4 4 4 5,0-2-4-6,-2 4 5 6,4 3-6-5,-7 1 6 5,8-4-6-5,3-3 4 5,9-4-5-4,5-4 5 4,13-3-5-5,2 0 5 5,4-1-3-5,1 1 4 4,0-4-4-4,-1-2 3 4,1-2-7-3,1-7 3 4,2-2-4-6,0 0 6 7,5 1-5-6,2-2 7 5,0 1-4-5,4-6 6 5,9 5-6-5,-2-11 5 5,2 11-4-5,5-5 4 4,-7 8-4-4,-1 0 5 5,-7 10-4-5,-5 4 4 5,-10-4-5-5,0 5 5 5,-5 1-6-5,-3 3 6 5,0 6-7-5,-9 8 7 4,-1 0-6-4,-9 14 4 5,1-1-3-5,-6 6 4 5,6-1-5-5,-3 3 6 5,6-8-5-5,5 12 5 6,6-11-4-7,2 6 4 6,12-3-5-4,0 3 5 3,6-3-5-4,0 5 4 5,7 3-5-5,0-10 5 5,2-1-5-5,4 1 3 5,4-11-4-5,10-2 3 5,7-1-8-5,16 5-5 5,3-8-9-6,11 4-21 6,-6 0-71-4,12 13 14 4</inkml:trace>
    </iact:actionData>
  </iact:action>
  <iact:action type="add" startTime="83875">
    <iact:property name="dataType"/>
    <iact:actionData xml:id="d17">
      <inkml:trace xmlns:inkml="http://www.w3.org/2003/InkML" xml:id="stk17" contextRef="#ctx0" brushRef="#br0">20120 9279 64 0,'-5'-25'45'4,"0"0"3"6,-4-2-18-5,-1 1 10 5,0 2-14-5,0 0 0 4,6 7-14-4,-3 2 1 5,4 8-12-5,1-1 1 5,4 6-7-5,-2-3 0 5,1 10-5-5,-1-3 0 6,-1 0-2-6,-1 3 6 5,-3-4 0-5,2 6 6 4,-4-2-1-4,0 5 6 4,-1-5-6-4,1 2 5 6,2-7-3-7,2 0 5 7,0 0-3-6,1 0 10 5,-1-2-4-5,-2 2 7 5,3-7-6-5,-1 4 4 5,3 1-10-7,0-6 5 8,-2 1-6-7,5 2 5 7,1 5-4-6,-1-6 5 5,2-6-7-5,5-1 4 5,0 1-5-5,5-9 5 5,0-8-6-5,6 5 7 4,-1-10-6-4,10-7 5 6,8-2-5-7,17-7 5 6,2-5-6-4,19-11 5 3,0 1-5-4,17-18 4 5,-13 18-5-5,6-16 4 5,-13 8-5-5,-3-5 6 5,-17 12-6-5,-1-7 4 5,-11 18-4-6,-3 12 2 6,-9 11-15-5,-3 11-67 6,-11 9 16-7</inkml:trace>
    </iact:actionData>
  </iact:action>
  <iact:action type="add" startTime="86715">
    <iact:property name="dataType"/>
    <iact:actionData xml:id="d18">
      <inkml:trace xmlns:inkml="http://www.w3.org/2003/InkML" xml:id="stk18" contextRef="#ctx0" brushRef="#br0">20033 10082 134 0,'-5'0'26'6,"-1"-2"17"3,2 2-44-3,4-3 5 3,4 8-4-4,-1-4 2 5,0-1-6-5,1 2 4 5,-1 0-4-5,0-4 4 5,-1 0-2-5,-2 1 6 4,0-6-4-3,-3 0 6 4,-1-1-2-6,-1-2 5 7,4 4-4-7,-3 1 4 7,3-2-6-6,2 2 2 5,3 5-7-5,2-5-4 5,1 3-15-5,8-1-27 5,-3 1-1-5</inkml:trace>
    </iact:actionData>
  </iact:action>
  <iact:action type="add" startTime="86955">
    <iact:property name="dataType"/>
    <iact:actionData xml:id="d19">
      <inkml:trace xmlns:inkml="http://www.w3.org/2003/InkML" xml:id="stk19" contextRef="#ctx0" brushRef="#br0">20096 9932 48 0,'-3'-11'33'4,"3"1"-1"6,0 3-10-5,0 2-9 5,0 5-6-5,0 0 3 6,0 0-5-7,0 4 11 6,0 1-1-5,-2-2 13 5,-1 5-4-6,-2-6 4 7,3 3-9-6,-1 0 5 5,1-5-12-5,2 0 5 5,2-2-7-5,3-3 4 5,5-2-8-6,10-11 5 6,7-3-6-5,12-14 7 4,5-7-8-3,10-1 5 4,-2-2-8-5,8-1 5 6,-4 8-8-7,10-12 6 7,-6 2-6-7,17-7 2 6,-9 2-8-6,15-2-14 6,-14 7-61-5,8 7-2 5,-14 6-33-5</inkml:trace>
    </iact:actionData>
  </iact:action>
  <iact:action type="add" startTime="89905">
    <iact:property name="dataType"/>
    <iact:actionData xml:id="d20">
      <inkml:trace xmlns:inkml="http://www.w3.org/2003/InkML" xml:id="stk20" contextRef="#ctx0" brushRef="#br0">16368 15696 175 0,'-12'-18'31'5,"2"-6"25"5,7 11-52-4,1-3 2 4,4 2 6-5,1-2 1 4,-1 1-2-3,1 1-2 4,2 0-1-6,-2 0-1 7,2 3-3-7,5 1 0 6,2 0-2-5,8-5 0 5,3-3-1-5,14-9 1 5,4-6-1-6,21-19 2 9,2-4-1-10,26-14 2 8,-4-3-2-7,17-8 0 6,-10 6-1-6,10-6 0 6,-10 6-1-5,15 2 0 6,-12 0 1-7,12-10 2 7,-6 9 2-7,22-18 1 7,-13-2 2-7,34-14 0 7,-11 10-1-7,24-22-4 6,-15 24 0-6,19-18-2 6,-31 12 0-5,11-7-1 5,-25 16 3-5,10-12 3 5,-29 24 4-5,11-5 2 5,-11 11 2-5,13-13-2 5,-16 9-3-5,18-11-3 5,-12 12-3-5,12-17 1 6,-20 21-1-7,15-14-1 5,-15 21 1-3,-7 3-1 4,-14 14 0-6,-3 2-1 6,-19 11 1-5,-3-1-2 6,-8 6 2-7,0-2-2 6,-3 4 1-4,7-2-2 4,-3 6 2-6,7-3-1 6,-8 1 0-5,5-3 0 4,-10 4 1-3,6-3-1 3,-11 2 0-4,4 0 0 6,-8 0 1-6,3-4-1 5,-2 9 1-5,16 0-1 5,-9 1 0-5,14 4-1 4,-8-4 1-4,10-1 0 5,-11 0 0-5,13-9-1 5,-1 2 2-5,11 2-2 5,-4-10 1-5,4-5 0 6,-8 8 1-7,6-7-2 6,-21 8 2-6,10-5-2 6,-10 8 2-5,0-4-1 5,-11 2 0-4,16-2 0 3,-5 2 0-4,10-5-1 5,4 1 2-5,21-4-1 6,-3 3 0-7,11-9-1 7,-8-3 1-6,10 0-1 4,-25 2 1-5,2 0 0 7,-15 10 1-6,1 10-1 4,-18 6 0-4,4 4 0 6,-12 10 0-6,-7 3 0 5,-3 6 0-5,-10 4-2 5,-5 4-1-5,-2 9 0 5,-4-5-1-7,1 5 1 8,0 2 2-6,3-1 1 5,2-3 1-5,-3 11 0 4,0 6-1-3,-7 3 1 4,-2-2 0-5,-8 9-1 5,4 0 2-5,-13-10 0 5,13 4 0-5,-7 1-1 4,8-7 1-4,-2-9-2 5,14 4 1-5,-4-9-2 5,11-4 2-5,-4-4-1 5,10-8 0-5,-1-2 0 5,8 1 1-5,1-12-1 5,6-3 1-5,2-10-2 4,1-3 2-4,6-12-1 6,-3-3 1-7,-2-12-1 6,-5 5 2-5,-4-13 2 5,-4 4 0-5,-4-9 2 5,-2 11 1-5,-4-6 0 5,-5 10 0-5,-10 0-1 5,1 8-1-5,-10-1 0 4,-3 11-2-3,-8-2-2 3,-5 11-1-3,-5 4-3 4,4 6-3-5,-17 2-15 5,11 14-13-6,-4 9-79 7,1 1 12-6</inkml:trace>
    </iact:actionData>
  </iact:action>
  <iact:action type="add" startTime="91865">
    <iact:property name="dataType"/>
    <iact:actionData xml:id="d21">
      <inkml:trace xmlns:inkml="http://www.w3.org/2003/InkML" xml:id="stk21" contextRef="#ctx0" brushRef="#br0">16378 15241 226 0,'-25'-5'44'10,"0"-5"27"-5,5 9-69 4,3-3 5-3,1 4-2 4,8 4 3-5,-6 6-6 5,1-2 2-5,0 5-4 5,-1 0 4-5,-7 7-1 4,9 0 4-4,-6 7-3 6,5-1 3-7,-1 6-5 6,3-1 1-5,-3 9-5 5,9 2 3-4,-9 11-6 3,7-2 5-3,0 2-5 3,2-8 5-4,5-3-5 4,9-11 6-3,4-11-4 3,12-5 4-4,13-8-4 5,-8-6 4 8,3 4 1-16,47 2-4 9,-2 1 4-6,5-3-5 5,-2 9 5-6,-15-1-10 6,-11 0-5-5,10 12-65 5,-5 3 13-5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11/relationships/inkAction" Target="../ink/inkAction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microsoft.com/office/2011/relationships/inkAction" Target="../ink/inkAction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11/relationships/inkAction" Target="../ink/inkAction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microsoft.com/office/2011/relationships/inkAction" Target="../ink/inkAction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microsoft.com/office/2011/relationships/inkAction" Target="../ink/inkAction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Static Member Variables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updated 3/23/20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1C3A56A-E404-46DB-9764-B33531B0A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81"/>
    </mc:Choice>
    <mc:Fallback>
      <p:transition spd="slow" advTm="1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Member Variables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Member Variables</a:t>
            </a:r>
          </a:p>
          <a:p>
            <a:pPr lvl="1"/>
            <a:r>
              <a:rPr lang="en-US" dirty="0"/>
              <a:t>Normally – every object gets its own copy of each of it’s member variables</a:t>
            </a:r>
          </a:p>
          <a:p>
            <a:pPr marL="457200" lvl="2" indent="0">
              <a:buNone/>
            </a:pPr>
            <a:r>
              <a:rPr lang="en-US" dirty="0"/>
              <a:t>	Circle obj1(5);	objects radius value is 5</a:t>
            </a:r>
          </a:p>
          <a:p>
            <a:pPr marL="457200" lvl="2" indent="0">
              <a:buNone/>
            </a:pPr>
            <a:r>
              <a:rPr lang="en-US" dirty="0"/>
              <a:t>	Circle obj2(10);	objects radius value is 10</a:t>
            </a:r>
          </a:p>
          <a:p>
            <a:pPr marL="457200" lvl="2" indent="0">
              <a:buNone/>
            </a:pPr>
            <a:endParaRPr lang="en-US" dirty="0"/>
          </a:p>
          <a:p>
            <a:pPr lvl="1"/>
            <a:r>
              <a:rPr lang="en-US" dirty="0"/>
              <a:t>Objects of the same type can all share static member variables</a:t>
            </a:r>
          </a:p>
          <a:p>
            <a:pPr lvl="2"/>
            <a:r>
              <a:rPr lang="en-US" dirty="0"/>
              <a:t>Make the member variable static inside the class declaration</a:t>
            </a:r>
          </a:p>
          <a:p>
            <a:pPr lvl="2"/>
            <a:r>
              <a:rPr lang="en-US" dirty="0"/>
              <a:t>Declare the static variable outside the class in the global area of the program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E06993-3C32-41B1-84B2-73911461437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63440" y="2401200"/>
              <a:ext cx="204840" cy="58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E06993-3C32-41B1-84B2-7391146143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080" y="2391840"/>
                <a:ext cx="223560" cy="6033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C2A0AF4-8E5D-4997-8FD9-81AEBB5AB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46"/>
    </mc:Choice>
    <mc:Fallback>
      <p:transition spd="slow" advTm="4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Member Variables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Member Variables -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CCAA9-00AA-4DCD-B32F-BC1495E94286}"/>
              </a:ext>
            </a:extLst>
          </p:cNvPr>
          <p:cNvSpPr/>
          <p:nvPr/>
        </p:nvSpPr>
        <p:spPr>
          <a:xfrm>
            <a:off x="1093509" y="1897701"/>
            <a:ext cx="2983584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Circle3.h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Mar 9,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class declaration for Circle3 class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for ee2510 class notes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ifndef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CIRCLE3_H_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CIRCLE3_H_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5032"/>
                </a:solidFill>
                <a:latin typeface="Consolas" panose="020B0609020204030204" pitchFamily="49" charset="0"/>
              </a:rPr>
              <a:t>Circle3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data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static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en-US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functions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Circle3();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end Circle3 class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#endif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3F7F5F"/>
                </a:solidFill>
                <a:latin typeface="Consolas" panose="020B0609020204030204" pitchFamily="49" charset="0"/>
              </a:rPr>
              <a:t>/* CIRCLE3_H_ */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EC5BC-F004-4E81-9CA0-29CAF1390442}"/>
              </a:ext>
            </a:extLst>
          </p:cNvPr>
          <p:cNvSpPr/>
          <p:nvPr/>
        </p:nvSpPr>
        <p:spPr>
          <a:xfrm>
            <a:off x="5066908" y="1897701"/>
            <a:ext cx="2898742" cy="3939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Circle3.</a:t>
            </a:r>
            <a:r>
              <a:rPr lang="en-US" sz="1000" u="sng" dirty="0">
                <a:solidFill>
                  <a:srgbClr val="3F7F5F"/>
                </a:solidFill>
                <a:latin typeface="Consolas" panose="020B0609020204030204" pitchFamily="49" charset="0"/>
              </a:rPr>
              <a:t>cpp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Mar 9,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"Circle3.h"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PI 3.14159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Circle3::Circle3() 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  </a:t>
            </a:r>
            <a:r>
              <a:rPr lang="en-US" sz="10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en-US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fr-FR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Circle3::</a:t>
            </a:r>
            <a:r>
              <a:rPr lang="fr-FR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this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= r;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Circle3::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79BA8B-3B6E-419C-8032-605155AC5B2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96000" y="3355200"/>
              <a:ext cx="6182280" cy="2413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79BA8B-3B6E-419C-8032-605155AC5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6640" y="3345840"/>
                <a:ext cx="6201000" cy="24321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2DF7D9C-7EB9-4775-B38D-86DCE18EB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09"/>
    </mc:Choice>
    <mc:Fallback>
      <p:transition spd="slow" advTm="66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Member Variables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Member Variables -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FFC2E-B5E4-470C-9C71-915819E37E2C}"/>
              </a:ext>
            </a:extLst>
          </p:cNvPr>
          <p:cNvSpPr/>
          <p:nvPr/>
        </p:nvSpPr>
        <p:spPr>
          <a:xfrm>
            <a:off x="628650" y="1646485"/>
            <a:ext cx="4572000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static_ex.cpp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Feb 27,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/////////////////////////////////////////////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program to show the static functionality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////////////////////////////////////////////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&lt;iostream&gt;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"Circle3.h"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using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declare and initialize the static variable</a:t>
            </a:r>
          </a:p>
          <a:p>
            <a:r>
              <a:rPr lang="fr-FR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Circle3::</a:t>
            </a:r>
            <a:r>
              <a:rPr lang="fr-FR" sz="1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 Create some objects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Circle3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obj1;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obj1.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Circle3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obj2;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obj2.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Circle3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obj3;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obj3.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obj2.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obj1.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642880"/>
                </a:solidFill>
                <a:latin typeface="Consolas" panose="020B0609020204030204" pitchFamily="49" charset="0"/>
              </a:rPr>
              <a:t>  system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"pause"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5C272-6D84-43B9-B7DB-BB8A697412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30" t="60180" r="53711" b="20897"/>
          <a:stretch/>
        </p:blipFill>
        <p:spPr>
          <a:xfrm>
            <a:off x="5561814" y="3007150"/>
            <a:ext cx="3280780" cy="172510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DC06E7-87DE-4D32-BE63-A99E5E1410F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91520" y="2791080"/>
              <a:ext cx="8186400" cy="314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DC06E7-87DE-4D32-BE63-A99E5E1410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60" y="2781720"/>
                <a:ext cx="8205120" cy="31618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2FB3977-667D-4129-AC0D-8048A2BDE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64"/>
    </mc:Choice>
    <mc:Fallback>
      <p:transition spd="slow" advTm="8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Member Variables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Member Functions</a:t>
            </a:r>
          </a:p>
          <a:p>
            <a:pPr lvl="1"/>
            <a:r>
              <a:rPr lang="en-US" dirty="0"/>
              <a:t>Normally – functions that only access static member variables are also declared as static</a:t>
            </a:r>
          </a:p>
          <a:p>
            <a:pPr lvl="1"/>
            <a:r>
              <a:rPr lang="en-US" dirty="0"/>
              <a:t>These functions can be called independent of any specific object</a:t>
            </a:r>
          </a:p>
          <a:p>
            <a:pPr marL="457200" lvl="2" indent="0">
              <a:buNone/>
            </a:pPr>
            <a:endParaRPr lang="en-US" dirty="0"/>
          </a:p>
          <a:p>
            <a:pPr lvl="2"/>
            <a:r>
              <a:rPr lang="en-US" dirty="0"/>
              <a:t>Make the member function static inside the class declaration</a:t>
            </a:r>
          </a:p>
          <a:p>
            <a:pPr lvl="2"/>
            <a:r>
              <a:rPr lang="en-US" dirty="0"/>
              <a:t>Call the function separate from an instance of an object by using the reference notation</a:t>
            </a:r>
          </a:p>
          <a:p>
            <a:pPr marL="457200" lvl="2" indent="0">
              <a:buNone/>
            </a:pPr>
            <a:r>
              <a:rPr lang="en-US" dirty="0"/>
              <a:t>	</a:t>
            </a:r>
            <a:r>
              <a:rPr lang="en-US" dirty="0" err="1"/>
              <a:t>ClassName</a:t>
            </a:r>
            <a:r>
              <a:rPr lang="en-US" dirty="0"/>
              <a:t>::</a:t>
            </a:r>
            <a:r>
              <a:rPr lang="en-US" dirty="0" err="1"/>
              <a:t>staticMemberFunction</a:t>
            </a:r>
            <a:r>
              <a:rPr lang="en-US" dirty="0"/>
              <a:t>();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3D24F1-693F-44E1-9AC0-F39A0CBA158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83880" y="4881600"/>
              <a:ext cx="2819520" cy="101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3D24F1-693F-44E1-9AC0-F39A0CBA15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4520" y="4872240"/>
                <a:ext cx="2838240" cy="120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DABD3CB-38E0-4DFA-8BF7-6D5A5D434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65"/>
    </mc:Choice>
    <mc:Fallback>
      <p:transition spd="slow" advTm="39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Member Variables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Member Function - example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BFC491-4BD5-4F32-A533-B14DD4D3979C}"/>
              </a:ext>
            </a:extLst>
          </p:cNvPr>
          <p:cNvSpPr/>
          <p:nvPr/>
        </p:nvSpPr>
        <p:spPr>
          <a:xfrm>
            <a:off x="937967" y="1820757"/>
            <a:ext cx="2993010" cy="4555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Circle4.h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Mar 9,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class declaration for Circle4 class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for ee2510 class notes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ifndef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CIRCLE4_H_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CIRCLE4_H_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5032"/>
                </a:solidFill>
                <a:latin typeface="Consolas" panose="020B0609020204030204" pitchFamily="49" charset="0"/>
              </a:rPr>
              <a:t>Circle4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data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static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circle_cnt4</a:t>
            </a:r>
            <a:r>
              <a:rPr lang="en-US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member functions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Circle4();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static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getCnt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end Circle4 class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#endif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3F7F5F"/>
                </a:solidFill>
                <a:latin typeface="Consolas" panose="020B0609020204030204" pitchFamily="49" charset="0"/>
              </a:rPr>
              <a:t>/* CIRCLE4_H_ */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968A8-77B1-4479-B055-2B7124102BD6}"/>
              </a:ext>
            </a:extLst>
          </p:cNvPr>
          <p:cNvSpPr/>
          <p:nvPr/>
        </p:nvSpPr>
        <p:spPr>
          <a:xfrm>
            <a:off x="4759651" y="1820757"/>
            <a:ext cx="2927025" cy="4555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Circle4.cpp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Mar 9,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"Circle4.h"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PI 3.14159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Circle4::Circle4() 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  circle_cnt4</a:t>
            </a:r>
            <a:r>
              <a:rPr lang="en-US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fr-FR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Circle4::</a:t>
            </a:r>
            <a:r>
              <a:rPr lang="fr-FR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this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= r;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Circle4::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Circle4::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getCnt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circle_cnt4</a:t>
            </a:r>
            <a:r>
              <a:rPr lang="en-US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B0BFEB-AAE9-47F9-92F6-E6864A7154E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23320" y="3361680"/>
              <a:ext cx="4622400" cy="242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B0BFEB-AAE9-47F9-92F6-E6864A7154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960" y="3352320"/>
                <a:ext cx="4641120" cy="2445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16F0E9F-B60B-4A24-8480-6A9E99306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12"/>
    </mc:Choice>
    <mc:Fallback>
      <p:transition spd="slow" advTm="48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Member Variables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Member Function - example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D9BFD-9237-4C2C-88B6-5E9FCE5470CD}"/>
              </a:ext>
            </a:extLst>
          </p:cNvPr>
          <p:cNvSpPr/>
          <p:nvPr/>
        </p:nvSpPr>
        <p:spPr>
          <a:xfrm>
            <a:off x="364699" y="1687354"/>
            <a:ext cx="5809857" cy="4862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static_ex2.cpp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Created on: Feb 27, 2019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      Author: johnsontimoj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*/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/////////////////////////////////////////////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program to show the static functionality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////////////////////////////////////////////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&lt;iostream&gt;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"Circle4.h"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using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declare and initialize the static variable</a:t>
            </a:r>
          </a:p>
          <a:p>
            <a:r>
              <a:rPr lang="fr-FR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fr-FR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Circle4::circle_cnt4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 Create some objects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obj1;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obj1.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circle_cnt4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dirty="0">
                <a:solidFill>
                  <a:srgbClr val="2A00FF"/>
                </a:solidFill>
                <a:latin typeface="Consolas" panose="020B0609020204030204" pitchFamily="49" charset="0"/>
              </a:rPr>
              <a:t>"Current num circles using static </a:t>
            </a:r>
            <a:r>
              <a:rPr lang="en-US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fn</a:t>
            </a:r>
            <a:r>
              <a:rPr lang="en-US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Circle4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getCnt</a:t>
            </a:r>
            <a:r>
              <a:rPr lang="en-US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() &lt;&lt; </a:t>
            </a:r>
            <a:r>
              <a:rPr lang="en-US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en-US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obj2;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obj2.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circle_cnt4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Circle4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obj3;</a:t>
            </a:r>
          </a:p>
          <a:p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 cout &lt;&lt; 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Current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num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circles</a:t>
            </a:r>
            <a:r>
              <a:rPr lang="fr-FR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obj3.</a:t>
            </a:r>
            <a:r>
              <a:rPr lang="fr-FR" sz="1000" i="1" dirty="0">
                <a:solidFill>
                  <a:srgbClr val="0000C0"/>
                </a:solidFill>
                <a:latin typeface="Consolas" panose="020B0609020204030204" pitchFamily="49" charset="0"/>
              </a:rPr>
              <a:t>circle_cnt4</a:t>
            </a:r>
            <a:r>
              <a:rPr lang="fr-FR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fr-FR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dirty="0">
                <a:solidFill>
                  <a:srgbClr val="2A00FF"/>
                </a:solidFill>
                <a:latin typeface="Consolas" panose="020B0609020204030204" pitchFamily="49" charset="0"/>
              </a:rPr>
              <a:t>"Current num circles using static </a:t>
            </a:r>
            <a:r>
              <a:rPr lang="en-US" sz="1000" dirty="0" err="1">
                <a:solidFill>
                  <a:srgbClr val="2A00FF"/>
                </a:solidFill>
                <a:latin typeface="Consolas" panose="020B0609020204030204" pitchFamily="49" charset="0"/>
              </a:rPr>
              <a:t>fn</a:t>
            </a:r>
            <a:r>
              <a:rPr lang="en-US" sz="1000" dirty="0">
                <a:solidFill>
                  <a:srgbClr val="2A00FF"/>
                </a:solidFill>
                <a:latin typeface="Consolas" panose="020B0609020204030204" pitchFamily="49" charset="0"/>
              </a:rPr>
              <a:t>: 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Circle4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getCnt</a:t>
            </a:r>
            <a:r>
              <a:rPr lang="en-US" sz="1000" i="1" dirty="0">
                <a:solidFill>
                  <a:srgbClr val="000000"/>
                </a:solidFill>
                <a:latin typeface="Consolas" panose="020B0609020204030204" pitchFamily="49" charset="0"/>
              </a:rPr>
              <a:t>() &lt;&lt; </a:t>
            </a:r>
            <a:r>
              <a:rPr lang="en-US" sz="1000" b="1" i="1" dirty="0" err="1">
                <a:solidFill>
                  <a:srgbClr val="642880"/>
                </a:solidFill>
                <a:latin typeface="Consolas" panose="020B0609020204030204" pitchFamily="49" charset="0"/>
              </a:rPr>
              <a:t>endl</a:t>
            </a:r>
            <a:r>
              <a:rPr lang="en-US" sz="1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642880"/>
                </a:solidFill>
                <a:latin typeface="Consolas" panose="020B0609020204030204" pitchFamily="49" charset="0"/>
              </a:rPr>
              <a:t>  system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"pause"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72E04-1E09-4AE8-A663-6BEC1AA6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36" t="60856" r="50000" b="21235"/>
          <a:stretch/>
        </p:blipFill>
        <p:spPr>
          <a:xfrm>
            <a:off x="4847350" y="2585301"/>
            <a:ext cx="3931951" cy="168739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75C2BF-5FFE-43F4-B1B0-C29445D1557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51600" y="2108880"/>
              <a:ext cx="8305200" cy="421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75C2BF-5FFE-43F4-B1B0-C29445D155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240" y="2099520"/>
                <a:ext cx="8323920" cy="4230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6A627B7-51CD-46EF-B193-1BF444FFF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1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441"/>
    </mc:Choice>
    <mc:Fallback>
      <p:transition spd="slow" advTm="117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10796</TotalTime>
  <Words>965</Words>
  <Application>Microsoft Office PowerPoint</Application>
  <PresentationFormat>On-screen Show (4:3)</PresentationFormat>
  <Paragraphs>201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Consolas</vt:lpstr>
      <vt:lpstr>Office Theme</vt:lpstr>
      <vt:lpstr>Static Member Variables and Functions</vt:lpstr>
      <vt:lpstr>Static Member Variables &amp; Functions</vt:lpstr>
      <vt:lpstr>Static Member Variables &amp; Functions</vt:lpstr>
      <vt:lpstr>Static Member Variables &amp; Functions</vt:lpstr>
      <vt:lpstr>Static Member Variables &amp; Functions</vt:lpstr>
      <vt:lpstr>Static Member Variables &amp; Functions</vt:lpstr>
      <vt:lpstr>Static Member Variables &amp;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402</cp:revision>
  <dcterms:created xsi:type="dcterms:W3CDTF">2016-05-09T17:50:46Z</dcterms:created>
  <dcterms:modified xsi:type="dcterms:W3CDTF">2020-03-23T16:35:31Z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