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15"/>
  </p:notesMasterIdLst>
  <p:sldIdLst>
    <p:sldId id="344" r:id="rId2"/>
    <p:sldId id="349" r:id="rId3"/>
    <p:sldId id="350" r:id="rId4"/>
    <p:sldId id="351" r:id="rId5"/>
    <p:sldId id="352" r:id="rId6"/>
    <p:sldId id="353" r:id="rId7"/>
    <p:sldId id="354" r:id="rId8"/>
    <p:sldId id="356" r:id="rId9"/>
    <p:sldId id="357" r:id="rId10"/>
    <p:sldId id="359" r:id="rId11"/>
    <p:sldId id="360" r:id="rId12"/>
    <p:sldId id="361" r:id="rId13"/>
    <p:sldId id="362"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9" autoAdjust="0"/>
    <p:restoredTop sz="94356" autoAdjust="0"/>
  </p:normalViewPr>
  <p:slideViewPr>
    <p:cSldViewPr snapToGrid="0">
      <p:cViewPr varScale="1">
        <p:scale>
          <a:sx n="61" d="100"/>
          <a:sy n="61" d="100"/>
        </p:scale>
        <p:origin x="9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9347" units="cm"/>
          <inkml:channel name="Y" type="integer" max="16508" units="cm"/>
          <inkml:channel name="F" type="integer" max="2047" units="dev"/>
          <inkml:channel name="T" type="integer" max="2.14748E9" units="dev"/>
        </inkml:traceFormat>
        <inkml:channelProperties>
          <inkml:channelProperty channel="X" name="resolution" value="1000.23859" units="1/cm"/>
          <inkml:channelProperty channel="Y" name="resolution" value="1000.48486" units="1/cm"/>
          <inkml:channelProperty channel="F" name="resolution" value="0" units="1/dev"/>
          <inkml:channelProperty channel="T" name="resolution" value="1" units="1/dev"/>
        </inkml:channelProperties>
      </inkml:inkSource>
      <inkml:timestamp xml:id="ts0" timeString="2020-05-04T13:51:56.664"/>
    </inkml:context>
    <inkml:brush xml:id="br0">
      <inkml:brushProperty name="width" value="0.05292" units="cm"/>
      <inkml:brushProperty name="height" value="0.05292" units="cm"/>
      <inkml:brushProperty name="color" value="#FF0000"/>
    </inkml:brush>
  </inkml:definitions>
  <iact:action type="add" startTime="5124">
    <iact:property name="dataType"/>
    <iact:actionData xml:id="d0">
      <inkml:trace xmlns:inkml="http://www.w3.org/2003/InkML" xml:id="stk0" contextRef="#ctx0" brushRef="#br0">7337 9489 27 0,'5'-11'19'10,"3"11"-3"-6,-1-12-2 7,-2 2-6-6,3-1 1 5,-1-4 4-5,1-7-1 5,-1 5 2-5,4-4 0 5,-1-2-2-6,3-12-1 6,-1 2 1-5,0-17 3 5,4-2 2-4,-4-24-2 3,1 5 1-4,-1-26-2 9,4 11-2-13,-2-25-3 9,-1 11-1-5,7-26-2 5,0 10 3-5,8-25 0 4,-6 12 1-4,16-11-2 5,3 19 2-5,6-2-6 5,-14 17 0-5,13-5-4 5,-12 18 2-5,4-15-4 5,2 12 5-5,9-17-4 6,-5 5 2-8,2-18-2 7,-13 8 2-5,1-10-3 5,-6 24 1-5,0 6-8 5,-6 25-4-5,-6 15-58 5,-6 25 12-5</inkml:trace>
    </iact:actionData>
  </iact:action>
  <iact:action type="add" startTime="8106">
    <iact:property name="dataType"/>
    <iact:actionData xml:id="d1">
      <inkml:trace xmlns:inkml="http://www.w3.org/2003/InkML" xml:id="stk1" contextRef="#ctx0" brushRef="#br0">5185 11944 19 0,'5'-9'8'4,"2"-4"8"7,-7-7-5-7,0-1 14 6,8 2-4-5,-11-14 10 5,3 5-10-5,0-5 3 5,3 11-12-5,-3-16 2 5,2 7-10-6,3-13 5 6,1 3-8-5,-1-15 5 6,4 7-6-7,-1 1 5 7,2 5-6-6,2-2 6 6,-2 5-7-8,1-4 6 7,2 1-6-4,1-2 5 4,-3 2-5-6,-1-11 5 6,-1 3-5-5,2 8 5 5,-4-2-6-5,3 2 6 5,0 3-5-5,1-3 5 5,-2-2-6-5,2 4 6 5,1 4-6-5,1 1 6 5,1 14-6-6,1 0 5 6,-4 9-5-5,2 3 5 4,-3 5-4-3,5-5 5 3,-6 9-5-3,-1-6 6 4,-6 5-6-5,-4 1 5 5,-1 1-6-5,-7 6 7 5,3 9-6-5,-5 4 6 4,2 7-4-3,-1 6 5 3,1 2-7-4,-2 13 6 5,7 1-6-5,0 23 5 5,2-1-6-5,-4 16 5 5,2-9-4-5,-6 14 5 5,-3-21-5-5,-4 4 6 5,0-17-4-5,3 4 5 4,2-18-5-4,-6-1 5 5,3-16-5-4,7 18 5 3,0-13-6-4,4-1 4 5,5 1-5-5,0 1 5 5,1-10-6-5,4-1 6 5,0 1-7-6,-2-4 6 6,4 9-6-5,-5-16 5 5,-2-1-5-5,-2 2 4 5,-1-12-5-5,-5-14 7 6,-4-5-5-7,0-8 9 6,1-10-1-5,1 4 8 5,6-2-5-5,1-13 4 6,3-5-8-7,8-5 3 6,2-7-8-5,7-9 4 4,4 7-5-3,4-9 5 4,-1 3-5-6,4 0 3 7,-12 3-7-6,4 1 5 5,-3 20-6-6,-5 0 4 7,-6 12-4-6,3 12 6 4,-8 10-4-4,-1 2 5 5,5 5-4-5,-3 1 6 5,1 4-5-5,2 1 5 5,-3 0-6-5,-1 2 4 5,1 5-5-5,0 7 4 5,-4 5-4-5,0 8 5 4,-1 9-4-4,-3 6 4 5,-1 12-3-5,2 2 4 5,3 8-4-5,-4 8 4 5,1 3-4-5,-2 3 5 5,-1 2-4-5,4 5-1 5,4 2-21-5,2-1-25 5,3-8-2-5</inkml:trace>
    </iact:actionData>
  </iact:action>
  <iact:action type="add" startTime="72279">
    <iact:property name="dataType"/>
    <iact:actionData xml:id="d2">
      <inkml:trace xmlns:inkml="http://www.w3.org/2003/InkML" xml:id="stk2" contextRef="#ctx0" brushRef="#br0">4398 14833 5 0,'12'-20'2'6,"10"-2"-1"3,-6 4 2-4,2-3-5 5,-3 6 3-5,7-5-4 5,-7 7 2-5,6-7-2 5</inkml:trace>
    </iact:actionData>
  </iact:action>
  <iact:action type="add" startTime="75316">
    <iact:property name="dataType"/>
    <iact:actionData xml:id="d3">
      <inkml:trace xmlns:inkml="http://www.w3.org/2003/InkML" xml:id="stk3" contextRef="#ctx0" brushRef="#br0">17166 15518 138 0,'-6'0'33'4,"1"-3"12"6,5 1-38-4,1-3 2 4,3-1 3-6,4-4 1 7,0 0 0-6,2-2-2 4,3 1-4-4,2-6-3 5,4 0-2-5,6-7-2 5,-4-3 2-4,11-8-3 3,-4 2 2-4,3-14-2 5,1 9 1-4,-2-5-7 3,-4 0 2-3,-1-12-3 2,-8 7 4-3,-10-8 1 5,-4 4 11-5,-13-3 10 6,-2 12 6-7,-4 0 5 7,-4 8 1-7,-3-8-3 6,4 10-8-4,-4-10-4 3,0 5-4-4,0-5-4 4,-2 8-2-4,-12-8-4 6,11 8 2-6,-13-8-4 5,5 13 3-5,-16-4-2 5,10 10 3-6,-10 5-3 6,10 13 4-5,-16-4-2 6,13 16 3-6,-20 3-4 4,13 4 2-4,-18 2-3 5,21 10 2-6,-6-4-3 7,20 8 3-6,-7-3-3 5,15 1 2-5,4 11-3 5,2 5 3-5,4 12-3 5,7-2 3-5,8 15-2 5,7-7 2-5,6 16-2 3,7-1 2-2,13 19-2 4,2-9 3-5,13 10-4 5,4-20 4-5,12 1-5 5,-6-24 0-5,11 0-10 5,-5-20-3-5,6-10-31 5,-9-11-49-5,12-10 5 4</inkml:trace>
    </iact:actionData>
  </iact:action>
  <iact:action type="add" startTime="82464">
    <iact:property name="dataType"/>
    <iact:actionData xml:id="d4">
      <inkml:trace xmlns:inkml="http://www.w3.org/2003/InkML" xml:id="stk4" contextRef="#ctx0" brushRef="#br0">19080 15686 142 0,'-5'3'44'5,"0"-6"9"5,14 5-34-5,-9-4-8 5,13 2-1-6,2-2-2 7,2-6-1-7,4 0-5 7,7-2 0-7,1-5-2 7,0 3 2-7,6-9-2 6,-5-1 3-4,12 0-4 3,-12-6 3-5,6-2-3 6,-8-4 3-4,6-11-3 4,-10-2 3-5,13-12-3 5,-5 2 4-5,6 1-4 5,-10-7 3-5,3-2-2 6,-9 12 2-7,-5-10-3 5,-7 5 3-4,5 8-1 5,-9 7 5-5,2-2-1 5,-4 7 5-4,-4 0-1 4,-2 6 2-6,-1-6-2 6,-14 1 2-5,-1-7-2 5,-7 5 4-5,-8 1-2 5,-10-3 4-5,5 8-4 4,-4 9 1-4,-6-4-4 5,1 5 1-5,-11-5-3 5,0 1 2-5,-7 1-3 5,4 2 0-5,-14-2-2 6,4 1 0-6,-19-3-3 4,7-2 2-4,-13 0-2 4,13 7 2-4,-7-2-2 5,21 5 2-5,-14 0-3 6,11 7 3-7,-9-2-2 6,13 11 1-4,-9 6-2 3,13 6 2-4,-8 6-3 6,14 1 3-6,-8 1-3 3,8 1 3-2,0 8-3 4,9 3 3-5,-5 8-4 5,-3 3 3-6,-3 9-3 7,-1 1 3-6,6 16-3 5,7-10 4-5,10 13-3 5,11-8 4-5,7 16-4 5,7-16 4-6,10 16-2 6,11-6 2-5,14 21-3 5,4-8 3-5,14 17-4 5,7-7 2-5,9 13-2 5,-8-20 2-5,10 10-2 5,-13-14 3-5,12 14-5 4,-16-15 4-4,11 1-4 5,-3-18 3-5,16 8-5 5,-7-21 0-5,32-1-17 5,-4-7-11-5,19-10-61 5,-6-21 4-5</inkml:trace>
    </iact:actionData>
  </iact:action>
  <iact:action type="add" startTime="89007">
    <iact:property name="dataType"/>
    <iact:actionData xml:id="d5">
      <inkml:trace xmlns:inkml="http://www.w3.org/2003/InkML" xml:id="stk5" contextRef="#ctx0" brushRef="#br0">4667 15663 11 0,'7'-5'21'5,"1"1"-5"5,-3-4 0-6,5-2-3 7,0-1-5-7,0-4-4 6,3-2 1-4,1 0-3 4,1 3 2-5,3-1-3 5,2 6 0-5,11-1-2 5,-2 5 2-5,9-3-3 4,0 5-1-5,-2-12-18 7,3 0 3-7</inkml:trace>
    </iact:actionData>
  </iact:action>
  <iact:action type="add" startTime="99990">
    <iact:property name="dataType"/>
    <iact:actionData xml:id="d6">
      <inkml:trace xmlns:inkml="http://www.w3.org/2003/InkML" xml:id="stk6" contextRef="#ctx0" brushRef="#br0">20115 15566 164 0,'-10'2'47'5,"1"0"13"5,6-1-44-5,1-1-8 5,7 0 0-6,2-5-2 7,5-1-2-6,3-4-3 4,0-2 1-4,3-3-2 5,2 4 2-6,3-9-2 6,-6 3 1-4,7-4 0 3,-5 2 2-3,7-7-3 4,-14 3 3-6,9-6-3 6,-4 1 2-4,3-3-2 5,-5-1 1-8,8-3-2 8,-10-5 3-7,7 1-2 6,-11-10 2-5,7 0-3 6,-4 7 3-7,-10-4-2 7,3 4 2-7,0 4-1 6,-7 3 2-5,-8-3 2 5,7 5 5-5,-14 0 2 5,5 4 3-6,-14-5 2 6,-4 7 0-5,-2-1-3 5,3 6 0-5,-8-8-6 5,7 7-1-5,4-5-4 5,-1 0 1-5,-5-10-4 5,9 16 2-5,-2-8-2 5,4 4 2-5,-3 4-3 4,6 10 3-4,-5-4-2 6,1 4 2-7,1 7-1 6,1 5 1-5,0 7-1 6,0-2 1-7,2 10-2 6,3-2 1-4,-2 12-1 3,-1-7 1-4,5 9-2 4,-4-4 2-3,0 18-2 3,9-2 2-4,-8-3-1 6,7 6 1-7,-1 2-2 7,-6-9 2-7,-4 0-2 7,20 8 2-6,-5 2-2 5,-2-3 2-5,12 11-3 5,0-2 4-6,-3 7-4 6,-2-5 4-5,8 10-3 5,0-3 2-6,2-5-2 6,-3-7 2-5,10 2-2 5,3-7 2-4,3-5-3 4,2-1 2-5,8-3-10 5,3-9-4-6,-1-3-23 6,-2-5 6-5,2-9-64 6,-1-11 9-7</inkml:trace>
    </iact:actionData>
  </iact:action>
  <iact:action type="add" startTime="123656">
    <iact:property name="dataType"/>
    <iact:actionData xml:id="d7">
      <inkml:trace xmlns:inkml="http://www.w3.org/2003/InkML" xml:id="stk7" contextRef="#ctx0" brushRef="#br0">20716 15361 187 0,'-7'1'40'5,"10"8"17"5,2-8-53-4,0 3-2 3,0-3 2-4,4 1-3 5,-4-4 2-5,-2 2-3 5,2-3 3-4,-4-5-3 3,8-4 3-5,1 0-2 6,1-1 2-5,3-8-2 5,1-1 2-4,3 0-2 4,-5-9 3-6,0-7-4 6,4 16 3-5,1-16-3 6,-4-5 3-6,4 0-4 4,0 1 3-5,-8-14-3 6,-5 4 3-4,5-1-2 4,-12 7 2-5,2-11-3 5,0 6 3-5,-1-12-2 5,-8 10 4-6,-2-9 2 6,-1 11 6-4,-9 1 0 3,2 17 3-4,-11-15-1 5,7 20 0-6,-8-1-3 7,-1 8 3-6,-4 1-2 5,4 12 2-5,-8 3-5 5,12 6 2-5,-9 9-5 5,9 2-1-5,-3 9-4 5,4 9 1-5,4 13-3 5,0 1 3-6,3 14-4 6,5 1 4-5,0 16-4 5,-2-15 4-5,12 21-3 6,-5-11 2-7,14 14-1 6,2-9 1-5,16 11-1 6,-4-13 1-7,22 5-2 5,-2-18 2-4,5-8-7 5,7-17-2-5,8-11-24 5,-5-20-40-5,2-6-27 6,-12-10-23-7</inkml:trace>
    </iact:actionData>
  </iact:action>
  <iact:action type="add" startTime="128632">
    <iact:property name="dataType"/>
    <iact:actionData xml:id="d8">
      <inkml:trace xmlns:inkml="http://www.w3.org/2003/InkML" xml:id="stk8" contextRef="#ctx0" brushRef="#br0">21728 15566 201 0,'-6'15'43'5,"12"2"20"5,1-10-63-6,8-2 4 7,13-5-6-6,-3-7 6 5,0-3-6-5,8-10 5 4,-1 4-5-5,1-18 6 6,0-2-6-4,9-11 5 5,-6-1-5-8,4-13 5 8,-4 6-6-6,3-6 5 5,-6 8-6-4,-2-10 5 3,-4 11-4-3,-4-6 4 3,-10 0-3-4,-3-5 7 5,-3 13-3-6,-4-10 10 6,-9 1-4-5,1 0 6 5,-2 5-7-5,-5-6 3 5,-1 5-9-5,-5-3 3 5,-2 10-5-5,-3-5 5 6,-5 8-5-7,-7 9 6 5,1 2-5-4,-9 3 6 5,-2 9-6-4,-9 2 8 3,7 10-3-4,-3 7 7 5,-9 1-7-5,-3 4 6 5,7 3-8-5,-9 7 4 6,-1-2-8-7,7 6 4 6,10 1-4-5,-5 3 4 5,9-2-5-5,-5 4 5 6,9-6-6-7,-7 9 6 6,17 0-6-5,-11 6 5 5,9 9-4-5,-2-5 4 5,14 7-4-5,-12-7 5 5,15-4-6-6,7 4 6 6,10 5-6-5,5-5 6 5,7 4-7-6,6 6 6 7,-1-8-6-6,-4 6 6 5,5 5-5-5,7 7 5 5,-5 0-5-5,2 11 6 5,-7-5-6-6,-7 4 6 6,2-9-5-5,2 11 5 5,6-11-6-4,17 7 6 3,-2-11-5-4,7-1 4 5,-5-13-5-4,6-4 6 3,-3-10-6-3,9-7 5 3,-1-2-5-4,19-12 4 5,-2-4-13-6,17-11-74 6,0-13 21-5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9347" units="cm"/>
          <inkml:channel name="Y" type="integer" max="16508" units="cm"/>
          <inkml:channel name="F" type="integer" max="2047" units="dev"/>
          <inkml:channel name="T" type="integer" max="2.14748E9" units="dev"/>
        </inkml:traceFormat>
        <inkml:channelProperties>
          <inkml:channelProperty channel="X" name="resolution" value="1000.23859" units="1/cm"/>
          <inkml:channelProperty channel="Y" name="resolution" value="1000.48486" units="1/cm"/>
          <inkml:channelProperty channel="F" name="resolution" value="0" units="1/dev"/>
          <inkml:channelProperty channel="T" name="resolution" value="1" units="1/dev"/>
        </inkml:channelProperties>
      </inkml:inkSource>
      <inkml:timestamp xml:id="ts0" timeString="2020-05-04T13:51:56.664"/>
    </inkml:context>
    <inkml:brush xml:id="br0">
      <inkml:brushProperty name="width" value="0.05292" units="cm"/>
      <inkml:brushProperty name="height" value="0.05292" units="cm"/>
      <inkml:brushProperty name="color" value="#FF0000"/>
    </inkml:brush>
  </inkml:definitions>
  <iact:action type="add" startTime="3269">
    <iact:property name="dataType"/>
    <iact:actionData xml:id="d0">
      <inkml:trace xmlns:inkml="http://www.w3.org/2003/InkML" xml:id="stk0" contextRef="#ctx0" brushRef="#br0">4388 9670 217 0,'29'0'47'3,"7"0"20"-3,6-5-64 8,2-5 0-7,-24-36 0 9,7 4-2-5,9-16 2 6,3-6-1-6,10-13-3 5,-5 4 4-5,14-20-4 5,-3 15 3-6,4-21-2 7,-7 2 2-6,9-9-4 5,-6 18-1 1,-2-21-14-7,-5 19-5 0,-3-13-49 6,-8 9 4-5</inkml:trace>
    </iact:actionData>
  </iact:action>
  <iact:action type="add" startTime="5624">
    <iact:property name="dataType"/>
    <iact:actionData xml:id="d1">
      <inkml:trace xmlns:inkml="http://www.w3.org/2003/InkML" xml:id="stk1" contextRef="#ctx0" brushRef="#br0">4674 11574 173 0,'-7'15'30'10,"1"-15"18"-6,11 3-52 6,3 5 1-5,7-8-1 6,2-8-7-7,-1 0-7 7,1-6-8-7,-2 1 2 6,-4 1 0-5,-1-7 8 4,-5-3 7-4,-3-1 11 6,0-4-2-7,-1-1 7 7,-1-2-5-7,2-3 5 7,6 0-6-6,0-5 5 5,1 3-7-4,4 0 4 3,-3 0-5-4,0-2 5 4,2 8-6-5,1-3 6 7,2 7-6-6,6 2 5 5,-1-5-5-5,5-4 5 5,-3 1-6-5,-1-7 6 5,-2-1-5-5,14 6-3 5,-17 7-23-5,4 6 5 4</inkml:trace>
    </iact:actionData>
  </iact:action>
  <iact:action type="add" startTime="5995">
    <iact:property name="dataType"/>
    <iact:actionData xml:id="d2">
      <inkml:trace xmlns:inkml="http://www.w3.org/2003/InkML" xml:id="stk2" contextRef="#ctx0" brushRef="#br0">4974 11340 11 0,'-38'91'3'1,"-7"4"3"8,12-14-8-4,8-1-1 5,5-26 1-4</inkml:trace>
    </iact:actionData>
  </iact:action>
  <iact:action type="add" startTime="14543">
    <iact:property name="dataType"/>
    <iact:actionData xml:id="d3">
      <inkml:trace xmlns:inkml="http://www.w3.org/2003/InkML" xml:id="stk3" contextRef="#ctx0" brushRef="#br0">1712 10762 47 0,'-15'-1'10'8,"-3"1"6"-1,6 0-14-3,-9 0-3 6,-1 0 3-5,1 9-3 5,-7-2 2-3,-6 8-2 0,8 2 4-2,4 9-2 6,-4-4 4-7,4 11-1 6,0-3 3-4,6 5-3 3,-1-10 1-4,1 9-3 5,4-2 1-4,2 4-2 5,7-7 1-7,3 12-3 4,0-13 3-2,0 1-3 4,8-8 3-6,-1-1-3 8,6-8 2-8,9 3-4 6,6-4 3-3,5-6-4 1,-1 0-2-3,6-5-17 5,0-1 3-5</inkml:trace>
    </iact:actionData>
  </iact:action>
  <iact:action type="add" startTime="48687">
    <iact:property name="dataType"/>
    <iact:actionData xml:id="d4">
      <inkml:trace xmlns:inkml="http://www.w3.org/2003/InkML" xml:id="stk4" contextRef="#ctx0" brushRef="#br0">20536 13804 102 0,'-33'-2'113'16,"-2"2"-77"-11,-49-3 2 3,6-4-12-3,-7-2 2 6,10-1-16-7,20 5 1 6,17-5-12-4,-8 1 3 2,14 16-6-3,-4 0 4 5,6 1-5-5,-8 10 5 5,13 5-5-4,-10-3 6 4,-2-3-5-6,1 8 8 6,18 6-3-5,-7-2 8 8,11 4-4-9,-1 10 7 3,9-7-8-2,-3 3 5 5,9-1-7-5,7 3 3 7,11-3-7-9,6 10 4 7,7-8-5-5,1 3 4 5,3-6-5-5,11 4 6 6,-4-11-7-7,4-8 7 6,6-5-7-4,9-8 5 2,-1-18-4-3,21-13 5 5,-5-3-5-5,12-18 5 5,-15-10-5-2,12-9 5-1,-18 4-7-2,2-13 4 5,-7 10-5-5,4 1 1 5,-16 8-6-5,-5-7 7 5,-15 12-5-6,-14 7 7 7,-8 10-2-6,-19 11 6 6,-19 12-6-7,-13 12 1 6,-12 3-16-5,-20 7-60 5,4-2-7-5,-4 7-28 5</inkml:trace>
    </iact:actionData>
  </iact:action>
  <iact:action type="add" startTime="52734">
    <iact:property name="dataType"/>
    <iact:actionData xml:id="d5">
      <inkml:trace xmlns:inkml="http://www.w3.org/2003/InkML" xml:id="stk5" contextRef="#ctx0" brushRef="#br0">4383 13754 52 0,'-3'2'11'5,"-10"-12"10"5,8 8-20-5,2 4 8 5,-2 0-5-3,1 4 7 0,-6-4-7-2,10 20 7 5,-1-8-6-5,-4 13 12 5,-7-5-4-4,10 17 9 3,-9-7-5-4,4 18 5 5,7-9-12-4,0 9 2 5,5-9-9-9,5 4 4 9,-3-8-8-6,-1-11 5 4,8 1-6-4,-14-15 5 6,11-7-5-6,-7-10 5 4,2-5-6-2,-4-12 5 1,4 0-5-3,-6-9 5 6,4-2-7-7,-6-5 6 5,7 4-4-2,-10-9 4 2,0 7-4-4,7 3 6 5,-12-1-6-4,3 4 6 3,-3 9-5-3,5-1 4 4,-1 1-4-6,6 2 4 5,0 10-5-4,11 4 4 8,9 5-19-11,-13 16-31 8,13 14 5-5</inkml:trace>
    </iact:actionData>
  </iact:action>
  <iact:action type="add" startTime="56042">
    <iact:property name="dataType"/>
    <iact:actionData xml:id="d6">
      <inkml:trace xmlns:inkml="http://www.w3.org/2003/InkML" xml:id="stk6" contextRef="#ctx0" brushRef="#br0">4717 14133 36 0,'-5'0'8'5,"5"-2"3"6,8-3-9-7,-3-5-2 6,2-2 1-4,1-1-1 3,1 2 2-4,-3-8-1 5,4 6 2-5,2 1-3 5,8 1 2-4,0-4-2 2,3 3 0-3,9-3-6 5,-3-1-7-5,1-8 1 7</inkml:trace>
    </iact:actionData>
  </iact:action>
  <iact:action type="add" startTime="57849">
    <iact:property name="dataType"/>
    <iact:actionData xml:id="d7">
      <inkml:trace xmlns:inkml="http://www.w3.org/2003/InkML" xml:id="stk7" contextRef="#ctx0" brushRef="#br0">19993 15142 193 0,'-18'8'44'11,"7"-10"18"-8,9 11-57 7,7-16 0-5,3-6-2 5,2 14 0-5,12-1-2 6,-4-8 1-7,5 8-2 6,0-3 2-6,6-11-2 6,-6 13 1-5,8 1-1 7,-2 1 2-9,1 6-3 7,1 15 3-3,2-17-2 1,-4-4 2-2,5-1-3 3,3 0 3-2,1-8-3 0,-3 3 3 0,16 10-3 1,-9-3 3-2,-1 3-3 3,-2-12 3-4,10 7-2 6,-7-7 1-7,13-1-2 6,-4-5 3-5,16-2-3 6,-9-5 3-7,6-8-3 7,-9 0 2-7,8-2-2 5,-18 3 2-1,8 4-1-1,-5 1 1 0,1 2 1 3,-6 4 4-7,5-2-1 8,-10-2 2-5,17 3-1 2,-9 2-1-3,4 3-3 6,2 2 0-7,-9-3-1 6,-5 0 1-4,2 5-3 3,-15-6 2-4,-12-2-1 5,10 4 1-5,-8-4-2 6,-17-4 2-6,1-4-2 4,-3 3 4-4,-2-1-4 5,-6 1 4-5,2 4-3 5,-5-3 4-6,-5 0-4 6,-13 2 3-5,-8-4-2 5,-4 1 2-5,3 8-3 6,-7-1 2-7,-1 3-1 6,2 9 2-4,-6-5-1 4,5 7 4-6,-9 4-1 6,4-6 4-5,-7-1-3 4,8 11 0-2,-17-13-2 1,9 3-1-3,-11 1-3 5,8 1 2-5,-9-5-2 7,13 8 2-8,-8-1 1 5,13 6 3-4,-8 4-1 5,6-11 2-6,-11 4-1 8,9 4-1-9,-8-1-2 8,7-8 1-7,2 10-4 6,10 0 3-5,5 0-4 6,7 3 3-6,7 10-3 5,3 2 2-3,4 13-3 1,7-4 3-3,5 9-3 4,4 1 3-4,6 8-2 5,6-9 2-4,4 5-2 3,5-11 1-4,12 3-2 5,1-16 3-5,15-2-3 7,7-9 1-9,18-4-5 8,2-9-2-7,16 0-22 5,-5-12-28-4,6-8-37 6,-14-7-13-6</inkml:trace>
    </iact:actionData>
  </iact:action>
  <iact:action type="add" startTime="78633">
    <iact:property name="dataType"/>
    <iact:actionData xml:id="d8">
      <inkml:trace xmlns:inkml="http://www.w3.org/2003/InkML" xml:id="stk8" contextRef="#ctx0" brushRef="#br0">20709 15837 190 0,'-5'-2'40'4,"3"7"18"8,4-5-54-9,3 0-3 9,5 9 4-8,0-3 2 7,2-12 3-8,2 2 4 7,1 6 3-5,2 1-3 5,1-1 0-5,10 18-4 6,-3-2-4-7,9-5-3 6,0 4 0-4,6 5-3 3,-7-14 3-4,7 7-3 5,-5-4 3-5,2-1 0 4,-4-5 3-2,8-3 0 1,-7-7 4-3,2-3-4 5,-1-4 2-5,-2 0-2 5,5 4 2-4,6 2-2 3,-8-14 3-4,16 10-2 5,-4-10-1-5,6 0-3 6,3 0 1-7,4 0-3 5,-16-8 2-4,10 1-3 5,-17-6 2-5,0-2-3 7,-4 4 3-9,5-3-3 8,-14-5 2-5,3 2-1 2,-9 7 2-3,1 0 0 5,-9 6 5-4,-2 2-1 2,-6 7 3-1,0-3 1 2,-6 4-1-5,1 3-2 7,-6-1 1-7,3 2-3 7,-8-5 0-5,-2 4-3 3,1-1 1-4,-5 1-3 5,-1 1 3-5,-2 0-3 8,-5-2 2-10,-2 0-1 5,5 4 1-3,-6-5-2 5,-1 3 2-5,9 7-2 6,1 3 2-6,-14-10-3 4,8 11 2-3,-9-4-2 3,-6-9 3-4,7 2-4 4,4 2 4-4,-12-2-3 5,11 7 2-4,-4 3-2 3,-3-5 2-4,0 5-1 5,-1-5 2-5,-12-5-3 7,1 0 2-9,6 8-1 7,0-3 1-5,-3 5-2 4,13 9 2-3,-3-3-2 5,-7-7 2-7,2-8-3 5,7 9 4-4,-9-13-3 5,8-2 2-5,1 15-2 6,7-3 3-7,-2-6-4 6,3 8 4-4,-6-8-4 2,5-2 3-3,0-2-2 6,3 13 3-7,-6-12-4 6,6 12 4-3,-7-7-4 2,-4 6 4-4,0-3-3 5,1-1 2-5,-6 12-2 7,6 1 2-9,-2-3-2 7,-2-6 3-5,2 7-2 4,6-11 4-4,-6 0-3 6,11 0 1-7,3 12-1 6,2-4 0-5,0 7-2 5,9-2 2-5,-4 4-2 7,4-2 2-9,2 7-3 7,1-7 4-3,-2 6-3 0,5-6 2-1,-8 2-2 3,9 1 3-4,-4 7-4 5,0-2 3-4,2 5-2 3,4-1 2-4,4 0-2 5,4-1 2-5,2 6-3 7,1-6 4-8,1 8-4 4,-1-8 3-3,-4 2-2 5,5-1 2-5,-1 6-3 6,8-3 3-6,-2 2-3 4,2-1 3-1,0 9-2 0,2-7 2-3,4 5-2 5,-2 1 3-6,4-10-3 6,-2 3 2-4,6-2-3 3,0-7 3-5,7-5-2 7,0 7 2-6,19 0-2 5,-7-6 3-4,4 2-3 3,-2-1 2-4,5-3-2 5,-8-2 2-5,8-4-3 7,-8-2 3-8,11-3-5 4,-4 1 2-2,1-15-8 3,-5 8 0-4,12-5-13 6,0 8-8-7,-2-11-85 6,2 9 19-3</inkml:trace>
    </iact:actionData>
  </iact:action>
  <iact:action type="add" startTime="101655">
    <iact:property name="dataType"/>
    <iact:actionData xml:id="d9">
      <inkml:trace xmlns:inkml="http://www.w3.org/2003/InkML" xml:id="stk9" contextRef="#ctx0" brushRef="#br0">4850 16683 18 0,'-3'0'20'6,"6"-3"-5"4,-1-5-1-6,8-7-7 5,8 2-3-3,0-19-3 3,9 10 1-4,3-7-3 5,-7 4 3-5,2-14-4 7,6 23 3-9,-6-26-15 7,-2 14-3-5,6-8-3 5</inkml:trace>
    </iact:actionData>
  </iact:action>
  <iact:action type="add" startTime="110425">
    <iact:property name="dataType"/>
    <iact:actionData xml:id="d10">
      <inkml:trace xmlns:inkml="http://www.w3.org/2003/InkML" xml:id="stk10" contextRef="#ctx0" brushRef="#br0">7971 16808 59 0,'-10'10'19'8,"-5"3"9"-1,3-5-11-3,9 2 6 8,-4 0 5-8,2 0 3 6,7-6-1-4,-2-1-6 2,-2 2-5-3,-1-7-7 5,-2 2-4-5,7-3-5 5,1 0 0-4,2-4-2 3,8 0 1-4,2-9-3 5,-3 1 3-5,5-13-3 7,1-1 3-8,12-12-3 4,1-1 2-2,6-7-3 4,1 0 4-6,5 0-3 7,-8 5 2-7,6 6-2 6,-6 3 2-3,5 7-15 1,-8 5-15-2,6-4-33 3,-10 8-7-4</inkml:trace>
    </iact:actionData>
  </iact:action>
  <iact:action type="add" startTime="114830">
    <iact:property name="dataType"/>
    <iact:actionData xml:id="d11">
      <inkml:trace xmlns:inkml="http://www.w3.org/2003/InkML" xml:id="stk11" contextRef="#ctx0" brushRef="#br0">19899 16829 215 0,'0'-1'43'6,"10"-8"21"4,1-2-61-6,6-2-5 6,-2-6 4-5,5 1-3 5,-2 1 4-5,4-2-3 4,-6 7 8-4,6-1 1 5,-1 3 5-5,4-2 0 5,2-1 2-5,6-5-5 6,2 1-3-7,5-3-4 6,-5-8 0-5,11-4-4 6,-23 9 2 5,2-4 1-14,22-36-3 9,-4 2 2-7,0 0-2 7,-11-2 3-7,-11 18-4 6,-11 5 3-4,-5-5-2 3,0 14 1-4,-13-6-2 5,-7 4 4-5,-5 3-3 5,-5 7 3-4,-5-5 0 2,-3 6 6-3,-7 5 0 5,9-4 3-5,-3 1-1 5,-2-5-1-3,-2-2-6 1,11-1-1-3,-4 3-2 5,2 2 2-5,3 2-4 6,-2 4 4-6,4 10-4 4,-7-9 3-5,-4 2-3 7,3 8 4-7,-2 2-3 8,0 1 2-8,-2 5-3 6,3 1 4-3,-10 4-5 1,1-4 4-3,-4 5-4 4,2 1 4-3,-9 4-3 3,12 0 2-2,-6 7-3 1,7 0 4-3,-3 2-3 5,12-1 2-5,-2 4-1 6,6-8 2-6,4 18-3 4,6-4 2-4,0 4-3 5,8-2 4-5,-1 7-3 6,1-17 3-8,6 12-3 7,0-8 3-5,3 1-3 5,5-2 2-5,0 6-2 6,3-9 2-6,0 10-3 4,5-1 3-3,1 3-2 3,4 0 3-4,4 13-3 4,7 0 3-4,0-5-2 5,1 7 1-3,8 3 0 1,-7-20 3-3,9 2-3 6,10 8 3-7,-2-3-2 8,2-4 0-7,6 8-2 4,-1-11 2-3,-2-2-3 2,5-8 2-2,0 4-1 4,-1-5 1-6,4-2-2 6,1-6 4-5,4-5-6 5,-8-14 1-6,15-12-18 8,-8-16-14-8,11-18-73 6,-12-11 6-4</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9347" units="cm"/>
          <inkml:channel name="Y" type="integer" max="16508" units="cm"/>
          <inkml:channel name="F" type="integer" max="2047" units="dev"/>
          <inkml:channel name="T" type="integer" max="2.14748E9" units="dev"/>
        </inkml:traceFormat>
        <inkml:channelProperties>
          <inkml:channelProperty channel="X" name="resolution" value="1000.23859" units="1/cm"/>
          <inkml:channelProperty channel="Y" name="resolution" value="1000.48486" units="1/cm"/>
          <inkml:channelProperty channel="F" name="resolution" value="0" units="1/dev"/>
          <inkml:channelProperty channel="T" name="resolution" value="1" units="1/dev"/>
        </inkml:channelProperties>
      </inkml:inkSource>
      <inkml:timestamp xml:id="ts0" timeString="2020-05-04T13:51:56.664"/>
    </inkml:context>
    <inkml:brush xml:id="br0">
      <inkml:brushProperty name="width" value="0.05292" units="cm"/>
      <inkml:brushProperty name="height" value="0.05292" units="cm"/>
      <inkml:brushProperty name="color" value="#FF0000"/>
    </inkml:brush>
  </inkml:definitions>
  <iact:action type="add" startTime="6190">
    <iact:property name="dataType"/>
    <iact:actionData xml:id="d0">
      <inkml:trace xmlns:inkml="http://www.w3.org/2003/InkML" xml:id="stk0" contextRef="#ctx0" brushRef="#br0">7006 11627 107 0,'-15'5'41'4,"-1"-5"9"8,16 5-34-9,-2 0 4 8,4-4-13-6,-2-9 1 4,5 6-9-5,-3-6 5 6,1 5-7-5,8 1 6 5,-1 4-5-4,2-4 5 3,-5-3-5-4,-4-6 9 6,4 6-3-6,1-9 12 7,-1 1-4-9,3-2 9 6,-4-6-8-4,11-11 4 5,4-1-10-5,8-15 3 8,0-5-9 7,25-15 5-19,-15-1-8-1,13-22 6 6,-2 13-6-1,8-6-2 6,-13 11-12-7,9 0-9 6,-10 14-32-5,-3 1-14 3,-11 15-13-2</inkml:trace>
    </iact:actionData>
  </iact:action>
  <iact:action type="add" startTime="52244">
    <iact:property name="dataType"/>
    <iact:actionData xml:id="d1">
      <inkml:trace xmlns:inkml="http://www.w3.org/2003/InkML" xml:id="stk1" contextRef="#ctx0" brushRef="#br0">4893 13982 12 0,'2'1'3'3,"3"-2"0"7,6 4-2-5,-2-6-2 5,7-1 2-4,4-4-3 5,-7-10 3-8,7-5-3 8,-6-7 4-5,7-5-4 3,-7 3 4-4,9-1-3 5,-7 3 2-5,-6-5-2 5,0 4 3-5,2-1-4 4,0-1 4-5,-1-2-7 6,2 5 2-5</inkml:trace>
    </iact:actionData>
  </iact:action>
  <iact:action type="add" startTime="62894">
    <iact:property name="dataType"/>
    <iact:actionData xml:id="d2">
      <inkml:trace xmlns:inkml="http://www.w3.org/2003/InkML" xml:id="stk2" contextRef="#ctx0" brushRef="#br0">21350 10517 120 0,'0'5'50'6,"-2"-2"9"3,-3 0-30-4,5 2-4 4,0-5-5-4,0 5-7 5,5 2-4-5,0-6-4 5,0 1-2-6,3 5-2 7,2-7 1-6,0 0-2 5,2 1 2-5,-2-1-2 4,0-1 1-3,1 1 0 4,-2 0 2-6,4 3 1 8,-1 4 3-9,4-2 1 8,-1 1 1-7,5-1 0 6,-3 0-1-6,6-3 0 10,4-2 0-12,2-5-2 9,3 0 0-6,4-2-3 5,6 1 1-6,1-1-3 6,-6-3 1-6,3 0-3 6,-9-6 2-4,2-1-2 3,-6-3 2-4,-1 3-2 5,-4-4 2-5,-2 4-2 5,-12 2 2-5,-3-6-2 5,-5 2 3-5,-3 5-2 4,-5-1 3-4,-4-2-2 7,-5-5 2-7,-4-1 2 4,1-2 3-5,-3 2-2 7,-14-3 2-7,9 9-2 8,-9 2-1-9,-4 5-5 8,-4-2 2-5,-2 12-2 1,-4 2 2-2,-2 3-2 6,1 0 2-7,4 3-1 6,5-4 3-4,-7-4 0 4,14 0 3-6,-9 3-1 7,13 2 2-6,3-3-3 5,-1 1 0-5,8 5-2 5,9 2 0-6,3 10-3 6,2-2 2-5,6 12-3 7,7 3 3-10,2 7-3 9,2-3 3-7,6 6-4 7,2-5 4-6,1 2-3 6,2-10 1-7,5-4-2 5,3-11 3-1,19 5-3-1,-1-12 3-2,14 1-2 5,0-8 2-4,15-1-6 3,-1-8 0-4,9-2-18 5,-15-5-16-5,9-5-66 5,-14-6 4-5</inkml:trace>
    </iact:actionData>
  </iact:action>
  <iact:action type="add" startTime="75084">
    <iact:property name="dataType"/>
    <iact:actionData xml:id="d3">
      <inkml:trace xmlns:inkml="http://www.w3.org/2003/InkML" xml:id="stk3" contextRef="#ctx0" brushRef="#br0">21419 11089 147 0,'-1'5'42'7,"2"-7"8"-2,4-4-34 5,0-3-16-5,2 6 5 5,-5 3-6-5,1 3 5 5,-3-1-5-5,3 8 5 6,1-3-6-6,4 1 10 6,-1-8-3-9,3 3 11 8,0-4-3-5,1-1 10 6,1-3-8-7,6 7 4 6,-5-14-10-5,9 5 3 6,3 1-11-5,5 1 5 2,-4-8-7-2,9 6 5 4,0 2-6-6,-5-18 5 6,0 9-5-3,0-5 5 1,-12 0-6-3,-3-2 6 5,3 4-5-5,-8-4 5 6,-10 2-5-7,-2-1 6 6,1 5-6-5,-3-3 6 5,-4 3-6-5,5-5 6 3,-2 5-7-3,-5-1 6 6,-5 3-6-6,3 3 7 5,-9 3-7-5,-1 2 6 7,-4-2-5-9,-8 7 5 7,-7-5-5-4,6 4 5 3,2-4-6-4,-2 1 6 5,7-1-6-5,-4 2 7 4,9 0-7-4,-7 3 7 6,8-2-6-7,-1 4 6 6,3-2-5-5,-1 0 6 8,2 1-6-11,3 4 6 8,-2 2-6-5,6 3 4 6,5 0-6-7,-1 5 6 7,1 0-6-8,7 0 5 7,0 5-4-4,0 0 4 3,7 1-4-3,1 12 5 5,-1 1-6-8,0-8 5 8,3 4-4-5,5 5 4 2,-1-19-5-3,8-4 3 5,6 10-9-5,12-12-12 5,0-22-64-5,10-11 12 5</inkml:trace>
    </iact:actionData>
  </iact:action>
  <iact:action type="add" startTime="85355">
    <iact:property name="dataType"/>
    <iact:actionData xml:id="d4">
      <inkml:trace xmlns:inkml="http://www.w3.org/2003/InkML" xml:id="stk4" contextRef="#ctx0" brushRef="#br0">21600 11809 68 0,'5'-10'67'11,"4"5"-13"-8,1 5 3 7,0 0-36-5,5 0-2 7,-7-1-5-9,2 1-4 8,1 3-3-6,3-5 1 4,-11-13 2-4,12 14 1 6,-5-9 3-7,10 3 4 6,-3-3 14 7,-1 4-18-15,29-6-3 8,-2 0-3-5,12-1-5 5,-5-10 1-5,-14 3-2 5,1 10 2-5,-6-18-2 5,-6 3 1-4,10 2-1 4,-7-6 1-6,2-12-3 6,-2 9 2-6,9 4-2 7,-19-8 2-6,4 7 3 6,-7 6 2-8,-4-7 3 8,-6 9 3-5,4 1-1 2,-9 7-1-2,-5-6-4 3,-4 11-1-4,-7-9-4 5,2 8 1-4,1-3-3 2,-3 2 1-3,-1-2 0 5,0 2 0-5,-3 0-2 5,-1 0 3-5,-2 2-2 6,3 6 1-7,-2-1-1 7,4 0 1-6,-7 1-2 6,3-3 2-8,-3-1-1 8,4 7 1-7,-7 3-1 7,4-4 2-6,-9-4-2 5,8 9 2-6,-13-13-2 7,2-2 4-6,-3 8-3 5,5-6 3-6,-8 0-3 6,10 1 1-5,-1 5-2 5,5-6 2-5,3 3-3 4,2-2 3-4,0 3-3 5,4 0 2-5,-2 4-3 5,-1 2 4-4,4 4-4 4,0 6 3-6,-2 0-2 7,0-1 2-6,0 4-2 5,3 2 2-6,-4-2-2 6,7 5 3-3,-2 1-4 2,3-1 3-4,-1 3-2 6,1-4 1-9,1 1-2 9,-1-7 4-5,5 8-4 2,1-2 4-3,1 4-3 5,1-3 2-5,6 6-2 4,-6-2 2-2,2 4-2 1,-5-3 2-3,6 3-2 6,-1-3 2-7,3 6-2 7,6 1 3-6,8-7-4 5,-1 1 3-5,3-2-2 5,3-6 2-5,1-7-2 6,5 8 3-8,1-3-2 7,1-6 1-5,3-1-2 5,-1-4 3-5,6-2-3 6,2 2 2-6,4-7-2 4,2-4 3-3,11 2-4 3,-1-1 4-4,0-6-3 5,-7 6 3-5,2-2-4 5,-11-1 0-4,3 1-10 2,-9-8-4-3,6-10-33 5,-6 0-65-5,3-13 9 5</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9347" units="cm"/>
          <inkml:channel name="Y" type="integer" max="16508" units="cm"/>
          <inkml:channel name="F" type="integer" max="2047" units="dev"/>
          <inkml:channel name="T" type="integer" max="2.14748E9" units="dev"/>
        </inkml:traceFormat>
        <inkml:channelProperties>
          <inkml:channelProperty channel="X" name="resolution" value="1000.23859" units="1/cm"/>
          <inkml:channelProperty channel="Y" name="resolution" value="1000.48486" units="1/cm"/>
          <inkml:channelProperty channel="F" name="resolution" value="0" units="1/dev"/>
          <inkml:channelProperty channel="T" name="resolution" value="1" units="1/dev"/>
        </inkml:channelProperties>
      </inkml:inkSource>
      <inkml:timestamp xml:id="ts0" timeString="2020-05-04T14:27:25.841"/>
    </inkml:context>
    <inkml:brush xml:id="br0">
      <inkml:brushProperty name="width" value="0.05292" units="cm"/>
      <inkml:brushProperty name="height" value="0.05292" units="cm"/>
      <inkml:brushProperty name="color" value="#FF0000"/>
    </inkml:brush>
  </inkml:definitions>
  <iact:action type="add" startTime="15255">
    <iact:property name="dataType"/>
    <iact:actionData xml:id="d0">
      <inkml:trace xmlns:inkml="http://www.w3.org/2003/InkML" xml:id="stk0" contextRef="#ctx0" brushRef="#br0">7089 10344 84 0,'-6'0'17'10,"4"0"9"-5,10 8-26 5,1-8 2-6,-14-13-3 6,11 3 3-5,-2 10-3 5,-3-2 3-5,-2-4-2 5,6 9 5-4,-10 2 2 4,-5-15 5-6,10 12 1 7,5 1 3-7,-2-6-3 7,-3-6-3-6,3 8-4 4,1-9-2-5,-4-2-3 7,3 9 1-7,0-7-2 6,7 10 2-4,-13-10-3 3,6 10 4-4,-3-3 0 6,5 6 4-6,-5-5 0 5,7 7 4-6,-7-10-2 6,10 7 1-5,-3-14-4 5,2 7 0-6,-7-11-3 7,11 14 1-6,-4-23 0 5,4 10 1-6,-5-25 0 7,17 12 2-5,3-23-3 3,4 8 0-4,4-9-4 4,4 11 2-3,-3-17-2 4,-6 11 1-6,4-13-3 5,-3 4 2-4,6-5-12 6,-2 14-4-6,8-13-49 5,-13 12 6-5</inkml:trace>
    </iact:actionData>
  </iact:action>
  <iact:action type="add" startTime="38495">
    <iact:property name="dataType"/>
    <iact:actionData xml:id="d1">
      <inkml:trace xmlns:inkml="http://www.w3.org/2003/InkML" xml:id="stk1" contextRef="#ctx0" brushRef="#br0">6229 13207 14 0,'2'1'17'5,"1"-1"-3"6,-1-3-1-8,-2-5-4 8,0 6-3-6,2 0-4 5,-1-4 1-5,6 7-3 5,-4-2 3-5,1 4-3 5,2-5 2-5,-2 7-1 5,2-3 3-5,-6-2 3 5,2-5 6-7,1 2-1 8,-3-4 3-6,0-5-2 5,10 6 0-6,-3-6 0 7,-2-4 3-6,10 1 6 5,-4-15 4-5,6-15-3 5,11-5-1-4,5-13-6 4,2-5-7-7,13-7-5 8,2 9-1-6,7-19-5 4,1 11-1-4,0-11-17 5,-2 15-14-5,4-4-30 5,-10 11-8-5</inkml:trace>
    </iact:actionData>
  </iact:action>
  <iact:action type="add" startTime="40336">
    <iact:property name="dataType"/>
    <iact:actionData xml:id="d2">
      <inkml:trace xmlns:inkml="http://www.w3.org/2003/InkML" xml:id="stk2" contextRef="#ctx0" brushRef="#br0">6824 13605 81 0,'-10'-5'24'5,"-2"0"4"5,6-2-17-6,1 2-12 7,0-5 3-6,3 2-3 4,2 5 3-4,3-4-2 5,-3 2 1-5,0-1-1 5,0 2 4-5,-3-2 1 5,3 2 4-5,-3-1 1 5,6 0 2-6,0 2-3 7,2-4-1-6,5-6-2 6,5 3 3-8,7-11 4 7,-4-8 2-5,17-15-3 5,1 0 1-4,14-10-7 3,-2-3-3-4,9-8-3 6,-6 7 1-7,2-11-4 6,-13 4-10-4,10 0-44 4,-10 1 8-7</inkml:trace>
    </iact:actionData>
  </iact:action>
  <iact:action type="add" startTime="45281">
    <iact:property name="dataType"/>
    <iact:actionData xml:id="d3">
      <inkml:trace xmlns:inkml="http://www.w3.org/2003/InkML" xml:id="stk3" contextRef="#ctx0" brushRef="#br0">8084 14096 185 0,'-20'5'37'10,"8"-3"19"-5,2-1-55 5,5-4 0-5,0-7 0 5,5 0 3-5,4-3-3 5,2-5 3-5,1-4-2 5,-4 2 2-6,4-1-4 7,-2 4 3-7,2-5-3 6,-2 3 2-5,4-8-2 5,1 4 4-4,0-4 0 4,2-1 3-5,6-7-2 4,1-3 3-2,12-12-5 0,4-8 0-1,10-10-3 4,1 2 1-5,12-6-2 5,-3 6-1-5,10-2-13 5,-20-2-12-5,8 1-40 5,-5 2-3-5</inkml:trace>
    </iact:actionData>
  </iact:action>
  <iact:action type="add" startTime="51245">
    <iact:property name="dataType"/>
    <iact:actionData xml:id="d4">
      <inkml:trace xmlns:inkml="http://www.w3.org/2003/InkML" xml:id="stk4" contextRef="#ctx0" brushRef="#br0">3934 14662 89 0,'-14'-8'21'8,"3"4"6"-2,1-6-22 4,1 9-6-5,-1-7 7 4,5 4-4-3,-5-2 6 4,6 7-5-5,-3-4 7 4,0 3-6-3,-3 2 6 4,0-1-6-6,-1-1 6 7,1 7-5-7,-5-2 6 6,1 1-5-6,0 4 8 7,-10-5-5-6,1 2 8 5,1-4-7-5,-6-1 7 5,-2-4-10-5,-6-1 5 6,-7-5-8-8,-14-6 4 7,-1-7-8-5,-2-7 5 6,9 4-7-7,3 0 4 7,10 2-10-7,6 2-10 7,5 10-48-8,9 0 7 8</inkml:trace>
    </iact:actionData>
  </iact:action>
  <iact:action type="add" startTime="60828">
    <iact:property name="dataType"/>
    <iact:actionData xml:id="d5">
      <inkml:trace xmlns:inkml="http://www.w3.org/2003/InkML" xml:id="stk5" contextRef="#ctx0" brushRef="#br0">8054 15148 164 0,'-7'-8'35'5,"-4"-7"15"5,7 3-46-5,4-2-4 5,5 7 3-6,0-11-2 7,4 6 0-6,1-8-1 4,5 8 2-3,4-2-4 3,3 4 0-4,11-5-7 5,-1-2-1-5,8-10-14 5,-1-1-13-6,11-13-12 7,5 3-7-6</inkml:trace>
    </iact:actionData>
  </iact:action>
  <iact:action type="add" startTime="82591">
    <iact:property name="dataType"/>
    <iact:actionData xml:id="d6">
      <inkml:trace xmlns:inkml="http://www.w3.org/2003/InkML" xml:id="stk6" contextRef="#ctx0" brushRef="#br0">4518 15981 64 0,'-12'0'22'4,"7"5"4"7,-1-5-17-6,2 0-5 3,9 5 1-3,0-3-6 6,0 1 2-7,7-6-4 7,-5-4 2-7,7 9-3 6,-4-10 1-4,9-4-10 4,-1 7-5-5,4-3-8 4,-6 1-5-3</inkml:trace>
    </iact:actionData>
  </iact:action>
  <iact:action type="add" startTime="88871">
    <iact:property name="dataType"/>
    <iact:actionData xml:id="d7">
      <inkml:trace xmlns:inkml="http://www.w3.org/2003/InkML" xml:id="stk7" contextRef="#ctx0" brushRef="#br0">15840 4254 184 0,'2'-25'49'4,"6"5"12"6,5-4-48-4,12 3-11 3,3-1 2-4,10-8-3 5,6-4 2-6,9-8-2 7,0-3 2-7,13-14-2 7,-1 4 2-7,10-10-4 7,-4 12 3-6,9-13-18 5,-16 12-17-5,8 3-33 4,-19 6-8-4</inkml:trace>
    </iact:actionData>
  </iact:action>
  <iact:action type="add" startTime="115708">
    <iact:property name="dataType"/>
    <iact:actionData xml:id="d8">
      <inkml:trace xmlns:inkml="http://www.w3.org/2003/InkML" xml:id="stk8" contextRef="#ctx0" brushRef="#br0">16262 6481 81 0,'1'-5'25'3,"-12"-7"7"8,4 9-25-6,7 1 1 5,0 4-5-4,-7-7 5 3,4 8-5-4,-2-8 5 4,-2 10-6-4,7-3 4 5,-1 1-7-5,-1 4 6 5,0 3-6-4,6-5 8 4,-16 1-4-6,4-1 7 6,-2 2-4-5,2 1 6 5,3-3-8-5,-4 5 6 6,1-2-8-6,3-3 5 4,3 4-6-5,-13-6 4 6,5 2-5-4,14-3 5 4,-8 3-7-5,1-5 6 4,13 3-6-4,-2-3 6 6,-4-5-4-6,12 2 9 4,-1-4-5-3,3-5 8 3,7 2-7-5,9-6 5 7,-6-6-8-7,15-4 3 7,3 1-6-5,8-10 5 3,-10 3-6-4,9 1 4 5,-9-4-6-5,-1-5-2 5,0 17-8-5,7-9-6 4,-14 9-24-5,6 3-15 7,-9 0-6-6</inkml:trace>
    </iact:actionData>
  </iact:action>
  <iact:action type="add" startTime="120380">
    <iact:property name="dataType"/>
    <iact:actionData xml:id="d9">
      <inkml:trace xmlns:inkml="http://www.w3.org/2003/InkML" xml:id="stk9" contextRef="#ctx0" brushRef="#br0">16197 6927 97 0,'0'-12'53'4,"5"4"6"7,5 6-26-6,-5 2-2 5,-9-1-13-5,3-3 0 5,-3-1-13-5,-2 0 2 5,9 1-3 8,0 2-6-18,16 2 4 11,-3 2-5-6,8 9 5 5,0 2-7-5,-7-11 5 6,-4 3-6-7,9-7 6 6,-4-1-4-5,5-9 6 6,-1-12-5-7,18 7 6 6,-7-6-6-6,9-14 4 6,2 11-10-5,11-1-10 5,-8-1-26-5,12-2-16 6,-12 10-15-7</inkml:trace>
    </iact:actionData>
  </iact:action>
  <iact:action type="add" startTime="138016">
    <iact:property name="dataType"/>
    <iact:actionData xml:id="d10">
      <inkml:trace xmlns:inkml="http://www.w3.org/2003/InkML" xml:id="stk10" contextRef="#ctx0" brushRef="#br0">17855 7752 159 0,'12'-17'38'9,"4"2"14"-4,6-8-49 5,3 1 1-6,8-7-4 6,-5-5 3-5,16 8-4 5,-1 1 3-4,10-8-3 3,-3-5 3-4,9 3-4 6,1-12 4-7,2-6-4 7,-4 10 4-7,13-18-4 7,-11 4 5-5,1-8-5 2,-3 16 4-3,5-6-2 5,-8 13 3-6,7-4-4 7,-8 13 3-6,0-10-6 5,-18 11-12-6,-4-3-38 6,-11 7 4-4</inkml:trace>
    </iact:actionData>
  </iact:action>
  <iact:action type="add" startTime="138550">
    <iact:property name="dataType"/>
    <iact:actionData xml:id="d11">
      <inkml:trace xmlns:inkml="http://www.w3.org/2003/InkML" xml:id="stk11" contextRef="#ctx0" brushRef="#br0">18121 7294 138 0,'-5'-2'39'10,"0"2"9"-4,3 3-39 4,1 1-6-5,1-1-3 5,1 7 0-5,-4 2-8 4,1-2 2-4,-3 5-2 5,4 1 2-5,-9-1-1 5,6 3 9-5,-2 14-2 5,1-4 5-5,-9 7 0 5,6-2 4-5,-5 2 3 6,-4-9 3-8,-1-6-1 8,10 0 1-6,-7 0-5 5,8 0-1-5,0-10-6 4,4 10 0-4,-3-8-3 5,4-1 3-5,0-4-4 5,2 0 3-4,0-1-2 3,5-3 2-4,0-3-2 5,7 0 3-5,1 0-4 6,5 0 3-8,1-1-4 7,0 1 3-4,8 0-3 3,-4 0 4-4,4 0-4 5,4 3 4-5,3-3-3 6,-9-2 3-7,14 6-7 7,-10-8-1-6,-3 3-8 5,-4-1-1-6,9 2-5 6,-21-8 6-6,2 8 0 7,-12-10 10-6,5 0 1 5,-17 0 8-5,11 7-1 4,-14-6 3-3,13 8-2 4,-8-4 1-6,5 3-4 7,0-3 0-7,0-5-2 7,-7-1 1-7,6 1-2 6,-3 0 5 7,3 0 4-14,-16-15 0 7,4 5 5-6,5 0 0 7,-16-13 0-6,15 5-5 5,4 8-1-5,1-4-4 5,-6 4 0-6,19 14-2 7,-11-4 3-7,4-2 0 6,-4 4 2-5,12-2-3 5,-10 2 2-4,12 3-4 3,-7-7 1-4,8 7-3 5,4 2 3-5,-4 1-3 4,-1 2 3-3,1 0-4 3,-1 0 3-4,-11-2-3 6,8 4 3-7,2 3-2 7,4 0 2-6,-3 7-3 5,8 3 3-6,3 5-2 6,-10-2 3-5,1 5-3 5,5-3 3-5,-10-5-3 4,-1 3 2-4,4 2-2 6,-11-8 3-7,1 3-3 6,6-7 3 8,-1 2 0-16,-2 0-3 9,-2-7 2-6,19 10-2 5,-17-9 2-5,0-4-3 4,-2-7 3-5,11 10-2 7,-21-14 3-6,5-4-2 4,6-7 5-3,-8 1 3 4,-2-6 3-5,-2 1-2 4,13 9 2-3,-7 0-6 4,2-2-2-5,0 4-3 5,3 0 1-6,-1 8-7 7,-9-1 1-7,6 8-4 6,-6 5 3-4,2 6-3 3,-10-2 7-4,15 11 0 5,-1-1 6-4,4 3 0 3,0-7 3-4,6 16-2 5,-6-9 2-6,4 8-3 6,3-5-1-5,0 8-3 5,-5-8 2-5,5-2-2 6,-10-11 2-7,3 6-3 7,-3-6 4-7,0-11-3 6,0 1 3-5,0 5-2 6,-2-14 2-6,-1-5-3 4,1 6 3-5,2 1-3 7,-3-7 2-7,0-8-2 6,-2 4 1-5,3 2-1 6,-1-4 2-7,1 0-3 7,4 8 2-6,1 10-2 5,-4 0 3-5,1 0-2 4,-4 3 3-5,3 7-2 7,4 5 3-6,0 0-3 4,6 7 2-3,6 9-4 4,-2-8 3-5,5 1-4 5,6 0 4-5,-8-7-4 5,7-4 4-5,-1-4-4 4,-2-6 3-4,-8-5-2 5,18 2 3-5,-12-5-3 5,0 0 2-5,9 4-1 5,-4-3 1-5,-5-2-2 5,0 2 3-5,2-4-2 5,-8 6 1-5,0-6-1 5,-7 3 1-5,0 2-1 4,1 3 1-4,-12-12-1 5,4 7 1-5,-5-5-1 5,-7-8 1-5,-3 1-1 6,14 9 2-7,-11-12-2 6,6 10 2-5,-2-1-2 5,4 2 0-5,-11-6 0 5,10 7 1-6,-8-5-3 6,9 1 3-5,-2-3-1 6,6 4 1-7,7 1-2 6,7-2 3-5,1-3-3 6,-2-5 2-7,4-1-2 6,5 7 2-4,4-2-2 4,2 11 2-7,9 5-3 8,-12 0 3-7,-1-5-2 7,-2 3 2-6,-2 7-3 5,-3-2 3-5,0 6-2 5,2 4 2-6,-1 5-2 7,-14-14 2-6,8 11-2 5,-5 1 2-6,0 1-2 6,-10-2 2-5,3 5-1 5,-6-12 2-5,2 9-2 5,-4-13 2-5,-14 0-3 5,19 9 2-5,-15-11-2 5,2-6 2-5,-2-1-2 5,15 12 3-5,-6-14-3 4,4 11 2-4,4-3-1 5,6 1 1-5,-6-4-2 5,6-4 2-5,7 1-2 5,2 0 2-5,3-2-2 5,6-3 3-5,-1-8-4 6,5 16 4-7,0-6-3 5,-8-12 2-3,3 7-2 3,0 3 2-4,-9-12-2 5,4 9 2-5,0 5-1 6,-8-6 0-7,5 8-2 7,3 4 1-6,-10 0-5 4,1 11 2-4,1 6-6 6,-15 1 3-7,-6 11-1 6,-1 1 4-5,-1 7-2 4,-2-9 7-3,-1 9-3 4,-1-11 2-5,7 10-8 5,0-14-6-5,6 15-69 5,1-12 15-5</inkml:trace>
    </iact:actionData>
  </iact:action>
  <iact:action type="add" startTime="162773">
    <iact:property name="dataType"/>
    <iact:actionData xml:id="d12">
      <inkml:trace xmlns:inkml="http://www.w3.org/2003/InkML" xml:id="stk12" contextRef="#ctx0" brushRef="#br0">18486 8850 75 0,'-21'-13'38'5,"-8"0"3"5,4 3-18-6,10 5-4 7,-3 0-5-6,-3-5-4 5,9 3-4-5,-8 1-3 5,-3-4 1-5,-4 0-3 5,12 6 1-5,-10-7-3 5,-4 3 4-5,-6-6-4 4,5 6 3-4,-22-7 0 5,6-2 5-5,-1 4-1 5,-1 0 5-4,-5-5-2 4,-2 6 1-6,-9 2-2 7,7 2-1-6,-8 4-2 4,4 1 0-4,-9-4-3 5,9 6 1-6,-14-1-3 6,10 2 3-5,-9 0-4 6,19 3 2-6,-13 6-2 5,3-6 3-6,-10 4-1 7,2-2 7-6,-20 0 1 5,10-4 6-5,-8 4-2 4,13 0 1-4,-2 0-5 4,21 2-3-3,-8 3-4 3,14 5-1-4,0 3-3 7,3-5 3-9,-6 7-5 8,12 2 2-6,1 9-8 5,3-6 0-5,4 10-5 4,8 5 4-4,-2 1-1 5,-2-14 9-5,-1 14 0 5,3-12 5-5,-1 2-1 6,4-8 3-8,2 11-2 9,7-14 3-8,1 9-2 7,7-10 0-7,-1 9-3 6,6-5 2-5,6 9-4 4,4-2 3-4,5 6-3 5,7-3 2-5,3 4-2 5,-2-9 4-5,7 5-4 5,-3-6 2-5,6 4-1 5,3-6 1-5,1 5-2 5,0-8 3-5,7 4-2 5,-2-4 1-6,6-2-2 6,-5-7 2-5,12 7-1 6,-2-9 1-7,5 6-1 6,-3 5 1-4,13-1-3 3,-11-6 2-4,11 2-2 5,-4-6 3-5,13-2-2 5,-4-4 4-6,23 13-2 6,-19-15 2-5,11 5-3 5,-12-3 2-4,-1 2-3 4,-20-9 2-6,14 7-4 6,-11 2 3-4,4-4-3 3,-9-1 5-3,17 6-5 3,-2 1 5-3,2-4-4 3,-6 0 3-4,11 1-3 5,-15-6 4-5,5-5-4 5,-2 4 3-5,3-9-2 5,-6 0 2-5,11-4-4 5,-11-4 4-5,8-5-4 5,-3 1 4-5,1-6-2 4,-7 2 3-4,4 2-2 5,-9 6 2-5,3-10-2 5,-14 5 2-5,7-2-3 5,-9-4 0-5,3 1-10 5,-5-2-2-5,1-4-41 5,-6 4-3-5,-5-3-14 4</inkml:trace>
    </iact:actionData>
  </iact:action>
  <iact:action type="add" startTime="163770">
    <iact:property name="dataType"/>
    <iact:actionData xml:id="d13">
      <inkml:trace xmlns:inkml="http://www.w3.org/2003/InkML" xml:id="stk13" contextRef="#ctx0" brushRef="#br0">18655 9211 99 0,'-34'-24'30'5,"-10"-9"5"6,6 7-26-6,-5-1-41 4,5-1 10-5</inkml:trace>
    </iact:actionData>
  </iact:action>
  <iact:action type="add" startTime="166652">
    <iact:property name="dataType"/>
    <iact:actionData xml:id="d14">
      <inkml:trace xmlns:inkml="http://www.w3.org/2003/InkML" xml:id="stk14" contextRef="#ctx0" brushRef="#br0">11069 10113 53 0,'-20'-18'9'11,"3"0"7"-7,2 1-14 6,10-3-5-5,0 7 6 6,5 3-6-6,0-3 5 4,10 6-7-4,0-4 6 5,2-6-6-5,9 2 6 5,-1 2-6-5,7-9 7 4,-2 2-7-3,8 4 8 4,-11-3-8-5,7 1 7 4,3 6-6-2,5 1 6 2,-4 6-5-5,0-3 5 6,5 1-5-6,-5 0 5 6,-1 1-4-4,3-4 4 4,-2 5-4-5,-3-2 4 5,-7-1-4-5,-1 9 5 5,-6 1-6-5,-7-9 7 6,0 1-5-6,-5-4 8 3,1 5-7-3,-2-3 7 5,0 13-7-5,-1 0 6 6,-4 5-6-7,-8-7 6 7,2 8-7-7,-7-1 6 7,-1-1-4-7,-3 7 10 7,3-1-4-7,-4-3 11 7,5 3-6-8,0 8 6 7,5-8-10-5,-2-2 3 6,11 1-9-7,4-5 3 6,5-4-7-5,9-5 6 5,1-3-7-5,9-2 6 5,-6-11-5-4,6-1 4 2,-2-3-6-3,8 2 0 5,-8 1-10-5,5-4 2 5,-7 1-6-5,-1-4 7 5,-4 5-1-4,-5 7 10 4,-5 7 0-6,-8 3 8 6,-3 2-4-4,-8 5 7 4,-4-3-5-6,-5 3 2 6,5 5-9-5,-12 8-21 5,4 2 2-5</inkml:trace>
    </iact:actionData>
  </iact:action>
  <iact:action type="add" startTime="170750">
    <iact:property name="dataType"/>
    <iact:actionData xml:id="d15">
      <inkml:trace xmlns:inkml="http://www.w3.org/2003/InkML" xml:id="stk15" contextRef="#ctx0" brushRef="#br0">17611 9768 27 0,'-3'0'20'10,"1"2"2"-6,-1 3-7 7,-7-7 2-6,-5 2 0 5,-3-2 0-5,6 2 3 5,-3-3 2-5,15 3 0 4,-6 0-1-4,4 0-5 5,-5-5-4-5,14 8-7 4,-19-9-1-3,14 6-5 4,0-2 3-5,8-8-3 6,9 7 4-8,1-10-4 8,5 1 2-5,15-3-2 3,-7-2 2-3,-1-17-3 3,14 9 4-5,7-25-2 6,-8 2 2-5,20-7-2 5,-4 4 1-5,16-12-1 6,1 9 2-7,12-10-2 6,-9 7 1-5,7-16-4 5,-8 15 0-5,1-7-9 5,-10 11-17-6,2-11-25 6,-11 15-3-4</inkml:trace>
    </iact:actionData>
  </iact:action>
  <iact:action type="add" startTime="175325">
    <iact:property name="dataType"/>
    <iact:actionData xml:id="d16">
      <inkml:trace xmlns:inkml="http://www.w3.org/2003/InkML" xml:id="stk16" contextRef="#ctx0" brushRef="#br0">17771 9871 62 0,'-135'60'15'2,"140"-45"7"1,5-14-21 0,-8 3 1 8,1-4-1-6,-5 1 2 5,4-1-2-5,-5 0 13 4,-4 0-2-3,-3-1 12 3,15 2-4-4,-3 3 7 6,-6-4-10-7,8 5 1 7,6-2-12-7,-14-6 3 6,11 3-10-4,5 0 4 4,-2-5-5-6,1 1 5 6,11 4-6-6,-4-10 5 6,7 9-5-5,5-9 4 6,-5-2-3-5,5-6 5 3,3 5-5-4,5-11 5 5,-1-6-4-6,17 2 5 6,1 7-5-5,8-11 4 5,-6 6-5-6,16 2 5 6,-10 4-6-5,5 1 6 5,-5 9-8-5,2-2-46 5,-14-1 15-5</inkml:trace>
    </iact:actionData>
  </iact:action>
  <iact:action type="add" startTime="180930">
    <iact:property name="dataType"/>
    <iact:actionData xml:id="d17">
      <inkml:trace xmlns:inkml="http://www.w3.org/2003/InkML" xml:id="stk17" contextRef="#ctx0" brushRef="#br0">17947 10536 110 0,'-20'-1'39'4,"5"-3"10"7,5-4-30-6,6 0-2 4,1-2-3-3,6 0-7 4,1-7-2-6,2-3-4 7,3 2 1-7,11 7-2 5,1-3 1-3,9 3-3 4,5 2 2-6,13-6-3 7,5-4 1-6,12-11-16 5,-5-4-20-5,14-7-15 5,-7 0-15-5</inkml:trace>
    </iact:actionData>
  </iact:action>
  <iact:action type="add" startTime="187999">
    <iact:property name="dataType"/>
    <iact:actionData xml:id="d18">
      <inkml:trace xmlns:inkml="http://www.w3.org/2003/InkML" xml:id="stk18" contextRef="#ctx0" brushRef="#br0">15803 12939 140 0,'-11'9'33'4,"-1"-8"13"7,10-4-40-7,2-4-2 6,4-7 0-6,6-6-3 6,6 0 1-4,4-2-2 5,-1 1 1-7,12-3-1 6,-1 3 3-5,5-11-3 5,8 6 0-5,12-8-1 5,1 1 1-4,12-10-5 2,-5 0-2-2,7-7-41 4,0 4 9-6</inkml:trace>
    </iact:actionData>
  </iact:action>
  <iact:action type="add" startTime="204423">
    <iact:property name="dataType"/>
    <iact:actionData xml:id="d19">
      <inkml:trace xmlns:inkml="http://www.w3.org/2003/InkML" xml:id="stk19" contextRef="#ctx0" brushRef="#br0">11391 14640 1 0,'-18'0'8'5,"-14"-6"3"4,5 1-2-3,-16-7 4 4,3 2-8-5,-13 0 3 5,7 4-8-5,-6 1 2 5,9 5-9-6,2-5-4 6,7 10 0-5</inkml:trace>
    </iact:actionData>
  </iact:action>
  <iact:action type="add" startTime="209672">
    <iact:property name="dataType"/>
    <iact:actionData xml:id="d20">
      <inkml:trace xmlns:inkml="http://www.w3.org/2003/InkML" xml:id="stk20" contextRef="#ctx0" brushRef="#br0">17095 14284 161 0,'-17'3'32'9,"9"0"17"-4,0 4-51 6,9 5 4-6,1-4-3 5,3-5 2-6,5-3-3 6,3-1 1-5,2-1-2 5,3-10 3-6,7 2-3 7,-3-8 3-6,4-7-1 5,-2-3 0-6,11-9-1 6,1 4 1-4,4-18-2 4,6 6 2-5,16-16-8 4,-14 3-8-3,10-6-29 4,-3 13 1-6</inkml:trace>
    </iact:actionData>
  </iact:action>
  <iact:action type="add" startTime="212027">
    <iact:property name="dataType"/>
    <iact:actionData xml:id="d21">
      <inkml:trace xmlns:inkml="http://www.w3.org/2003/InkML" xml:id="stk21" contextRef="#ctx0" brushRef="#br0">17208 15452 11 0,'-4'-2'4'7,"3"1"5"1,2-1-4-3,-1-3 18 5,0 0 0-5,0-2 11 5,4 2-5-5,-4-5 5 4,-4 1-15-4,4-3 5 5,-1 5-12-5,1-1 5 5,-4 1-11-5,6-1 4 6,-2 0-11-7,-2-4 7 6,-2 7-6-5,4 0 5 5,3 0-5-5,-2 4 5 4,4 1-6-4,0-5 4 5,0 3-5-5,5 5 6 5,0 2-6-5,4-1 6 5,2 2-5-5,9 6 6 5,-3-6-6-5,9 13 6 6,2-3-6-6,19 9 5 5,-7-3-5-6,5 8 4 6,6-6-5-5,-1 6 5 5,-14-13-6-5,7 8 6 5,1-12-6-4,-11 0 5 3,-7-4-5-4,6 1 4 5,-16-10-5-5,3-2 5 5,-11-6-5-5,-1-1 6 4,-11-2-4-4,4 2 6 5,-6 3-6-5,-3-4 6 5,-2 2-5-5,-3-1 4 5,-4 1-3-5,-5 1 5 5,-2-3-4-5,-10-1 10 5,5 1-4-5,-8-7 7 5,-2 4-4-6,-2-2 8 6,-2-5-10-5,-11-1 9 5,-2-6-7-5,-4-1 7 5,-6-2-6-5,3-2 5 6,11 11-7-7,-9-12 6 7,14 1-10-6,-2-1 6 5,14 8-10-6,-4-7 6 6,11 13-9-5,5 5 5 5,7 9-6-5,0 4 6 5,7-3-6-4,-3 4 5 3,8 7-5-4,0 0 5 5,8 12-5-5,2 5 5 5,7 12-5-6,-2 7 5 6,0 1-5-5,5 4 4 5,0 0-8-5,3 12-3 6,0-7-12-7,9 15-13 6,-11-14-62-5,1-5 11 5</inkml:trace>
    </iact:actionData>
  </iact:action>
  <iact:action type="add" startTime="222157">
    <iact:property name="dataType"/>
    <iact:actionData xml:id="d22">
      <inkml:trace xmlns:inkml="http://www.w3.org/2003/InkML" xml:id="stk22" contextRef="#ctx0" brushRef="#br0">19618 16058 206 0,'-1'-7'47'10,"-8"5"20"-5,19-1-62 5,-3 1-2-5,8-1-2 5,-5-4 1-6,6-2-2 6,-9-5 1-5,25 9-2 5,-11-10 1-5,9 2-2 5,-5 1 3-5,7-11-3 5,-13-5 1-5,15-7-6 5,-6-3-3-5,8-10-45 5,1 10-9-5,-1-15-16 6</inkml:trace>
    </iact:actionData>
  </iact:action>
  <iact:action type="add" startTime="225674">
    <iact:property name="dataType"/>
    <iact:actionData xml:id="d23">
      <inkml:trace xmlns:inkml="http://www.w3.org/2003/InkML" xml:id="stk23" contextRef="#ctx0" brushRef="#br0">16907 17518 139 0,'-15'-21'58'5,"-6"-1"0"5,-4 5-29-5,7 4-27 5,6 3-3-4,2 2 5 3,-2 0-5-5,17 1 5 7,-10 0-6-6,5 6 6 6,5-1-6-8,10 10 5 7,-8-6-6-4,8 8 6 4,-8-7-5-6,9 14 5 6,-4-12-6-4,1 10 7 4,4-2-6-6,3 10 5 6,0 0-5-5,-4 11 6 6,16-1-5-7,-2 3 5 6,11 2-5-6,2 2 6 7,0-7-6-7,2 6 4 7,-5-4-5-6,2 1 6 5,-8-6-6-6,3 6 5 7,-11-11-5-7,-4-11 7 7,-7 4-7-6,-7-7 7 5,-6-11-4-6,-4 5 9 6,-4-6-5-6,-11-21 7 7,0 7-7-6,-4-13 4 5,-1-5-9-5,-3 10 5 5,2-6-7-5,-8-15 6 5,2 9-6-5,-5-8 6 4,-1-1-6-4,-2 3 8 4,4 11-4-3,-9 0 10 4,14 7-5-5,-8-2 7 5,9 2-7-6,-6-9 4 7,3 4-9-6,-3-2 5 5,3 0-7-5,-7 1 6 5,19 12-7-6,-2 0 6 6,7 7-7-5,5 0 5 5,3 7-5-5,-7-5 5 5,7 8-6-5,2 8 6 6,1 4-5-7,2 11 4 6,-2-1-5-5,2 4 6 5,0 1-6-5,-3 7 5 5,1-5-5-6,-1 6 6 6,-3-4-5-5,6 4 6 5,0-5-6-5,6 1 6 5,2-9-7-5,9-4-7 6,1-10-23-6,2-9-56 5,-5-8 1-5</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9347" units="cm"/>
          <inkml:channel name="Y" type="integer" max="16508" units="cm"/>
          <inkml:channel name="F" type="integer" max="2047" units="dev"/>
          <inkml:channel name="T" type="integer" max="2.14748E9" units="dev"/>
        </inkml:traceFormat>
        <inkml:channelProperties>
          <inkml:channelProperty channel="X" name="resolution" value="1000.23859" units="1/cm"/>
          <inkml:channelProperty channel="Y" name="resolution" value="1000.48486" units="1/cm"/>
          <inkml:channelProperty channel="F" name="resolution" value="0" units="1/dev"/>
          <inkml:channelProperty channel="T" name="resolution" value="1" units="1/dev"/>
        </inkml:channelProperties>
      </inkml:inkSource>
      <inkml:timestamp xml:id="ts0" timeString="2020-05-04T14:27:25.841"/>
    </inkml:context>
    <inkml:brush xml:id="br0">
      <inkml:brushProperty name="width" value="0.05292" units="cm"/>
      <inkml:brushProperty name="height" value="0.05292" units="cm"/>
      <inkml:brushProperty name="color" value="#FF0000"/>
    </inkml:brush>
  </inkml:definitions>
  <iact:action type="add" startTime="6762">
    <iact:property name="dataType"/>
    <iact:actionData xml:id="d0">
      <inkml:trace xmlns:inkml="http://www.w3.org/2003/InkML" xml:id="stk0" contextRef="#ctx0" brushRef="#br0">4481 10233 106 0,'-21'0'25'4,"8"-2"9"7,3-8-29-7,8 10-5 6,-1-1 2-5,6-8-2 4,-6-4 2-4,9-7-1 6,-2-3 1-6,4-12-1 5,5 7 2-6,14-12-3 7,-4 5 3-6,8-8-4 5,-1-7 4-6,5-8-3 7,-3-2 3-7,11 1-3 6,-7-8 3-5,14-8-3 5,3 4 2-5,2-18-2 5,-8-3 3-4,19-4-4 3,-8 13 4-4,2-23-4 5,-5 13 2-5,13-8-3 5,-18 8 1-5,3-7-40 5,-5 25 13-6</inkml:trace>
    </iact:actionData>
  </iact:action>
  <iact:action type="add" startTime="10274">
    <iact:property name="dataType"/>
    <iact:actionData xml:id="d1">
      <inkml:trace xmlns:inkml="http://www.w3.org/2003/InkML" xml:id="stk1" contextRef="#ctx0" brushRef="#br0">5927 10173 5 0,'2'-23'13'9,"6"8"2"-4,1-7 3 5,-1 1 4-5,0-16 3 5,2 1-2-5,8-17-1 5,6-2-3-4,6-23-3 4,4-2-5-7,15-23-5 7,-3 5 0-5,15-21-4 5,-1 11 1-3,13-15-3 1,-11 14 3-3,9-1-4 6,-13 16 3-6,7-3-5 4,-12 16-5-3,7-5-34 4,-9 8 7-6</inkml:trace>
    </iact:actionData>
  </iact:action>
  <iact:action type="add" startTime="41665">
    <iact:property name="dataType"/>
    <iact:actionData xml:id="d2">
      <inkml:trace xmlns:inkml="http://www.w3.org/2003/InkML" xml:id="stk2" contextRef="#ctx0" brushRef="#br0">7393 11404 106 0,'-30'0'20'9,"5"-3"13"-4,-1 1-33 5,3-1 6-5,9-5-1 5,4-4 4-5,0-8-4 5,7-1 2-5,16-1-4 4,2-1 0-4,9-2-6 5,2 0 4-5,14-6-4 5,-10-8 3-4,11 1-8 3,4 12 1-4,5-29-8 6,3 12 3-6,22-7-20 4,-15-1 0-3,9-17-5 3</inkml:trace>
    </iact:actionData>
  </iact:action>
  <iact:action type="add" startTime="54681">
    <iact:property name="dataType"/>
    <iact:actionData xml:id="d3">
      <inkml:trace xmlns:inkml="http://www.w3.org/2003/InkML" xml:id="stk3" contextRef="#ctx0" brushRef="#br0">7033 12893 50 0,'-15'7'28'5,"13"8"5"5,-1-14-8-6,-2-1-7 6,13-5-1-5,4 0-6 5,0-8-5-5,-2-14-3 4,11 6 2-3,1-11-2 4,1-4 1-5,9-9-2 5,-1 2 2-5,12-22-4 5,-10 0 2-6,17-9-7 6,-7-8-10-3,11-9-28 2,-10 7 1-4</inkml:trace>
    </iact:actionData>
  </iact:action>
  <iact:action type="add" startTime="57315">
    <iact:property name="dataType"/>
    <iact:actionData xml:id="d4">
      <inkml:trace xmlns:inkml="http://www.w3.org/2003/InkML" xml:id="stk4" contextRef="#ctx0" brushRef="#br0">7827 13331 189 0,'-22'-5'36'10,"-3"2"20"-5,3-4-56 4,11 6 1-3,-6-9 1 3,14 1 3-4,-5-6-2 5,-2-3 2-5,8-5-3 5,14 3 1-5,9-15-3 4,7 0 1-4,7-15-2 5,5 1 2-5,-2-21-6 6,4 5-2-6,9-11-33 4,-1 10-20-4,2-8-8 5</inkml:trace>
    </iact:actionData>
  </iact:action>
  <iact:action type="add" startTime="60538">
    <iact:property name="dataType"/>
    <iact:actionData xml:id="d5">
      <inkml:trace xmlns:inkml="http://www.w3.org/2003/InkML" xml:id="stk5" contextRef="#ctx0" brushRef="#br0">3284 13047 168 0,'-19'-18'18'6,"-11"1"25"3,5-9-49-4,6 21-1 5,6 0 11-5,-2 2-4 6,9-6 2-6,-3 9-3 5,6-6 2-5,0 2-2 5,4 9 1-5,-7 7-2 4,6-2 2-3,-5 3-2 3,-2-4 3-4,-5-6-2 5,1 3 3-5,-7-1-1 5,1 0 2-5,-3-3-1 5,-8 3 2-5,5 5 0 5,-2-5 3-4,-10 7-1 3,0-2 3-4,-8 0-2 5,-4-9 1-6,-4 14-1 6,3-8 1-4,-9 9 0 3,9-6 0-4,-5 7-1 6,5 0 0-7,0 2-3 7,-5-12-1-7,4 13-3 6,11-3 1-4,-8-2-5 3,1-9-1-4,12 17-19 5,1-8-39-6,1 2 4 6</inkml:trace>
    </iact:actionData>
  </iact:action>
  <iact:action type="add" startTime="61491">
    <iact:property name="dataType"/>
    <iact:actionData xml:id="d6">
      <inkml:trace xmlns:inkml="http://www.w3.org/2003/InkML" xml:id="stk6" contextRef="#ctx0" brushRef="#br0">3274 13597 145 0,'-21'-10'14'5,"-9"-2"23"4,8 2-43-4,1 2 4 6,1 3 9-7,-5-3 2 7,0 3 2-6,-1-4-1 5,4 8 2-5,-11-6-3 6,11 9 0-7,-1 4-3 6,-9-1 2-5,-9 4-3 5,-2-1 3-6,-10 2-3 7,-2 0 1-6,-7-4-2 5,4-1 2-6,-5-3-4 7,7-2 2-7,-19-3-4 7,12-4 2-6,7 5-6 4,4 2-3-4,-1 0-55 6,20 10 13-8</inkml:trace>
    </iact:actionData>
  </iact:action>
  <iact:action type="add" startTime="83408">
    <iact:property name="dataType"/>
    <iact:actionData xml:id="d7">
      <inkml:trace xmlns:inkml="http://www.w3.org/2003/InkML" xml:id="stk7" contextRef="#ctx0" brushRef="#br0">8589 16245 183 0,'-19'-10'36'4,"6"-6"22"7,11 6-56-7,-1-7-1 6,3 1-2-4,5-8 6 3,2 3-7-4,-4-6 6 5,5 1-6-5,9-1 6 5,3 4-6-5,3-17 4 5,4 5-4-5,1-5 4 5,0-11-5-6,7-17 2 7,-2 5-11-5,15-15-30 3,-5-7-17-4,9 4-11 5</inkml:trace>
    </iact:actionData>
  </iact:action>
  <iact:action type="add" startTime="84926">
    <iact:property name="dataType"/>
    <iact:actionData xml:id="d8">
      <inkml:trace xmlns:inkml="http://www.w3.org/2003/InkML" xml:id="stk8" contextRef="#ctx0" brushRef="#br0">6719 17895 76 0,'9'33'46'4,"4"20"1"7,0-5-25-7,9 12 1 7,4-17-17-7,11 14 0 7,3-14-23-6,13 8-27 3,6-9 2-3</inkml:trace>
    </iact:actionData>
  </iact:action>
  <iact:action type="add" startTime="86116">
    <iact:property name="dataType"/>
    <iact:actionData xml:id="d9">
      <inkml:trace xmlns:inkml="http://www.w3.org/2003/InkML" xml:id="stk9" contextRef="#ctx0" brushRef="#br0">10385 17724 214 0,'-22'-10'44'4,"7"5"22"6,10-5-68-4,0 0 5 4,4 0-5-5,1 0 6 5,1 0-7-5,4 7 6 5,0 3-8-6,7 3 1 5,-1 9-6-3,9 6-4 4,2 10-10-5,14 22-38 5,-1 1 8-5</inkml:trace>
    </iact:actionData>
  </iact:action>
  <iact:action type="add" startTime="89326">
    <iact:property name="dataType"/>
    <iact:actionData xml:id="d10">
      <inkml:trace xmlns:inkml="http://www.w3.org/2003/InkML" xml:id="stk10" contextRef="#ctx0" brushRef="#br0">17913 8165 126 0,'-3'3'31'9,"-2"-3"12"-4,8 12-39 6,1-7 0-7,-1 10-3 7,-1 0 0-6,6 3-1 3,-6 4 2-2,1-6-2 3,-6-6 2-3,3 12-2 4,-2 1 4-5,-1-1-2 5,3 17 2-5,3 8 0 4,-3 1 0-4,2 13-2 7,3 2 1-9,0 15-2 8,-4-6 1-7,-1 4-1 6,4-14 2-5,-4 6-2 5,0-15 1-5,3 0-1 5,-1-10 1-5,3 0-2 5,-2-15 1-5,0-8-2 5,-1-11 2-5,6-1-2 4,-1-10 1-4,4-6-4 6,-1 0 0-7,5-4-13 6,-3-3-9-4,5-7-18 4,-8-7 4-6,8-6 1 6,-5-5 10-4,8 7 13 3,-9-5 19-4,11 4 12 5,-12 6 12-5,6 0 8 5,-6-7 3-5,-1 12-1 4,1 6-10-4,-7-1-11 6,2 5-9-7,-3 11-4 7,-2 0 0-7,-2 1 1 7,2 7 2-7,-8 11-1 6,3-2 1-4,-5 13-1 2,1 4-1-2,-11 1-3 4,9-2 2-5,-6 4-3 5,2 5 3-5,-1-3-2 4,7 2 3-3,-9 3-2 4,6-7 3-5,-2-4-4 5,2-6 2-5,-3 5-1 5,7-10 1-6,-6-5 4 6,3-5 3-6,-1-7 0 7,1-8 2-5,-1-8-3 4,4-7-4-6,-6-10-3 6,3-1-5-5,-3-13-69 5,0-2 22-5</inkml:trace>
    </iact:actionData>
  </iact:action>
  <iact:action type="add" startTime="91369">
    <iact:property name="dataType"/>
    <iact:actionData xml:id="d11">
      <inkml:trace xmlns:inkml="http://www.w3.org/2003/InkML" xml:id="stk11" contextRef="#ctx0" brushRef="#br0">18865 8421 134 0,'-2'-9'34'5,"-6"3"12"6,18 9-41-7,-7-6 0 7,14 9-7-7,-6-1 2 7,1 5-5-7,-9-3 4 5,9 6-6-3,-11-3 6 3,4 3-3-4,-5 4 5 5,-1-5-4-5,-3 9 7 6,4 9-3-7,-10 3 10 6,7 14-4-5,5 17 8 7,1 11-6-9,-8 10 3 7,10-7-9-4,3 13 4 3,-3-21-8-4,4-2 7 4,2-10-7-3,1 5 5 4,-4-23-6-6,4 0 3 7,-11-19-8-6,6-13 6 5,5-14-5-6,-9-11 5 7,9-11-3-6,4-12 0 4,1 2-20-4,-4-17-27 5,5 4-3-5</inkml:trace>
    </iact:actionData>
  </iact:action>
  <iact:action type="add" startTime="91711">
    <iact:property name="dataType"/>
    <iact:actionData xml:id="d12">
      <inkml:trace xmlns:inkml="http://www.w3.org/2003/InkML" xml:id="stk12" contextRef="#ctx0" brushRef="#br0">19143 8885 95 0,'-1'10'31'5,"-11"3"5"5,6 17-30-5,-6 9-2 5,-3-1-8-5,-8 6 3 5,5 6-5-5,-7 2 6 5,0-4-4-5,-5 0 10 5,-2-2-3-4,-8-1 7 3,9-3-6-4,-1-2 2 4,12-1-12-4,4 3-30 6,4-16 6-7</inkml:trace>
    </iact:actionData>
  </iact:action>
  <iact:action type="add" startTime="95184">
    <iact:property name="dataType"/>
    <iact:actionData xml:id="d13">
      <inkml:trace xmlns:inkml="http://www.w3.org/2003/InkML" xml:id="stk13" contextRef="#ctx0" brushRef="#br0">19759 8673 176 0,'-13'5'38'4,"5"-4"17"6,13 1-51-4,-2 3-3 4,0 0 0-5,14 5-1 5,-14-3 0-6,4 3-2 7,6 5 3-6,-6 3-2 4,-7-3 3-3,10 18-1 3,-13-3 6-4,6 15 1 4,-6-7 6-3,6 22 2 4,-3-7 2-4,2 10-5 3,-2-12-3-4,6 19-5 5,4-22-1-5,0 2-3 5,-2-10 1-5,7-7-3 5,-5-15 2-6,0-5-4 6,-3-11 1-5,6-2-2 5,-6-8 2-5,4-6-1 6,1-2 3-6,3-11 0 4,0-1 1-4,0-8-2 5,3 2 1-5,-1-17-2 6,3 9 1-7,-2-6-2 6,-1 7 1-6,-4-2 0 7,0 14 3-7,-1 3-2 7,-2 11 3-6,-2-2-3 5,-1 12 3-5,-6 2-3 4,4 11 3-3,-5 4-2 4,-5 5 1-5,-1 19 0 4,-4-1 3-5,-7 10 2 7,-1-4 3-7,-2 11 3 7,-3-9 3-6,-2 3 1 5,0-6 1-5,-3-3 2 5,3-8-1-5,3 1-2 4,1-16-2-3,2 4-3 3,8-11-2-4,-6-6-3 5,-3-7 0-5,2-6-4 5,-2-10 1-5,-5-11-12 5,15-3-8-5,-8-19-92 5,3-3 19-5</inkml:trace>
    </iact:actionData>
  </iact:action>
  <iact:action type="add" startTime="99753">
    <iact:property name="dataType"/>
    <iact:actionData xml:id="d14">
      <inkml:trace xmlns:inkml="http://www.w3.org/2003/InkML" xml:id="stk14" contextRef="#ctx0" brushRef="#br0">20897 8384 85 0,'3'-5'20'10,"4"5"7"-6,2 2-22 6,-2 6-6-6,-4-3 4 7,2 10-5-6,-3 2 5 5,-2 2-5-5,0 10 7 5,2 4-3-5,-6 5 17 5,4 4 0-5,-1 12 10 5,-6-2-5-6,0 12 4 7,3 0-15-6,-1 12 0 4,-2-13-9-4,2 8 4 6,2-11-6-6,-4-4 5 4,-1-12-5-3,1 0 7 4,4-17-6-5,-2-5 6 5,1-11-7-6,4-6 6 6,4-5-9-5,4-5 6 5,0-6-7-5,6-8 6 5,6-2-6-6,3-12 6 6,-2 1-7-4,4-3 7 4,-7 0-7-5,-1-6 6 5,-5 9-4-5,-4 2 4 5,-1 7-5-6,3 10 10 6,-4 1-3-5,-1 14 9 5,4 1-4-5,-11 11 7 5,-5 2-9-5,1 22 4 5,-11-11-9-6,-5 16 4 7,2-2-7-6,-3 8 6 4,-5-10-6-4,1 6 7 5,1-10-7-5,1-2 7 5,10-6-6-5,0-4 5 5,7-10-6-5,0-4 8 6,4-6-4-7,-2-8 5 7,1-13-6-7,-4-7 6 6,1-8-10-5,-7-17 3 4,5 3-13-4,-7-16 70 6,6 0-160-7,-4-10 68 6</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DD580-3A5B-45F8-8A18-9B3F224B6FD5}" type="datetimeFigureOut">
              <a:rPr lang="en-US" smtClean="0"/>
              <a:t>5/4/2020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615957-7851-4EED-8F0C-C457A0102A96}" type="slidenum">
              <a:rPr lang="en-US" smtClean="0"/>
              <a:t>‹#›</a:t>
            </a:fld>
            <a:endParaRPr lang="en-US"/>
          </a:p>
        </p:txBody>
      </p:sp>
    </p:spTree>
    <p:extLst>
      <p:ext uri="{BB962C8B-B14F-4D97-AF65-F5344CB8AC3E}">
        <p14:creationId xmlns:p14="http://schemas.microsoft.com/office/powerpoint/2010/main" val="95272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350996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28650" y="665163"/>
            <a:ext cx="7772400" cy="2387600"/>
          </a:xfrm>
        </p:spPr>
        <p:txBody>
          <a:bodyPr anchor="b"/>
          <a:lstStyle>
            <a:lvl1pPr algn="ctr">
              <a:defRPr sz="6000" b="1"/>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4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9" name="Straight Connector 8"/>
          <p:cNvCxnSpPr/>
          <p:nvPr userDrawn="1"/>
        </p:nvCxnSpPr>
        <p:spPr>
          <a:xfrm>
            <a:off x="0" y="3509963"/>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052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97455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7"/>
            <a:ext cx="7886700" cy="489116"/>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28650" y="1219370"/>
            <a:ext cx="7886700" cy="5329085"/>
          </a:xfrm>
        </p:spPr>
        <p:txBody>
          <a:bodyPr/>
          <a:lstStyle>
            <a:lvl2pPr marL="457200">
              <a:defRPr/>
            </a:lvl2pPr>
            <a:lvl3pPr marL="685800">
              <a:defRPr/>
            </a:lvl3pPr>
            <a:lvl4pPr marL="914400">
              <a:defRPr/>
            </a:lvl4pPr>
            <a:lvl5pPr marL="1143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983317"/>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3352800" y="6557216"/>
            <a:ext cx="2133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9AC9415F-341B-49A6-8F9D-8B40D0E37F6D}" type="slidenum">
              <a:rPr lang="en-US" sz="1200" smtClean="0">
                <a:solidFill>
                  <a:schemeClr val="bg1">
                    <a:lumMod val="50000"/>
                  </a:schemeClr>
                </a:solidFill>
              </a:rPr>
              <a:pPr algn="ctr"/>
              <a:t>‹#›</a:t>
            </a:fld>
            <a:endParaRPr lang="en-US" dirty="0">
              <a:solidFill>
                <a:schemeClr val="bg1">
                  <a:lumMod val="50000"/>
                </a:schemeClr>
              </a:solidFill>
            </a:endParaRPr>
          </a:p>
        </p:txBody>
      </p:sp>
      <p:sp>
        <p:nvSpPr>
          <p:cNvPr id="22" name="Rectangle 21"/>
          <p:cNvSpPr/>
          <p:nvPr userDrawn="1"/>
        </p:nvSpPr>
        <p:spPr>
          <a:xfrm>
            <a:off x="7010392" y="6557216"/>
            <a:ext cx="2133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rPr>
              <a:t>© tj</a:t>
            </a:r>
            <a:endParaRPr lang="en-US" dirty="0">
              <a:solidFill>
                <a:schemeClr val="bg1">
                  <a:lumMod val="50000"/>
                </a:schemeClr>
              </a:solidFill>
            </a:endParaRPr>
          </a:p>
        </p:txBody>
      </p:sp>
      <p:sp>
        <p:nvSpPr>
          <p:cNvPr id="23" name="Rectangle 22"/>
          <p:cNvSpPr/>
          <p:nvPr userDrawn="1"/>
        </p:nvSpPr>
        <p:spPr>
          <a:xfrm>
            <a:off x="-4020" y="6557216"/>
            <a:ext cx="2133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dirty="0">
                <a:solidFill>
                  <a:schemeClr val="bg1">
                    <a:lumMod val="50000"/>
                  </a:schemeClr>
                </a:solidFill>
              </a:rPr>
              <a:t>EE 2510</a:t>
            </a:r>
          </a:p>
        </p:txBody>
      </p:sp>
    </p:spTree>
    <p:extLst>
      <p:ext uri="{BB962C8B-B14F-4D97-AF65-F5344CB8AC3E}">
        <p14:creationId xmlns:p14="http://schemas.microsoft.com/office/powerpoint/2010/main" val="723329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userDrawn="1"/>
        </p:nvSpPr>
        <p:spPr>
          <a:xfrm>
            <a:off x="3352800" y="6557216"/>
            <a:ext cx="2133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9AC9415F-341B-49A6-8F9D-8B40D0E37F6D}" type="slidenum">
              <a:rPr lang="en-US" sz="1200" smtClean="0">
                <a:solidFill>
                  <a:schemeClr val="bg1">
                    <a:lumMod val="50000"/>
                  </a:schemeClr>
                </a:solidFill>
              </a:rPr>
              <a:pPr algn="ctr"/>
              <a:t>‹#›</a:t>
            </a:fld>
            <a:endParaRPr lang="en-US" dirty="0">
              <a:solidFill>
                <a:schemeClr val="bg1">
                  <a:lumMod val="50000"/>
                </a:schemeClr>
              </a:solidFill>
            </a:endParaRPr>
          </a:p>
        </p:txBody>
      </p:sp>
      <p:sp>
        <p:nvSpPr>
          <p:cNvPr id="9" name="Rectangle 8"/>
          <p:cNvSpPr/>
          <p:nvPr userDrawn="1"/>
        </p:nvSpPr>
        <p:spPr>
          <a:xfrm>
            <a:off x="7010392" y="6557216"/>
            <a:ext cx="2133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bg1">
                    <a:lumMod val="50000"/>
                  </a:schemeClr>
                </a:solidFill>
              </a:rPr>
              <a:t>© tj</a:t>
            </a:r>
            <a:endParaRPr lang="en-US" dirty="0">
              <a:solidFill>
                <a:schemeClr val="bg1">
                  <a:lumMod val="50000"/>
                </a:schemeClr>
              </a:solidFill>
            </a:endParaRPr>
          </a:p>
        </p:txBody>
      </p:sp>
      <p:sp>
        <p:nvSpPr>
          <p:cNvPr id="10" name="Rectangle 9"/>
          <p:cNvSpPr/>
          <p:nvPr userDrawn="1"/>
        </p:nvSpPr>
        <p:spPr>
          <a:xfrm>
            <a:off x="-4020" y="6557216"/>
            <a:ext cx="2133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dirty="0">
                <a:solidFill>
                  <a:schemeClr val="bg1">
                    <a:lumMod val="50000"/>
                  </a:schemeClr>
                </a:solidFill>
              </a:rPr>
              <a:t>EE 2510</a:t>
            </a:r>
          </a:p>
        </p:txBody>
      </p:sp>
    </p:spTree>
    <p:extLst>
      <p:ext uri="{BB962C8B-B14F-4D97-AF65-F5344CB8AC3E}">
        <p14:creationId xmlns:p14="http://schemas.microsoft.com/office/powerpoint/2010/main" val="34394887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alphaModFix amt="14000"/>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579117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5"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8.png"/><Relationship Id="rId4" Type="http://schemas.microsoft.com/office/2011/relationships/inkAction" Target="../ink/inkAction4.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microsoft.com/office/2011/relationships/inkAction" Target="../ink/inkAction5.xml"/><Relationship Id="rId5" Type="http://schemas.openxmlformats.org/officeDocument/2006/relationships/image" Target="../media/image10.emf"/><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microsoft.com/office/2011/relationships/inkAction" Target="../ink/inkAction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microsoft.com/office/2011/relationships/inkAction" Target="../ink/inkAction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7.png"/><Relationship Id="rId4" Type="http://schemas.microsoft.com/office/2011/relationships/inkAction" Target="../ink/inkAction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Templates</a:t>
            </a:r>
          </a:p>
        </p:txBody>
      </p:sp>
      <p:sp>
        <p:nvSpPr>
          <p:cNvPr id="3" name="Subtitle 2"/>
          <p:cNvSpPr>
            <a:spLocks noGrp="1"/>
          </p:cNvSpPr>
          <p:nvPr>
            <p:ph type="subTitle" idx="1"/>
          </p:nvPr>
        </p:nvSpPr>
        <p:spPr/>
        <p:txBody>
          <a:bodyPr/>
          <a:lstStyle/>
          <a:p>
            <a:r>
              <a:rPr lang="en-US" dirty="0"/>
              <a:t>Last updated 5/4/20</a:t>
            </a:r>
          </a:p>
        </p:txBody>
      </p:sp>
      <p:pic>
        <p:nvPicPr>
          <p:cNvPr id="4" name="Audio 3">
            <a:hlinkClick r:id="" action="ppaction://media"/>
            <a:extLst>
              <a:ext uri="{FF2B5EF4-FFF2-40B4-BE49-F238E27FC236}">
                <a16:creationId xmlns:a16="http://schemas.microsoft.com/office/drawing/2014/main" id="{0C648CAC-5F4F-462F-A61E-A5F0DF0489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90786873"/>
      </p:ext>
    </p:extLst>
  </p:cSld>
  <p:clrMapOvr>
    <a:masterClrMapping/>
  </p:clrMapOvr>
  <mc:AlternateContent xmlns:mc="http://schemas.openxmlformats.org/markup-compatibility/2006">
    <mc:Choice xmlns:p14="http://schemas.microsoft.com/office/powerpoint/2010/main" Requires="p14">
      <p:transition spd="slow" p14:dur="2000" advTm="2509"/>
    </mc:Choice>
    <mc:Fallback>
      <p:transition spd="slow" advTm="2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DEAC-F39A-4534-A3DF-2ED3046B3B37}"/>
              </a:ext>
            </a:extLst>
          </p:cNvPr>
          <p:cNvSpPr>
            <a:spLocks noGrp="1"/>
          </p:cNvSpPr>
          <p:nvPr>
            <p:ph type="title"/>
          </p:nvPr>
        </p:nvSpPr>
        <p:spPr/>
        <p:txBody>
          <a:bodyPr>
            <a:normAutofit fontScale="90000"/>
          </a:bodyPr>
          <a:lstStyle/>
          <a:p>
            <a:r>
              <a:rPr lang="en-US" dirty="0"/>
              <a:t>Class Templates</a:t>
            </a:r>
          </a:p>
        </p:txBody>
      </p:sp>
      <p:sp>
        <p:nvSpPr>
          <p:cNvPr id="3" name="Content Placeholder 2">
            <a:extLst>
              <a:ext uri="{FF2B5EF4-FFF2-40B4-BE49-F238E27FC236}">
                <a16:creationId xmlns:a16="http://schemas.microsoft.com/office/drawing/2014/main" id="{60C300BF-9677-4699-BED3-9F0184AE85FC}"/>
              </a:ext>
            </a:extLst>
          </p:cNvPr>
          <p:cNvSpPr>
            <a:spLocks noGrp="1"/>
          </p:cNvSpPr>
          <p:nvPr>
            <p:ph idx="1"/>
          </p:nvPr>
        </p:nvSpPr>
        <p:spPr/>
        <p:txBody>
          <a:bodyPr>
            <a:normAutofit/>
          </a:bodyPr>
          <a:lstStyle/>
          <a:p>
            <a:r>
              <a:rPr lang="en-US" dirty="0"/>
              <a:t>Motivation</a:t>
            </a:r>
          </a:p>
          <a:p>
            <a:pPr lvl="1"/>
            <a:r>
              <a:rPr lang="en-US" dirty="0"/>
              <a:t>Many times a Class may store similar data but of different types and perform the same operations on various types of data</a:t>
            </a:r>
          </a:p>
          <a:p>
            <a:pPr lvl="1"/>
            <a:endParaRPr lang="en-US" dirty="0"/>
          </a:p>
          <a:p>
            <a:pPr lvl="1"/>
            <a:endParaRPr lang="en-US" dirty="0"/>
          </a:p>
          <a:p>
            <a:pPr lvl="1"/>
            <a:endParaRPr lang="en-US" dirty="0"/>
          </a:p>
          <a:p>
            <a:pPr lvl="1"/>
            <a:r>
              <a:rPr lang="en-US" dirty="0"/>
              <a:t>Instead of creating a version of the class that works with each type of data – use a class template</a:t>
            </a:r>
          </a:p>
        </p:txBody>
      </p:sp>
      <p:sp>
        <p:nvSpPr>
          <p:cNvPr id="4" name="TextBox 3">
            <a:extLst>
              <a:ext uri="{FF2B5EF4-FFF2-40B4-BE49-F238E27FC236}">
                <a16:creationId xmlns:a16="http://schemas.microsoft.com/office/drawing/2014/main" id="{43A53A25-5EFB-4F60-B1BB-C0551FFB62ED}"/>
              </a:ext>
            </a:extLst>
          </p:cNvPr>
          <p:cNvSpPr txBox="1"/>
          <p:nvPr/>
        </p:nvSpPr>
        <p:spPr>
          <a:xfrm>
            <a:off x="1865810" y="2782669"/>
            <a:ext cx="2742161" cy="369332"/>
          </a:xfrm>
          <a:prstGeom prst="rect">
            <a:avLst/>
          </a:prstGeom>
          <a:noFill/>
        </p:spPr>
        <p:txBody>
          <a:bodyPr wrap="none" rtlCol="0">
            <a:spAutoFit/>
          </a:bodyPr>
          <a:lstStyle/>
          <a:p>
            <a:r>
              <a:rPr lang="en-US" dirty="0">
                <a:solidFill>
                  <a:srgbClr val="0070C0"/>
                </a:solidFill>
              </a:rPr>
              <a:t>vector is an example of this</a:t>
            </a:r>
          </a:p>
        </p:txBody>
      </p:sp>
      <p:sp>
        <p:nvSpPr>
          <p:cNvPr id="5" name="TextBox 4">
            <a:extLst>
              <a:ext uri="{FF2B5EF4-FFF2-40B4-BE49-F238E27FC236}">
                <a16:creationId xmlns:a16="http://schemas.microsoft.com/office/drawing/2014/main" id="{27B16AF1-884D-4761-BEC8-D12E892D7101}"/>
              </a:ext>
            </a:extLst>
          </p:cNvPr>
          <p:cNvSpPr txBox="1"/>
          <p:nvPr/>
        </p:nvSpPr>
        <p:spPr>
          <a:xfrm>
            <a:off x="1928328" y="4741491"/>
            <a:ext cx="1921616" cy="646331"/>
          </a:xfrm>
          <a:prstGeom prst="rect">
            <a:avLst/>
          </a:prstGeom>
          <a:noFill/>
        </p:spPr>
        <p:txBody>
          <a:bodyPr wrap="none" rtlCol="0">
            <a:spAutoFit/>
          </a:bodyPr>
          <a:lstStyle/>
          <a:p>
            <a:r>
              <a:rPr lang="en-US" dirty="0">
                <a:solidFill>
                  <a:srgbClr val="0070C0"/>
                </a:solidFill>
              </a:rPr>
              <a:t>template &lt;class T&gt;</a:t>
            </a:r>
          </a:p>
          <a:p>
            <a:r>
              <a:rPr lang="en-US" dirty="0">
                <a:solidFill>
                  <a:srgbClr val="0070C0"/>
                </a:solidFill>
              </a:rPr>
              <a:t>class </a:t>
            </a:r>
            <a:r>
              <a:rPr lang="en-US" dirty="0" err="1">
                <a:solidFill>
                  <a:srgbClr val="0070C0"/>
                </a:solidFill>
              </a:rPr>
              <a:t>myClass</a:t>
            </a:r>
            <a:endParaRPr lang="en-US" dirty="0">
              <a:solidFill>
                <a:srgbClr val="0070C0"/>
              </a:solidFill>
            </a:endParaRPr>
          </a:p>
        </p:txBody>
      </p:sp>
      <p:pic>
        <p:nvPicPr>
          <p:cNvPr id="7" name="Audio 6">
            <a:hlinkClick r:id="" action="ppaction://media"/>
            <a:extLst>
              <a:ext uri="{FF2B5EF4-FFF2-40B4-BE49-F238E27FC236}">
                <a16:creationId xmlns:a16="http://schemas.microsoft.com/office/drawing/2014/main" id="{0DFA0029-940E-4FA7-9CED-5DFB49D2E0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99120551"/>
      </p:ext>
    </p:extLst>
  </p:cSld>
  <p:clrMapOvr>
    <a:masterClrMapping/>
  </p:clrMapOvr>
  <mc:AlternateContent xmlns:mc="http://schemas.openxmlformats.org/markup-compatibility/2006">
    <mc:Choice xmlns:p14="http://schemas.microsoft.com/office/powerpoint/2010/main" Requires="p14">
      <p:transition spd="slow" p14:dur="2000" advTm="34925"/>
    </mc:Choice>
    <mc:Fallback>
      <p:transition spd="slow" advTm="34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DEAC-F39A-4534-A3DF-2ED3046B3B37}"/>
              </a:ext>
            </a:extLst>
          </p:cNvPr>
          <p:cNvSpPr>
            <a:spLocks noGrp="1"/>
          </p:cNvSpPr>
          <p:nvPr>
            <p:ph type="title"/>
          </p:nvPr>
        </p:nvSpPr>
        <p:spPr/>
        <p:txBody>
          <a:bodyPr>
            <a:normAutofit fontScale="90000"/>
          </a:bodyPr>
          <a:lstStyle/>
          <a:p>
            <a:r>
              <a:rPr lang="en-US" dirty="0"/>
              <a:t>Class Templates</a:t>
            </a:r>
          </a:p>
        </p:txBody>
      </p:sp>
      <p:sp>
        <p:nvSpPr>
          <p:cNvPr id="3" name="Content Placeholder 2">
            <a:extLst>
              <a:ext uri="{FF2B5EF4-FFF2-40B4-BE49-F238E27FC236}">
                <a16:creationId xmlns:a16="http://schemas.microsoft.com/office/drawing/2014/main" id="{60C300BF-9677-4699-BED3-9F0184AE85FC}"/>
              </a:ext>
            </a:extLst>
          </p:cNvPr>
          <p:cNvSpPr>
            <a:spLocks noGrp="1"/>
          </p:cNvSpPr>
          <p:nvPr>
            <p:ph idx="1"/>
          </p:nvPr>
        </p:nvSpPr>
        <p:spPr/>
        <p:txBody>
          <a:bodyPr>
            <a:normAutofit/>
          </a:bodyPr>
          <a:lstStyle/>
          <a:p>
            <a:r>
              <a:rPr lang="en-US" dirty="0"/>
              <a:t>Example - vector</a:t>
            </a:r>
          </a:p>
        </p:txBody>
      </p:sp>
      <p:sp>
        <p:nvSpPr>
          <p:cNvPr id="6" name="Rectangle 5">
            <a:extLst>
              <a:ext uri="{FF2B5EF4-FFF2-40B4-BE49-F238E27FC236}">
                <a16:creationId xmlns:a16="http://schemas.microsoft.com/office/drawing/2014/main" id="{13444B05-EB87-48C6-AE97-6A4B6E8B1D43}"/>
              </a:ext>
            </a:extLst>
          </p:cNvPr>
          <p:cNvSpPr/>
          <p:nvPr/>
        </p:nvSpPr>
        <p:spPr>
          <a:xfrm>
            <a:off x="430983" y="309545"/>
            <a:ext cx="7483116" cy="6494085"/>
          </a:xfrm>
          <a:prstGeom prst="rect">
            <a:avLst/>
          </a:prstGeom>
          <a:solidFill>
            <a:schemeClr val="bg1">
              <a:lumMod val="85000"/>
            </a:schemeClr>
          </a:solidFill>
        </p:spPr>
        <p:txBody>
          <a:bodyPr wrap="square">
            <a:spAutoFit/>
          </a:bodyPr>
          <a:lstStyle/>
          <a:p>
            <a:r>
              <a:rPr lang="en-US" sz="800" dirty="0">
                <a:solidFill>
                  <a:srgbClr val="3F7F5F"/>
                </a:solidFill>
                <a:latin typeface="Consolas" panose="020B0609020204030204" pitchFamily="49" charset="0"/>
              </a:rPr>
              <a:t>This is a common question in C++ programming. There are two valid answers to this. There are advantages and disadvantages to both answers and your choice will depend on context. The common answer is to put all the implementation in the header file, but there's another approach will </a:t>
            </a:r>
            <a:r>
              <a:rPr lang="en-US" sz="800" dirty="0" err="1">
                <a:solidFill>
                  <a:srgbClr val="3F7F5F"/>
                </a:solidFill>
                <a:latin typeface="Consolas" panose="020B0609020204030204" pitchFamily="49" charset="0"/>
              </a:rPr>
              <a:t>will</a:t>
            </a:r>
            <a:r>
              <a:rPr lang="en-US" sz="800" dirty="0">
                <a:solidFill>
                  <a:srgbClr val="3F7F5F"/>
                </a:solidFill>
                <a:latin typeface="Consolas" panose="020B0609020204030204" pitchFamily="49" charset="0"/>
              </a:rPr>
              <a:t> be suitable in some cases. The choice is yours.</a:t>
            </a:r>
          </a:p>
          <a:p>
            <a:endParaRPr lang="en-US" sz="800" dirty="0">
              <a:solidFill>
                <a:srgbClr val="3F7F5F"/>
              </a:solidFill>
              <a:latin typeface="Consolas" panose="020B0609020204030204" pitchFamily="49" charset="0"/>
            </a:endParaRPr>
          </a:p>
          <a:p>
            <a:r>
              <a:rPr lang="en-US" sz="800" dirty="0">
                <a:solidFill>
                  <a:srgbClr val="3F7F5F"/>
                </a:solidFill>
                <a:latin typeface="Consolas" panose="020B0609020204030204" pitchFamily="49" charset="0"/>
              </a:rPr>
              <a:t>The code in a template is merely a 'pattern' known to the compiler. The compiler won't compile the constructors cola&lt;float&gt;::cola(...) and cola&lt;string&gt;::cola(...) until it is forced to do so. And we must ensure that this compilation happens for the constructors at least once in the entire compilation process, or we will get the 'undefined reference' error. (This applies to the other methods of cola&lt;T&gt; also.)</a:t>
            </a:r>
          </a:p>
          <a:p>
            <a:endParaRPr lang="en-US" sz="800" dirty="0">
              <a:solidFill>
                <a:srgbClr val="3F7F5F"/>
              </a:solidFill>
              <a:latin typeface="Consolas" panose="020B0609020204030204" pitchFamily="49" charset="0"/>
            </a:endParaRPr>
          </a:p>
          <a:p>
            <a:r>
              <a:rPr lang="en-US" sz="800" dirty="0">
                <a:solidFill>
                  <a:srgbClr val="3F7F5F"/>
                </a:solidFill>
                <a:latin typeface="Consolas" panose="020B0609020204030204" pitchFamily="49" charset="0"/>
              </a:rPr>
              <a:t>Understanding the problem</a:t>
            </a:r>
          </a:p>
          <a:p>
            <a:r>
              <a:rPr lang="en-US" sz="800" dirty="0">
                <a:solidFill>
                  <a:srgbClr val="3F7F5F"/>
                </a:solidFill>
                <a:latin typeface="Consolas" panose="020B0609020204030204" pitchFamily="49" charset="0"/>
              </a:rPr>
              <a:t>The problem is caused by the fact that main.cpp and cola.cpp will be compiled separately first. In main.cpp, the compiler will implicitly instantiate the template classes cola&lt;float&gt; and cola&lt;string&gt; because those particular instantiations are used in main.cpp. The bad news is that the implementations of those member functions are not in main.cpp, nor in any header file included in main.cpp, and therefore the compiler can't include complete versions of those functions in </a:t>
            </a:r>
            <a:r>
              <a:rPr lang="en-US" sz="800" dirty="0" err="1">
                <a:solidFill>
                  <a:srgbClr val="3F7F5F"/>
                </a:solidFill>
                <a:latin typeface="Consolas" panose="020B0609020204030204" pitchFamily="49" charset="0"/>
              </a:rPr>
              <a:t>main.o</a:t>
            </a:r>
            <a:r>
              <a:rPr lang="en-US" sz="800" dirty="0">
                <a:solidFill>
                  <a:srgbClr val="3F7F5F"/>
                </a:solidFill>
                <a:latin typeface="Consolas" panose="020B0609020204030204" pitchFamily="49" charset="0"/>
              </a:rPr>
              <a:t>. When compiling cola.cpp, the compiler won't compile those instantiations either, because there are no implicit or explicit instantiations of cola&lt;float&gt; or cola&lt;string&gt;. Remember, when compiling cola.cpp, the compiler has no clue which instantiations will be needed; and we can't expect it to compile for every type in order to ensure this problem never happens! (cola&lt;int&gt;, cola&lt;char&gt;, cola&lt;</a:t>
            </a:r>
            <a:r>
              <a:rPr lang="en-US" sz="800" dirty="0" err="1">
                <a:solidFill>
                  <a:srgbClr val="3F7F5F"/>
                </a:solidFill>
                <a:latin typeface="Consolas" panose="020B0609020204030204" pitchFamily="49" charset="0"/>
              </a:rPr>
              <a:t>ostream</a:t>
            </a:r>
            <a:r>
              <a:rPr lang="en-US" sz="800" dirty="0">
                <a:solidFill>
                  <a:srgbClr val="3F7F5F"/>
                </a:solidFill>
                <a:latin typeface="Consolas" panose="020B0609020204030204" pitchFamily="49" charset="0"/>
              </a:rPr>
              <a:t>&gt;, cola&lt; cola&lt;int&gt; &gt; ... and so on ...)</a:t>
            </a:r>
          </a:p>
          <a:p>
            <a:endParaRPr lang="en-US" sz="800" dirty="0">
              <a:solidFill>
                <a:srgbClr val="3F7F5F"/>
              </a:solidFill>
              <a:latin typeface="Consolas" panose="020B0609020204030204" pitchFamily="49" charset="0"/>
            </a:endParaRPr>
          </a:p>
          <a:p>
            <a:r>
              <a:rPr lang="en-US" sz="800" dirty="0">
                <a:solidFill>
                  <a:srgbClr val="3F7F5F"/>
                </a:solidFill>
                <a:latin typeface="Consolas" panose="020B0609020204030204" pitchFamily="49" charset="0"/>
              </a:rPr>
              <a:t>The two answers are:</a:t>
            </a:r>
          </a:p>
          <a:p>
            <a:endParaRPr lang="en-US" sz="800" dirty="0">
              <a:solidFill>
                <a:srgbClr val="3F7F5F"/>
              </a:solidFill>
              <a:latin typeface="Consolas" panose="020B0609020204030204" pitchFamily="49" charset="0"/>
            </a:endParaRPr>
          </a:p>
          <a:p>
            <a:r>
              <a:rPr lang="en-US" sz="800" dirty="0">
                <a:solidFill>
                  <a:srgbClr val="3F7F5F"/>
                </a:solidFill>
                <a:latin typeface="Consolas" panose="020B0609020204030204" pitchFamily="49" charset="0"/>
              </a:rPr>
              <a:t>Tell the compiler, at the end of cola.cpp, which particular template classes will be required, forcing it to compile cola&lt;float&gt; and cola&lt;string&gt;.</a:t>
            </a:r>
          </a:p>
          <a:p>
            <a:r>
              <a:rPr lang="en-US" sz="800" dirty="0">
                <a:solidFill>
                  <a:srgbClr val="3F7F5F"/>
                </a:solidFill>
                <a:latin typeface="Consolas" panose="020B0609020204030204" pitchFamily="49" charset="0"/>
              </a:rPr>
              <a:t>Put the implementation of the member functions in a header file that will be included every time any other 'translation unit' (such as main.cpp) uses the template class.</a:t>
            </a:r>
          </a:p>
          <a:p>
            <a:r>
              <a:rPr lang="en-US" sz="800" dirty="0">
                <a:solidFill>
                  <a:srgbClr val="3F7F5F"/>
                </a:solidFill>
                <a:latin typeface="Consolas" panose="020B0609020204030204" pitchFamily="49" charset="0"/>
              </a:rPr>
              <a:t>Answer 1: Explicitly instantiate the template, and its member definitions</a:t>
            </a:r>
          </a:p>
          <a:p>
            <a:r>
              <a:rPr lang="en-US" sz="800" dirty="0">
                <a:solidFill>
                  <a:srgbClr val="3F7F5F"/>
                </a:solidFill>
                <a:latin typeface="Consolas" panose="020B0609020204030204" pitchFamily="49" charset="0"/>
              </a:rPr>
              <a:t>At the end of cola.cpp, you should add lines explicitly instantiating all the relevant templates, such as</a:t>
            </a:r>
          </a:p>
          <a:p>
            <a:endParaRPr lang="en-US" sz="800" dirty="0">
              <a:solidFill>
                <a:srgbClr val="3F7F5F"/>
              </a:solidFill>
              <a:latin typeface="Consolas" panose="020B0609020204030204" pitchFamily="49" charset="0"/>
            </a:endParaRPr>
          </a:p>
          <a:p>
            <a:r>
              <a:rPr lang="en-US" sz="800" dirty="0">
                <a:solidFill>
                  <a:srgbClr val="3F7F5F"/>
                </a:solidFill>
                <a:latin typeface="Consolas" panose="020B0609020204030204" pitchFamily="49" charset="0"/>
              </a:rPr>
              <a:t>template class cola&lt;float&gt;;</a:t>
            </a:r>
          </a:p>
          <a:p>
            <a:r>
              <a:rPr lang="en-US" sz="800" dirty="0">
                <a:solidFill>
                  <a:srgbClr val="3F7F5F"/>
                </a:solidFill>
                <a:latin typeface="Consolas" panose="020B0609020204030204" pitchFamily="49" charset="0"/>
              </a:rPr>
              <a:t>template class cola&lt;string&gt;;</a:t>
            </a:r>
          </a:p>
          <a:p>
            <a:r>
              <a:rPr lang="en-US" sz="800" dirty="0">
                <a:solidFill>
                  <a:srgbClr val="3F7F5F"/>
                </a:solidFill>
                <a:latin typeface="Consolas" panose="020B0609020204030204" pitchFamily="49" charset="0"/>
              </a:rPr>
              <a:t>and you add the following two lines at the end of nodo_colaypila.cpp:</a:t>
            </a:r>
          </a:p>
          <a:p>
            <a:endParaRPr lang="en-US" sz="800" dirty="0">
              <a:solidFill>
                <a:srgbClr val="3F7F5F"/>
              </a:solidFill>
              <a:latin typeface="Consolas" panose="020B0609020204030204" pitchFamily="49" charset="0"/>
            </a:endParaRPr>
          </a:p>
          <a:p>
            <a:r>
              <a:rPr lang="en-US" sz="800" dirty="0">
                <a:solidFill>
                  <a:srgbClr val="3F7F5F"/>
                </a:solidFill>
                <a:latin typeface="Consolas" panose="020B0609020204030204" pitchFamily="49" charset="0"/>
              </a:rPr>
              <a:t>template class </a:t>
            </a:r>
            <a:r>
              <a:rPr lang="en-US" sz="800" dirty="0" err="1">
                <a:solidFill>
                  <a:srgbClr val="3F7F5F"/>
                </a:solidFill>
                <a:latin typeface="Consolas" panose="020B0609020204030204" pitchFamily="49" charset="0"/>
              </a:rPr>
              <a:t>nodo_colaypila</a:t>
            </a:r>
            <a:r>
              <a:rPr lang="en-US" sz="800" dirty="0">
                <a:solidFill>
                  <a:srgbClr val="3F7F5F"/>
                </a:solidFill>
                <a:latin typeface="Consolas" panose="020B0609020204030204" pitchFamily="49" charset="0"/>
              </a:rPr>
              <a:t>&lt;float&gt;;</a:t>
            </a:r>
          </a:p>
          <a:p>
            <a:r>
              <a:rPr lang="en-US" sz="800" dirty="0">
                <a:solidFill>
                  <a:srgbClr val="3F7F5F"/>
                </a:solidFill>
                <a:latin typeface="Consolas" panose="020B0609020204030204" pitchFamily="49" charset="0"/>
              </a:rPr>
              <a:t>template class </a:t>
            </a:r>
            <a:r>
              <a:rPr lang="en-US" sz="800" dirty="0" err="1">
                <a:solidFill>
                  <a:srgbClr val="3F7F5F"/>
                </a:solidFill>
                <a:latin typeface="Consolas" panose="020B0609020204030204" pitchFamily="49" charset="0"/>
              </a:rPr>
              <a:t>nodo_colaypila</a:t>
            </a:r>
            <a:r>
              <a:rPr lang="en-US" sz="800" dirty="0">
                <a:solidFill>
                  <a:srgbClr val="3F7F5F"/>
                </a:solidFill>
                <a:latin typeface="Consolas" panose="020B0609020204030204" pitchFamily="49" charset="0"/>
              </a:rPr>
              <a:t>&lt;std :: string&gt;;</a:t>
            </a:r>
          </a:p>
          <a:p>
            <a:r>
              <a:rPr lang="en-US" sz="800" dirty="0">
                <a:solidFill>
                  <a:srgbClr val="3F7F5F"/>
                </a:solidFill>
                <a:latin typeface="Consolas" panose="020B0609020204030204" pitchFamily="49" charset="0"/>
              </a:rPr>
              <a:t>This will ensure that, when the compiler is compiling cola.cpp that it will explicitly compile all the code for the cola&lt;float&gt; and cola&lt;string&gt; classes. Similarly, nodo_colaypila.cpp contains the implementations of the </a:t>
            </a:r>
            <a:r>
              <a:rPr lang="en-US" sz="800" dirty="0" err="1">
                <a:solidFill>
                  <a:srgbClr val="3F7F5F"/>
                </a:solidFill>
                <a:latin typeface="Consolas" panose="020B0609020204030204" pitchFamily="49" charset="0"/>
              </a:rPr>
              <a:t>nodo_colaypila</a:t>
            </a:r>
            <a:r>
              <a:rPr lang="en-US" sz="800" dirty="0">
                <a:solidFill>
                  <a:srgbClr val="3F7F5F"/>
                </a:solidFill>
                <a:latin typeface="Consolas" panose="020B0609020204030204" pitchFamily="49" charset="0"/>
              </a:rPr>
              <a:t>&lt;...&gt; classes.</a:t>
            </a:r>
          </a:p>
          <a:p>
            <a:endParaRPr lang="en-US" sz="800" dirty="0">
              <a:solidFill>
                <a:srgbClr val="3F7F5F"/>
              </a:solidFill>
              <a:latin typeface="Consolas" panose="020B0609020204030204" pitchFamily="49" charset="0"/>
            </a:endParaRPr>
          </a:p>
          <a:p>
            <a:r>
              <a:rPr lang="en-US" sz="800" dirty="0">
                <a:solidFill>
                  <a:srgbClr val="3F7F5F"/>
                </a:solidFill>
                <a:latin typeface="Consolas" panose="020B0609020204030204" pitchFamily="49" charset="0"/>
              </a:rPr>
              <a:t>In this approach, you should ensure that all the of the implementation is placed into one .</a:t>
            </a:r>
            <a:r>
              <a:rPr lang="en-US" sz="800" dirty="0" err="1">
                <a:solidFill>
                  <a:srgbClr val="3F7F5F"/>
                </a:solidFill>
                <a:latin typeface="Consolas" panose="020B0609020204030204" pitchFamily="49" charset="0"/>
              </a:rPr>
              <a:t>cpp</a:t>
            </a:r>
            <a:r>
              <a:rPr lang="en-US" sz="800" dirty="0">
                <a:solidFill>
                  <a:srgbClr val="3F7F5F"/>
                </a:solidFill>
                <a:latin typeface="Consolas" panose="020B0609020204030204" pitchFamily="49" charset="0"/>
              </a:rPr>
              <a:t> file (i.e. one translation unit) and that the explicit </a:t>
            </a:r>
            <a:r>
              <a:rPr lang="en-US" sz="800" dirty="0" err="1">
                <a:solidFill>
                  <a:srgbClr val="3F7F5F"/>
                </a:solidFill>
                <a:latin typeface="Consolas" panose="020B0609020204030204" pitchFamily="49" charset="0"/>
              </a:rPr>
              <a:t>instantation</a:t>
            </a:r>
            <a:r>
              <a:rPr lang="en-US" sz="800" dirty="0">
                <a:solidFill>
                  <a:srgbClr val="3F7F5F"/>
                </a:solidFill>
                <a:latin typeface="Consolas" panose="020B0609020204030204" pitchFamily="49" charset="0"/>
              </a:rPr>
              <a:t> is placed after the definition of all the functions (i.e. at the end of the file).</a:t>
            </a:r>
          </a:p>
          <a:p>
            <a:endParaRPr lang="en-US" sz="800" dirty="0">
              <a:solidFill>
                <a:srgbClr val="3F7F5F"/>
              </a:solidFill>
              <a:latin typeface="Consolas" panose="020B0609020204030204" pitchFamily="49" charset="0"/>
            </a:endParaRPr>
          </a:p>
          <a:p>
            <a:r>
              <a:rPr lang="en-US" sz="800" dirty="0">
                <a:solidFill>
                  <a:srgbClr val="3F7F5F"/>
                </a:solidFill>
                <a:latin typeface="Consolas" panose="020B0609020204030204" pitchFamily="49" charset="0"/>
              </a:rPr>
              <a:t>Answer 2: Copy the code into the relevant header file</a:t>
            </a:r>
          </a:p>
          <a:p>
            <a:r>
              <a:rPr lang="en-US" sz="800" dirty="0">
                <a:solidFill>
                  <a:srgbClr val="3F7F5F"/>
                </a:solidFill>
                <a:latin typeface="Consolas" panose="020B0609020204030204" pitchFamily="49" charset="0"/>
              </a:rPr>
              <a:t>The common answer is to move all the code from the implementation files cola.cpp and nodo_colaypila.cpp into </a:t>
            </a:r>
            <a:r>
              <a:rPr lang="en-US" sz="800" dirty="0" err="1">
                <a:solidFill>
                  <a:srgbClr val="3F7F5F"/>
                </a:solidFill>
                <a:latin typeface="Consolas" panose="020B0609020204030204" pitchFamily="49" charset="0"/>
              </a:rPr>
              <a:t>cola.h</a:t>
            </a:r>
            <a:r>
              <a:rPr lang="en-US" sz="800" dirty="0">
                <a:solidFill>
                  <a:srgbClr val="3F7F5F"/>
                </a:solidFill>
                <a:latin typeface="Consolas" panose="020B0609020204030204" pitchFamily="49" charset="0"/>
              </a:rPr>
              <a:t> and </a:t>
            </a:r>
            <a:r>
              <a:rPr lang="en-US" sz="800" dirty="0" err="1">
                <a:solidFill>
                  <a:srgbClr val="3F7F5F"/>
                </a:solidFill>
                <a:latin typeface="Consolas" panose="020B0609020204030204" pitchFamily="49" charset="0"/>
              </a:rPr>
              <a:t>nodo_colaypila.h</a:t>
            </a:r>
            <a:r>
              <a:rPr lang="en-US" sz="800" dirty="0">
                <a:solidFill>
                  <a:srgbClr val="3F7F5F"/>
                </a:solidFill>
                <a:latin typeface="Consolas" panose="020B0609020204030204" pitchFamily="49" charset="0"/>
              </a:rPr>
              <a:t>. In the long run, this is more flexible as it means you can use extra instantiations (e.g. cola&lt;char&gt;) without any more work. But it could mean the same functions are compiled many times, once in each translation unit. This is not a big problem, as the linker will correctly ignore the duplicate implementations. But it might slow down the compilation a little.</a:t>
            </a:r>
          </a:p>
          <a:p>
            <a:endParaRPr lang="en-US" sz="800" dirty="0">
              <a:solidFill>
                <a:srgbClr val="3F7F5F"/>
              </a:solidFill>
              <a:latin typeface="Consolas" panose="020B0609020204030204" pitchFamily="49" charset="0"/>
            </a:endParaRPr>
          </a:p>
          <a:p>
            <a:r>
              <a:rPr lang="en-US" sz="800" dirty="0">
                <a:solidFill>
                  <a:srgbClr val="3F7F5F"/>
                </a:solidFill>
                <a:latin typeface="Consolas" panose="020B0609020204030204" pitchFamily="49" charset="0"/>
              </a:rPr>
              <a:t>Summary</a:t>
            </a:r>
          </a:p>
          <a:p>
            <a:r>
              <a:rPr lang="en-US" sz="800" dirty="0">
                <a:solidFill>
                  <a:srgbClr val="3F7F5F"/>
                </a:solidFill>
                <a:latin typeface="Consolas" panose="020B0609020204030204" pitchFamily="49" charset="0"/>
              </a:rPr>
              <a:t>The default answer, used by the STL for example and in most of the code that any of us will write, is to put all the implementations in the header files. But in a more private project, you will have more knowledge and control of which particular template classes will be instantiated. In fact, this 'bug' might be seen as a feature, as it stops users of your code from accidentally using instantiations you have not tested for or planned for ("I know this works for cola&lt;float&gt; and cola&lt;string&gt;, if you want to use something else, tell me first and will can verify it works before enabling it.").</a:t>
            </a:r>
          </a:p>
        </p:txBody>
      </p:sp>
      <p:pic>
        <p:nvPicPr>
          <p:cNvPr id="4" name="Audio 3">
            <a:hlinkClick r:id="" action="ppaction://media"/>
            <a:extLst>
              <a:ext uri="{FF2B5EF4-FFF2-40B4-BE49-F238E27FC236}">
                <a16:creationId xmlns:a16="http://schemas.microsoft.com/office/drawing/2014/main" id="{AE9E6B85-5FF5-4B5A-9407-B526D8D6A6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53753546"/>
      </p:ext>
    </p:extLst>
  </p:cSld>
  <p:clrMapOvr>
    <a:masterClrMapping/>
  </p:clrMapOvr>
  <mc:AlternateContent xmlns:mc="http://schemas.openxmlformats.org/markup-compatibility/2006">
    <mc:Choice xmlns:p14="http://schemas.microsoft.com/office/powerpoint/2010/main" Requires="p14">
      <p:transition spd="slow" p14:dur="2000" advTm="8062"/>
    </mc:Choice>
    <mc:Fallback>
      <p:transition spd="slow" advTm="8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DEAC-F39A-4534-A3DF-2ED3046B3B37}"/>
              </a:ext>
            </a:extLst>
          </p:cNvPr>
          <p:cNvSpPr>
            <a:spLocks noGrp="1"/>
          </p:cNvSpPr>
          <p:nvPr>
            <p:ph type="title"/>
          </p:nvPr>
        </p:nvSpPr>
        <p:spPr/>
        <p:txBody>
          <a:bodyPr>
            <a:normAutofit fontScale="90000"/>
          </a:bodyPr>
          <a:lstStyle/>
          <a:p>
            <a:r>
              <a:rPr lang="en-US" dirty="0"/>
              <a:t>Class Templates</a:t>
            </a:r>
          </a:p>
        </p:txBody>
      </p:sp>
      <p:sp>
        <p:nvSpPr>
          <p:cNvPr id="3" name="Content Placeholder 2">
            <a:extLst>
              <a:ext uri="{FF2B5EF4-FFF2-40B4-BE49-F238E27FC236}">
                <a16:creationId xmlns:a16="http://schemas.microsoft.com/office/drawing/2014/main" id="{60C300BF-9677-4699-BED3-9F0184AE85FC}"/>
              </a:ext>
            </a:extLst>
          </p:cNvPr>
          <p:cNvSpPr>
            <a:spLocks noGrp="1"/>
          </p:cNvSpPr>
          <p:nvPr>
            <p:ph idx="1"/>
          </p:nvPr>
        </p:nvSpPr>
        <p:spPr>
          <a:xfrm>
            <a:off x="628650" y="1219370"/>
            <a:ext cx="7886700" cy="5467585"/>
          </a:xfrm>
        </p:spPr>
        <p:txBody>
          <a:bodyPr>
            <a:normAutofit/>
          </a:bodyPr>
          <a:lstStyle/>
          <a:p>
            <a:r>
              <a:rPr lang="en-US" dirty="0"/>
              <a:t>Example - vector</a:t>
            </a:r>
          </a:p>
        </p:txBody>
      </p:sp>
      <p:sp>
        <p:nvSpPr>
          <p:cNvPr id="6" name="Rectangle 5">
            <a:extLst>
              <a:ext uri="{FF2B5EF4-FFF2-40B4-BE49-F238E27FC236}">
                <a16:creationId xmlns:a16="http://schemas.microsoft.com/office/drawing/2014/main" id="{13444B05-EB87-48C6-AE97-6A4B6E8B1D43}"/>
              </a:ext>
            </a:extLst>
          </p:cNvPr>
          <p:cNvSpPr/>
          <p:nvPr/>
        </p:nvSpPr>
        <p:spPr>
          <a:xfrm>
            <a:off x="1032234" y="2089296"/>
            <a:ext cx="2606511" cy="3939540"/>
          </a:xfrm>
          <a:prstGeom prst="rect">
            <a:avLst/>
          </a:prstGeom>
          <a:solidFill>
            <a:schemeClr val="bg1">
              <a:lumMod val="85000"/>
            </a:schemeClr>
          </a:solidFill>
        </p:spPr>
        <p:txBody>
          <a:bodyPr wrap="square">
            <a:spAutoFit/>
          </a:bodyPr>
          <a:lstStyle/>
          <a:p>
            <a:r>
              <a:rPr lang="en-US" sz="1000" dirty="0">
                <a:solidFill>
                  <a:srgbClr val="3F7F5F"/>
                </a:solidFill>
                <a:latin typeface="Consolas" panose="020B0609020204030204" pitchFamily="49" charset="0"/>
              </a:rPr>
              <a:t>/*</a:t>
            </a:r>
          </a:p>
          <a:p>
            <a:r>
              <a:rPr lang="en-US" sz="1000" dirty="0">
                <a:solidFill>
                  <a:srgbClr val="3F7F5F"/>
                </a:solidFill>
                <a:latin typeface="Consolas" panose="020B0609020204030204" pitchFamily="49" charset="0"/>
              </a:rPr>
              <a:t> * </a:t>
            </a:r>
            <a:r>
              <a:rPr lang="en-US" sz="1000" dirty="0" err="1">
                <a:solidFill>
                  <a:srgbClr val="3F7F5F"/>
                </a:solidFill>
                <a:latin typeface="Consolas" panose="020B0609020204030204" pitchFamily="49" charset="0"/>
              </a:rPr>
              <a:t>myVect.h</a:t>
            </a:r>
            <a:endParaRPr lang="en-US" sz="1000" dirty="0">
              <a:solidFill>
                <a:srgbClr val="3F7F5F"/>
              </a:solidFill>
              <a:latin typeface="Consolas" panose="020B0609020204030204" pitchFamily="49" charset="0"/>
            </a:endParaRPr>
          </a:p>
          <a:p>
            <a:r>
              <a:rPr lang="en-US" sz="1000" dirty="0">
                <a:solidFill>
                  <a:srgbClr val="3F7F5F"/>
                </a:solidFill>
                <a:latin typeface="Consolas" panose="020B0609020204030204" pitchFamily="49" charset="0"/>
              </a:rPr>
              <a:t> *</a:t>
            </a:r>
          </a:p>
          <a:p>
            <a:r>
              <a:rPr lang="en-US" sz="1000" dirty="0">
                <a:solidFill>
                  <a:srgbClr val="3F7F5F"/>
                </a:solidFill>
                <a:latin typeface="Consolas" panose="020B0609020204030204" pitchFamily="49" charset="0"/>
              </a:rPr>
              <a:t> *  Created on: </a:t>
            </a:r>
            <a:r>
              <a:rPr lang="en-US" sz="1000" u="sng" dirty="0">
                <a:solidFill>
                  <a:srgbClr val="3F7F5F"/>
                </a:solidFill>
                <a:latin typeface="Consolas" panose="020B0609020204030204" pitchFamily="49" charset="0"/>
              </a:rPr>
              <a:t>Apr 29, 2019</a:t>
            </a:r>
          </a:p>
          <a:p>
            <a:r>
              <a:rPr lang="en-US" sz="1000" dirty="0">
                <a:solidFill>
                  <a:srgbClr val="3F7F5F"/>
                </a:solidFill>
                <a:latin typeface="Consolas" panose="020B0609020204030204" pitchFamily="49" charset="0"/>
              </a:rPr>
              <a:t> *      Author: johnsontimoj</a:t>
            </a:r>
          </a:p>
          <a:p>
            <a:r>
              <a:rPr lang="en-US" sz="1000" dirty="0">
                <a:solidFill>
                  <a:srgbClr val="3F7F5F"/>
                </a:solidFill>
                <a:latin typeface="Consolas" panose="020B0609020204030204" pitchFamily="49" charset="0"/>
              </a:rPr>
              <a:t> */</a:t>
            </a:r>
          </a:p>
          <a:p>
            <a:endParaRPr lang="en-US" sz="1000" dirty="0">
              <a:latin typeface="Consolas" panose="020B0609020204030204" pitchFamily="49" charset="0"/>
            </a:endParaRPr>
          </a:p>
          <a:p>
            <a:r>
              <a:rPr lang="en-US" sz="1000" b="1" dirty="0">
                <a:solidFill>
                  <a:srgbClr val="7F0055"/>
                </a:solidFill>
                <a:latin typeface="Consolas" panose="020B0609020204030204" pitchFamily="49" charset="0"/>
              </a:rPr>
              <a:t>#</a:t>
            </a:r>
            <a:r>
              <a:rPr lang="en-US" sz="1000" b="1" dirty="0" err="1">
                <a:solidFill>
                  <a:srgbClr val="7F0055"/>
                </a:solidFill>
                <a:latin typeface="Consolas" panose="020B0609020204030204" pitchFamily="49" charset="0"/>
              </a:rPr>
              <a:t>ifndef</a:t>
            </a:r>
            <a:r>
              <a:rPr lang="en-US" sz="1000" b="1" dirty="0">
                <a:solidFill>
                  <a:srgbClr val="000000"/>
                </a:solidFill>
                <a:latin typeface="Consolas" panose="020B0609020204030204" pitchFamily="49" charset="0"/>
              </a:rPr>
              <a:t> MYVECT_H_</a:t>
            </a:r>
          </a:p>
          <a:p>
            <a:r>
              <a:rPr lang="en-US" sz="1000" b="1" dirty="0">
                <a:solidFill>
                  <a:srgbClr val="7F0055"/>
                </a:solidFill>
                <a:latin typeface="Consolas" panose="020B0609020204030204" pitchFamily="49" charset="0"/>
              </a:rPr>
              <a:t>#define</a:t>
            </a:r>
            <a:r>
              <a:rPr lang="en-US" sz="1000" b="1" dirty="0">
                <a:solidFill>
                  <a:srgbClr val="000000"/>
                </a:solidFill>
                <a:latin typeface="Consolas" panose="020B0609020204030204" pitchFamily="49" charset="0"/>
              </a:rPr>
              <a:t> MYVECT_H_</a:t>
            </a:r>
          </a:p>
          <a:p>
            <a:endParaRPr lang="en-US" sz="1000" dirty="0">
              <a:latin typeface="Consolas" panose="020B0609020204030204" pitchFamily="49" charset="0"/>
            </a:endParaRPr>
          </a:p>
          <a:p>
            <a:r>
              <a:rPr lang="en-US" sz="1000" b="1" dirty="0">
                <a:solidFill>
                  <a:srgbClr val="7F0055"/>
                </a:solidFill>
                <a:latin typeface="Consolas" panose="020B0609020204030204" pitchFamily="49" charset="0"/>
              </a:rPr>
              <a:t>template</a:t>
            </a:r>
            <a:r>
              <a:rPr lang="en-US" sz="1000" b="1" dirty="0">
                <a:solidFill>
                  <a:srgbClr val="000000"/>
                </a:solidFill>
                <a:latin typeface="Consolas" panose="020B0609020204030204" pitchFamily="49" charset="0"/>
              </a:rPr>
              <a:t> &lt;</a:t>
            </a:r>
            <a:r>
              <a:rPr lang="en-US" sz="1000" b="1" dirty="0">
                <a:solidFill>
                  <a:srgbClr val="7F0055"/>
                </a:solidFill>
                <a:latin typeface="Consolas" panose="020B0609020204030204" pitchFamily="49" charset="0"/>
              </a:rPr>
              <a:t>class</a:t>
            </a:r>
            <a:r>
              <a:rPr lang="en-US" sz="1000" b="1" dirty="0">
                <a:solidFill>
                  <a:srgbClr val="000000"/>
                </a:solidFill>
                <a:latin typeface="Consolas" panose="020B0609020204030204" pitchFamily="49" charset="0"/>
              </a:rPr>
              <a:t> </a:t>
            </a:r>
            <a:r>
              <a:rPr lang="en-US" sz="1000" b="1" dirty="0">
                <a:solidFill>
                  <a:srgbClr val="644632"/>
                </a:solidFill>
                <a:latin typeface="Consolas" panose="020B0609020204030204" pitchFamily="49" charset="0"/>
              </a:rPr>
              <a:t>T</a:t>
            </a:r>
            <a:r>
              <a:rPr lang="en-US" sz="1000" b="1" dirty="0">
                <a:solidFill>
                  <a:srgbClr val="000000"/>
                </a:solidFill>
                <a:latin typeface="Consolas" panose="020B0609020204030204" pitchFamily="49" charset="0"/>
              </a:rPr>
              <a:t>&gt;</a:t>
            </a:r>
          </a:p>
          <a:p>
            <a:r>
              <a:rPr lang="en-US" sz="1000" b="1" dirty="0">
                <a:solidFill>
                  <a:srgbClr val="7F0055"/>
                </a:solidFill>
                <a:latin typeface="Consolas" panose="020B0609020204030204" pitchFamily="49" charset="0"/>
              </a:rPr>
              <a:t>  class</a:t>
            </a:r>
            <a:r>
              <a:rPr lang="en-US" sz="1000" b="1" dirty="0">
                <a:solidFill>
                  <a:srgbClr val="000000"/>
                </a:solidFill>
                <a:latin typeface="Consolas" panose="020B0609020204030204" pitchFamily="49" charset="0"/>
              </a:rPr>
              <a:t> </a:t>
            </a:r>
            <a:r>
              <a:rPr lang="en-US" sz="1000" b="1" dirty="0" err="1">
                <a:solidFill>
                  <a:srgbClr val="005032"/>
                </a:solidFill>
                <a:latin typeface="Consolas" panose="020B0609020204030204" pitchFamily="49" charset="0"/>
              </a:rPr>
              <a:t>myVect</a:t>
            </a:r>
            <a:r>
              <a:rPr lang="en-US" sz="1000" b="1" dirty="0">
                <a:solidFill>
                  <a:srgbClr val="000000"/>
                </a:solidFill>
                <a:latin typeface="Consolas" panose="020B0609020204030204" pitchFamily="49" charset="0"/>
              </a:rPr>
              <a:t> {</a:t>
            </a:r>
          </a:p>
          <a:p>
            <a:r>
              <a:rPr lang="en-US" sz="1000" b="1" dirty="0">
                <a:solidFill>
                  <a:srgbClr val="7F0055"/>
                </a:solidFill>
                <a:latin typeface="Consolas" panose="020B0609020204030204" pitchFamily="49" charset="0"/>
              </a:rPr>
              <a:t>    private</a:t>
            </a:r>
            <a:r>
              <a:rPr lang="en-US" sz="1000" b="1" dirty="0">
                <a:solidFill>
                  <a:srgbClr val="000000"/>
                </a:solidFill>
                <a:latin typeface="Consolas" panose="020B0609020204030204" pitchFamily="49" charset="0"/>
              </a:rPr>
              <a:t>:</a:t>
            </a:r>
          </a:p>
          <a:p>
            <a:r>
              <a:rPr lang="en-US" sz="1000" b="1" dirty="0">
                <a:solidFill>
                  <a:srgbClr val="644632"/>
                </a:solidFill>
                <a:latin typeface="Consolas" panose="020B0609020204030204" pitchFamily="49" charset="0"/>
              </a:rPr>
              <a:t>      T</a:t>
            </a:r>
            <a:r>
              <a:rPr lang="en-US" sz="1000" b="1" dirty="0">
                <a:solidFill>
                  <a:srgbClr val="000000"/>
                </a:solidFill>
                <a:latin typeface="Consolas" panose="020B0609020204030204" pitchFamily="49" charset="0"/>
              </a:rPr>
              <a:t> * </a:t>
            </a:r>
            <a:r>
              <a:rPr lang="en-US" sz="1000" b="1" dirty="0" err="1">
                <a:solidFill>
                  <a:srgbClr val="0000C0"/>
                </a:solidFill>
                <a:latin typeface="Consolas" panose="020B0609020204030204" pitchFamily="49" charset="0"/>
              </a:rPr>
              <a:t>array_ptr</a:t>
            </a:r>
            <a:r>
              <a:rPr lang="en-US" sz="1000" b="1" dirty="0">
                <a:solidFill>
                  <a:srgbClr val="000000"/>
                </a:solidFill>
                <a:latin typeface="Consolas" panose="020B0609020204030204" pitchFamily="49" charset="0"/>
              </a:rPr>
              <a:t>;</a:t>
            </a:r>
          </a:p>
          <a:p>
            <a:r>
              <a:rPr lang="en-US" sz="1000" b="1" dirty="0">
                <a:solidFill>
                  <a:srgbClr val="7F0055"/>
                </a:solidFill>
                <a:latin typeface="Consolas" panose="020B0609020204030204" pitchFamily="49" charset="0"/>
              </a:rPr>
              <a:t>      int</a:t>
            </a:r>
            <a:r>
              <a:rPr lang="en-US" sz="1000" b="1" dirty="0">
                <a:solidFill>
                  <a:srgbClr val="000000"/>
                </a:solidFill>
                <a:latin typeface="Consolas" panose="020B0609020204030204" pitchFamily="49" charset="0"/>
              </a:rPr>
              <a:t> </a:t>
            </a:r>
            <a:r>
              <a:rPr lang="en-US" sz="1000" b="1" dirty="0" err="1">
                <a:solidFill>
                  <a:srgbClr val="0000C0"/>
                </a:solidFill>
                <a:latin typeface="Consolas" panose="020B0609020204030204" pitchFamily="49" charset="0"/>
              </a:rPr>
              <a:t>array_size</a:t>
            </a:r>
            <a:r>
              <a:rPr lang="en-US" sz="1000" b="1" dirty="0">
                <a:solidFill>
                  <a:srgbClr val="000000"/>
                </a:solidFill>
                <a:latin typeface="Consolas" panose="020B0609020204030204" pitchFamily="49" charset="0"/>
              </a:rPr>
              <a:t>;</a:t>
            </a:r>
          </a:p>
          <a:p>
            <a:endParaRPr lang="en-US" sz="1000" dirty="0">
              <a:latin typeface="Consolas" panose="020B0609020204030204" pitchFamily="49" charset="0"/>
            </a:endParaRPr>
          </a:p>
          <a:p>
            <a:r>
              <a:rPr lang="en-US" sz="1000" b="1" dirty="0">
                <a:solidFill>
                  <a:srgbClr val="7F0055"/>
                </a:solidFill>
                <a:latin typeface="Consolas" panose="020B0609020204030204" pitchFamily="49" charset="0"/>
              </a:rPr>
              <a:t>    public</a:t>
            </a:r>
            <a:r>
              <a:rPr lang="en-US" sz="1000" b="1" dirty="0">
                <a:solidFill>
                  <a:srgbClr val="000000"/>
                </a:solidFill>
                <a:latin typeface="Consolas" panose="020B0609020204030204" pitchFamily="49" charset="0"/>
              </a:rPr>
              <a:t>:</a:t>
            </a:r>
          </a:p>
          <a:p>
            <a:r>
              <a:rPr lang="en-US" sz="1000" b="1" dirty="0">
                <a:solidFill>
                  <a:srgbClr val="000000"/>
                </a:solidFill>
                <a:latin typeface="Consolas" panose="020B0609020204030204" pitchFamily="49" charset="0"/>
              </a:rPr>
              <a:t>      </a:t>
            </a:r>
            <a:r>
              <a:rPr lang="en-US" sz="1000" b="1" dirty="0" err="1">
                <a:solidFill>
                  <a:srgbClr val="000000"/>
                </a:solidFill>
                <a:latin typeface="Consolas" panose="020B0609020204030204" pitchFamily="49" charset="0"/>
              </a:rPr>
              <a:t>myVect</a:t>
            </a:r>
            <a:r>
              <a:rPr lang="en-US" sz="1000" b="1" dirty="0">
                <a:solidFill>
                  <a:srgbClr val="000000"/>
                </a:solidFill>
                <a:latin typeface="Consolas" panose="020B0609020204030204" pitchFamily="49" charset="0"/>
              </a:rPr>
              <a:t>();</a:t>
            </a:r>
          </a:p>
          <a:p>
            <a:r>
              <a:rPr lang="en-US" sz="1000" b="1" dirty="0">
                <a:solidFill>
                  <a:srgbClr val="000000"/>
                </a:solidFill>
                <a:latin typeface="Consolas" panose="020B0609020204030204" pitchFamily="49" charset="0"/>
              </a:rPr>
              <a:t>      </a:t>
            </a:r>
            <a:r>
              <a:rPr lang="en-US" sz="1000" b="1" dirty="0" err="1">
                <a:solidFill>
                  <a:srgbClr val="000000"/>
                </a:solidFill>
                <a:latin typeface="Consolas" panose="020B0609020204030204" pitchFamily="49" charset="0"/>
              </a:rPr>
              <a:t>myVect</a:t>
            </a:r>
            <a:r>
              <a:rPr lang="en-US" sz="1000" b="1" dirty="0">
                <a:solidFill>
                  <a:srgbClr val="000000"/>
                </a:solidFill>
                <a:latin typeface="Consolas" panose="020B0609020204030204" pitchFamily="49" charset="0"/>
              </a:rPr>
              <a:t>(</a:t>
            </a:r>
            <a:r>
              <a:rPr lang="en-US" sz="1000" b="1" dirty="0">
                <a:solidFill>
                  <a:srgbClr val="7F0055"/>
                </a:solidFill>
                <a:latin typeface="Consolas" panose="020B0609020204030204" pitchFamily="49" charset="0"/>
              </a:rPr>
              <a:t>int</a:t>
            </a:r>
            <a:r>
              <a:rPr lang="en-US" sz="1000" b="1" dirty="0">
                <a:solidFill>
                  <a:srgbClr val="000000"/>
                </a:solidFill>
                <a:latin typeface="Consolas" panose="020B0609020204030204" pitchFamily="49" charset="0"/>
              </a:rPr>
              <a:t>);</a:t>
            </a:r>
          </a:p>
          <a:p>
            <a:r>
              <a:rPr lang="en-US" sz="1000" b="1" dirty="0">
                <a:solidFill>
                  <a:srgbClr val="000000"/>
                </a:solidFill>
                <a:latin typeface="Consolas" panose="020B0609020204030204" pitchFamily="49" charset="0"/>
              </a:rPr>
              <a:t>      </a:t>
            </a:r>
            <a:r>
              <a:rPr lang="en-US" sz="1000" b="1" dirty="0" err="1">
                <a:solidFill>
                  <a:srgbClr val="000000"/>
                </a:solidFill>
                <a:latin typeface="Consolas" panose="020B0609020204030204" pitchFamily="49" charset="0"/>
              </a:rPr>
              <a:t>myVect</a:t>
            </a:r>
            <a:r>
              <a:rPr lang="en-US" sz="1000" b="1" dirty="0">
                <a:solidFill>
                  <a:srgbClr val="000000"/>
                </a:solidFill>
                <a:latin typeface="Consolas" panose="020B0609020204030204" pitchFamily="49" charset="0"/>
              </a:rPr>
              <a:t>(</a:t>
            </a:r>
            <a:r>
              <a:rPr lang="en-US" sz="1000" b="1" dirty="0">
                <a:solidFill>
                  <a:srgbClr val="7F0055"/>
                </a:solidFill>
                <a:latin typeface="Consolas" panose="020B0609020204030204" pitchFamily="49" charset="0"/>
              </a:rPr>
              <a:t>const</a:t>
            </a:r>
            <a:r>
              <a:rPr lang="en-US" sz="1000" b="1" dirty="0">
                <a:solidFill>
                  <a:srgbClr val="000000"/>
                </a:solidFill>
                <a:latin typeface="Consolas" panose="020B0609020204030204" pitchFamily="49" charset="0"/>
              </a:rPr>
              <a:t> </a:t>
            </a:r>
            <a:r>
              <a:rPr lang="en-US" sz="1000" b="1" dirty="0" err="1">
                <a:solidFill>
                  <a:srgbClr val="005032"/>
                </a:solidFill>
                <a:latin typeface="Consolas" panose="020B0609020204030204" pitchFamily="49" charset="0"/>
              </a:rPr>
              <a:t>myVect</a:t>
            </a:r>
            <a:r>
              <a:rPr lang="en-US" sz="1000" b="1" dirty="0">
                <a:solidFill>
                  <a:srgbClr val="000000"/>
                </a:solidFill>
                <a:latin typeface="Consolas" panose="020B0609020204030204" pitchFamily="49" charset="0"/>
              </a:rPr>
              <a:t> &amp;);</a:t>
            </a:r>
          </a:p>
          <a:p>
            <a:r>
              <a:rPr lang="en-US" sz="1000" b="1" dirty="0">
                <a:solidFill>
                  <a:srgbClr val="000000"/>
                </a:solidFill>
                <a:latin typeface="Consolas" panose="020B0609020204030204" pitchFamily="49" charset="0"/>
              </a:rPr>
              <a:t>      ~</a:t>
            </a:r>
            <a:r>
              <a:rPr lang="en-US" sz="1000" b="1" dirty="0" err="1">
                <a:solidFill>
                  <a:srgbClr val="000000"/>
                </a:solidFill>
                <a:latin typeface="Consolas" panose="020B0609020204030204" pitchFamily="49" charset="0"/>
              </a:rPr>
              <a:t>myVect</a:t>
            </a:r>
            <a:r>
              <a:rPr lang="en-US" sz="1000" b="1" dirty="0">
                <a:solidFill>
                  <a:srgbClr val="000000"/>
                </a:solidFill>
                <a:latin typeface="Consolas" panose="020B0609020204030204" pitchFamily="49" charset="0"/>
              </a:rPr>
              <a:t>();</a:t>
            </a:r>
          </a:p>
          <a:p>
            <a:r>
              <a:rPr lang="en-US" sz="1000" b="1" dirty="0">
                <a:solidFill>
                  <a:srgbClr val="644632"/>
                </a:solidFill>
                <a:latin typeface="Consolas" panose="020B0609020204030204" pitchFamily="49" charset="0"/>
              </a:rPr>
              <a:t>      T</a:t>
            </a:r>
            <a:r>
              <a:rPr lang="en-US" sz="1000" b="1" dirty="0">
                <a:solidFill>
                  <a:srgbClr val="000000"/>
                </a:solidFill>
                <a:latin typeface="Consolas" panose="020B0609020204030204" pitchFamily="49" charset="0"/>
              </a:rPr>
              <a:t> </a:t>
            </a:r>
            <a:r>
              <a:rPr lang="en-US" sz="1000" b="1" dirty="0" err="1">
                <a:solidFill>
                  <a:srgbClr val="000000"/>
                </a:solidFill>
                <a:latin typeface="Consolas" panose="020B0609020204030204" pitchFamily="49" charset="0"/>
              </a:rPr>
              <a:t>getValAt</a:t>
            </a:r>
            <a:r>
              <a:rPr lang="en-US" sz="1000" b="1" dirty="0">
                <a:solidFill>
                  <a:srgbClr val="000000"/>
                </a:solidFill>
                <a:latin typeface="Consolas" panose="020B0609020204030204" pitchFamily="49" charset="0"/>
              </a:rPr>
              <a:t>(</a:t>
            </a:r>
            <a:r>
              <a:rPr lang="en-US" sz="1000" b="1" dirty="0">
                <a:solidFill>
                  <a:srgbClr val="7F0055"/>
                </a:solidFill>
                <a:latin typeface="Consolas" panose="020B0609020204030204" pitchFamily="49" charset="0"/>
              </a:rPr>
              <a:t>int</a:t>
            </a:r>
            <a:r>
              <a:rPr lang="en-US" sz="1000" b="1" dirty="0">
                <a:solidFill>
                  <a:srgbClr val="000000"/>
                </a:solidFill>
                <a:latin typeface="Consolas" panose="020B0609020204030204" pitchFamily="49" charset="0"/>
              </a:rPr>
              <a:t>);</a:t>
            </a:r>
          </a:p>
          <a:p>
            <a:r>
              <a:rPr lang="en-US" sz="1000" b="1" dirty="0">
                <a:solidFill>
                  <a:srgbClr val="644632"/>
                </a:solidFill>
                <a:latin typeface="Consolas" panose="020B0609020204030204" pitchFamily="49" charset="0"/>
              </a:rPr>
              <a:t>      T</a:t>
            </a:r>
            <a:r>
              <a:rPr lang="en-US" sz="1000" b="1" dirty="0">
                <a:solidFill>
                  <a:srgbClr val="000000"/>
                </a:solidFill>
                <a:latin typeface="Consolas" panose="020B0609020204030204" pitchFamily="49" charset="0"/>
              </a:rPr>
              <a:t> &amp; operator[](</a:t>
            </a:r>
            <a:r>
              <a:rPr lang="en-US" sz="1000" b="1" dirty="0">
                <a:solidFill>
                  <a:srgbClr val="7F0055"/>
                </a:solidFill>
                <a:latin typeface="Consolas" panose="020B0609020204030204" pitchFamily="49" charset="0"/>
              </a:rPr>
              <a:t>const</a:t>
            </a:r>
            <a:r>
              <a:rPr lang="en-US" sz="1000" b="1"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int</a:t>
            </a:r>
            <a:r>
              <a:rPr lang="en-US" sz="1000" b="1" dirty="0">
                <a:solidFill>
                  <a:srgbClr val="000000"/>
                </a:solidFill>
                <a:latin typeface="Consolas" panose="020B0609020204030204" pitchFamily="49" charset="0"/>
              </a:rPr>
              <a:t> &amp;);</a:t>
            </a:r>
          </a:p>
          <a:p>
            <a:r>
              <a:rPr lang="en-US" sz="1000" dirty="0">
                <a:solidFill>
                  <a:srgbClr val="000000"/>
                </a:solidFill>
                <a:latin typeface="Consolas" panose="020B0609020204030204" pitchFamily="49" charset="0"/>
              </a:rPr>
              <a:t>};</a:t>
            </a:r>
          </a:p>
          <a:p>
            <a:endParaRPr lang="en-US" sz="1000" dirty="0">
              <a:latin typeface="Consolas" panose="020B0609020204030204" pitchFamily="49" charset="0"/>
            </a:endParaRPr>
          </a:p>
        </p:txBody>
      </p:sp>
      <p:sp>
        <p:nvSpPr>
          <p:cNvPr id="7" name="Rectangle 6">
            <a:extLst>
              <a:ext uri="{FF2B5EF4-FFF2-40B4-BE49-F238E27FC236}">
                <a16:creationId xmlns:a16="http://schemas.microsoft.com/office/drawing/2014/main" id="{EAA11CE1-605E-414C-B5CA-5A639C6727A9}"/>
              </a:ext>
            </a:extLst>
          </p:cNvPr>
          <p:cNvSpPr/>
          <p:nvPr/>
        </p:nvSpPr>
        <p:spPr>
          <a:xfrm>
            <a:off x="4095652" y="223647"/>
            <a:ext cx="4572000" cy="6463308"/>
          </a:xfrm>
          <a:prstGeom prst="rect">
            <a:avLst/>
          </a:prstGeom>
          <a:solidFill>
            <a:schemeClr val="bg1">
              <a:lumMod val="85000"/>
            </a:schemeClr>
          </a:solidFill>
        </p:spPr>
        <p:txBody>
          <a:bodyPr>
            <a:spAutoFit/>
          </a:bodyPr>
          <a:lstStyle/>
          <a:p>
            <a:r>
              <a:rPr lang="en-US" sz="900" dirty="0">
                <a:solidFill>
                  <a:srgbClr val="3F7F5F"/>
                </a:solidFill>
                <a:latin typeface="Consolas" panose="020B0609020204030204" pitchFamily="49" charset="0"/>
              </a:rPr>
              <a:t>//////////////////////////////</a:t>
            </a:r>
          </a:p>
          <a:p>
            <a:r>
              <a:rPr lang="en-US" sz="900" dirty="0">
                <a:solidFill>
                  <a:srgbClr val="3F7F5F"/>
                </a:solidFill>
                <a:latin typeface="Consolas" panose="020B0609020204030204" pitchFamily="49" charset="0"/>
              </a:rPr>
              <a:t>//</a:t>
            </a:r>
          </a:p>
          <a:p>
            <a:r>
              <a:rPr lang="en-US" sz="900" dirty="0">
                <a:solidFill>
                  <a:srgbClr val="3F7F5F"/>
                </a:solidFill>
                <a:latin typeface="Consolas" panose="020B0609020204030204" pitchFamily="49" charset="0"/>
              </a:rPr>
              <a:t>// Special case for templates</a:t>
            </a:r>
          </a:p>
          <a:p>
            <a:r>
              <a:rPr lang="en-US" sz="900" dirty="0">
                <a:solidFill>
                  <a:srgbClr val="3F7F5F"/>
                </a:solidFill>
                <a:latin typeface="Consolas" panose="020B0609020204030204" pitchFamily="49" charset="0"/>
              </a:rPr>
              <a:t>//</a:t>
            </a:r>
          </a:p>
          <a:p>
            <a:r>
              <a:rPr lang="en-US" sz="900" dirty="0">
                <a:solidFill>
                  <a:srgbClr val="3F7F5F"/>
                </a:solidFill>
                <a:latin typeface="Consolas" panose="020B0609020204030204" pitchFamily="49" charset="0"/>
              </a:rPr>
              <a:t>// Member functions must be part of file with main or in .h file</a:t>
            </a:r>
          </a:p>
          <a:p>
            <a:r>
              <a:rPr lang="en-US" sz="900" dirty="0">
                <a:solidFill>
                  <a:srgbClr val="3F7F5F"/>
                </a:solidFill>
                <a:latin typeface="Consolas" panose="020B0609020204030204" pitchFamily="49" charset="0"/>
              </a:rPr>
              <a:t>//</a:t>
            </a:r>
          </a:p>
          <a:p>
            <a:r>
              <a:rPr lang="en-US" sz="900" dirty="0">
                <a:solidFill>
                  <a:srgbClr val="3F7F5F"/>
                </a:solidFill>
                <a:latin typeface="Consolas" panose="020B0609020204030204" pitchFamily="49" charset="0"/>
              </a:rPr>
              <a:t>//////////////////////////////////</a:t>
            </a:r>
          </a:p>
          <a:p>
            <a:r>
              <a:rPr lang="en-US" sz="900" b="1" dirty="0">
                <a:solidFill>
                  <a:srgbClr val="7F0055"/>
                </a:solidFill>
                <a:latin typeface="Consolas" panose="020B0609020204030204" pitchFamily="49" charset="0"/>
              </a:rPr>
              <a:t>template</a:t>
            </a:r>
            <a:r>
              <a:rPr lang="en-US" sz="900" b="1" dirty="0">
                <a:solidFill>
                  <a:srgbClr val="000000"/>
                </a:solidFill>
                <a:latin typeface="Consolas" panose="020B0609020204030204" pitchFamily="49" charset="0"/>
              </a:rPr>
              <a:t> &lt;</a:t>
            </a:r>
            <a:r>
              <a:rPr lang="en-US" sz="900" b="1" dirty="0">
                <a:solidFill>
                  <a:srgbClr val="7F0055"/>
                </a:solidFill>
                <a:latin typeface="Consolas" panose="020B0609020204030204" pitchFamily="49" charset="0"/>
              </a:rPr>
              <a:t>class</a:t>
            </a:r>
            <a:r>
              <a:rPr lang="en-US" sz="900" b="1" dirty="0">
                <a:solidFill>
                  <a:srgbClr val="000000"/>
                </a:solidFill>
                <a:latin typeface="Consolas" panose="020B0609020204030204" pitchFamily="49" charset="0"/>
              </a:rPr>
              <a:t> </a:t>
            </a:r>
            <a:r>
              <a:rPr lang="en-US" sz="900" b="1" dirty="0">
                <a:solidFill>
                  <a:srgbClr val="644632"/>
                </a:solidFill>
                <a:latin typeface="Consolas" panose="020B0609020204030204" pitchFamily="49" charset="0"/>
              </a:rPr>
              <a:t>T</a:t>
            </a:r>
            <a:r>
              <a:rPr lang="en-US" sz="900" b="1" dirty="0">
                <a:solidFill>
                  <a:srgbClr val="000000"/>
                </a:solidFill>
                <a:latin typeface="Consolas" panose="020B0609020204030204" pitchFamily="49" charset="0"/>
              </a:rPr>
              <a:t>&gt;</a:t>
            </a:r>
          </a:p>
          <a:p>
            <a:r>
              <a:rPr lang="en-US" sz="900" b="1" dirty="0" err="1">
                <a:solidFill>
                  <a:srgbClr val="000000"/>
                </a:solidFill>
                <a:latin typeface="Consolas" panose="020B0609020204030204" pitchFamily="49" charset="0"/>
              </a:rPr>
              <a:t>myVect</a:t>
            </a:r>
            <a:r>
              <a:rPr lang="en-US" sz="900" b="1" dirty="0">
                <a:solidFill>
                  <a:srgbClr val="000000"/>
                </a:solidFill>
                <a:latin typeface="Consolas" panose="020B0609020204030204" pitchFamily="49" charset="0"/>
              </a:rPr>
              <a:t>&lt;T&gt;::</a:t>
            </a:r>
            <a:r>
              <a:rPr lang="en-US" sz="900" b="1" dirty="0" err="1">
                <a:solidFill>
                  <a:srgbClr val="000000"/>
                </a:solidFill>
                <a:latin typeface="Consolas" panose="020B0609020204030204" pitchFamily="49" charset="0"/>
              </a:rPr>
              <a:t>myVect</a:t>
            </a:r>
            <a:r>
              <a:rPr lang="en-US" sz="900" b="1" dirty="0">
                <a:solidFill>
                  <a:srgbClr val="000000"/>
                </a:solidFill>
                <a:latin typeface="Consolas" panose="020B0609020204030204" pitchFamily="49" charset="0"/>
              </a:rPr>
              <a:t>(){</a:t>
            </a:r>
          </a:p>
          <a:p>
            <a:r>
              <a:rPr lang="en-US" sz="900" dirty="0">
                <a:solidFill>
                  <a:srgbClr val="0000C0"/>
                </a:solidFill>
                <a:latin typeface="Consolas" panose="020B0609020204030204" pitchFamily="49" charset="0"/>
              </a:rPr>
              <a:t>  </a:t>
            </a:r>
            <a:r>
              <a:rPr lang="en-US" sz="900" dirty="0" err="1">
                <a:solidFill>
                  <a:srgbClr val="0000C0"/>
                </a:solidFill>
                <a:latin typeface="Consolas" panose="020B0609020204030204" pitchFamily="49" charset="0"/>
              </a:rPr>
              <a:t>array_ptr</a:t>
            </a:r>
            <a:r>
              <a:rPr lang="en-US" sz="900" dirty="0">
                <a:solidFill>
                  <a:srgbClr val="000000"/>
                </a:solidFill>
                <a:latin typeface="Consolas" panose="020B0609020204030204" pitchFamily="49" charset="0"/>
              </a:rPr>
              <a:t> = 0;</a:t>
            </a:r>
          </a:p>
          <a:p>
            <a:r>
              <a:rPr lang="en-US" sz="900" dirty="0">
                <a:solidFill>
                  <a:srgbClr val="0000C0"/>
                </a:solidFill>
                <a:latin typeface="Consolas" panose="020B0609020204030204" pitchFamily="49" charset="0"/>
              </a:rPr>
              <a:t>  </a:t>
            </a:r>
            <a:r>
              <a:rPr lang="en-US" sz="900" dirty="0" err="1">
                <a:solidFill>
                  <a:srgbClr val="0000C0"/>
                </a:solidFill>
                <a:latin typeface="Consolas" panose="020B0609020204030204" pitchFamily="49" charset="0"/>
              </a:rPr>
              <a:t>array_size</a:t>
            </a:r>
            <a:r>
              <a:rPr lang="en-US" sz="900" dirty="0">
                <a:solidFill>
                  <a:srgbClr val="000000"/>
                </a:solidFill>
                <a:latin typeface="Consolas" panose="020B0609020204030204" pitchFamily="49" charset="0"/>
              </a:rPr>
              <a:t> = 0;</a:t>
            </a:r>
          </a:p>
          <a:p>
            <a:r>
              <a:rPr lang="en-US" sz="900" dirty="0">
                <a:solidFill>
                  <a:srgbClr val="000000"/>
                </a:solidFill>
                <a:latin typeface="Consolas" panose="020B0609020204030204" pitchFamily="49" charset="0"/>
              </a:rPr>
              <a:t>}</a:t>
            </a:r>
          </a:p>
          <a:p>
            <a:endParaRPr lang="en-US" sz="900" dirty="0">
              <a:latin typeface="Consolas" panose="020B0609020204030204" pitchFamily="49" charset="0"/>
            </a:endParaRPr>
          </a:p>
          <a:p>
            <a:r>
              <a:rPr lang="en-US" sz="900" b="1" dirty="0">
                <a:solidFill>
                  <a:srgbClr val="7F0055"/>
                </a:solidFill>
                <a:latin typeface="Consolas" panose="020B0609020204030204" pitchFamily="49" charset="0"/>
              </a:rPr>
              <a:t>template</a:t>
            </a:r>
            <a:r>
              <a:rPr lang="en-US" sz="900" b="1" dirty="0">
                <a:solidFill>
                  <a:srgbClr val="000000"/>
                </a:solidFill>
                <a:latin typeface="Consolas" panose="020B0609020204030204" pitchFamily="49" charset="0"/>
              </a:rPr>
              <a:t> &lt;</a:t>
            </a:r>
            <a:r>
              <a:rPr lang="en-US" sz="900" b="1" dirty="0">
                <a:solidFill>
                  <a:srgbClr val="7F0055"/>
                </a:solidFill>
                <a:latin typeface="Consolas" panose="020B0609020204030204" pitchFamily="49" charset="0"/>
              </a:rPr>
              <a:t>class</a:t>
            </a:r>
            <a:r>
              <a:rPr lang="en-US" sz="900" b="1" dirty="0">
                <a:solidFill>
                  <a:srgbClr val="000000"/>
                </a:solidFill>
                <a:latin typeface="Consolas" panose="020B0609020204030204" pitchFamily="49" charset="0"/>
              </a:rPr>
              <a:t> </a:t>
            </a:r>
            <a:r>
              <a:rPr lang="en-US" sz="900" b="1" dirty="0">
                <a:solidFill>
                  <a:srgbClr val="644632"/>
                </a:solidFill>
                <a:latin typeface="Consolas" panose="020B0609020204030204" pitchFamily="49" charset="0"/>
              </a:rPr>
              <a:t>T</a:t>
            </a:r>
            <a:r>
              <a:rPr lang="en-US" sz="900" b="1" dirty="0">
                <a:solidFill>
                  <a:srgbClr val="000000"/>
                </a:solidFill>
                <a:latin typeface="Consolas" panose="020B0609020204030204" pitchFamily="49" charset="0"/>
              </a:rPr>
              <a:t>&gt;</a:t>
            </a:r>
          </a:p>
          <a:p>
            <a:r>
              <a:rPr lang="en-US" sz="900" b="1" dirty="0" err="1">
                <a:solidFill>
                  <a:srgbClr val="000000"/>
                </a:solidFill>
                <a:latin typeface="Consolas" panose="020B0609020204030204" pitchFamily="49" charset="0"/>
              </a:rPr>
              <a:t>myVect</a:t>
            </a:r>
            <a:r>
              <a:rPr lang="en-US" sz="900" b="1" dirty="0">
                <a:solidFill>
                  <a:srgbClr val="000000"/>
                </a:solidFill>
                <a:latin typeface="Consolas" panose="020B0609020204030204" pitchFamily="49" charset="0"/>
              </a:rPr>
              <a:t>&lt;T&gt;::</a:t>
            </a:r>
            <a:r>
              <a:rPr lang="en-US" sz="900" b="1" dirty="0" err="1">
                <a:solidFill>
                  <a:srgbClr val="000000"/>
                </a:solidFill>
                <a:latin typeface="Consolas" panose="020B0609020204030204" pitchFamily="49" charset="0"/>
              </a:rPr>
              <a:t>myVect</a:t>
            </a:r>
            <a:r>
              <a:rPr lang="en-US" sz="900" b="1" dirty="0">
                <a:solidFill>
                  <a:srgbClr val="000000"/>
                </a:solidFill>
                <a:latin typeface="Consolas" panose="020B0609020204030204" pitchFamily="49" charset="0"/>
              </a:rPr>
              <a:t>(</a:t>
            </a:r>
            <a:r>
              <a:rPr lang="en-US" sz="900" b="1" dirty="0">
                <a:solidFill>
                  <a:srgbClr val="7F0055"/>
                </a:solidFill>
                <a:latin typeface="Consolas" panose="020B0609020204030204" pitchFamily="49" charset="0"/>
              </a:rPr>
              <a:t>int</a:t>
            </a:r>
            <a:r>
              <a:rPr lang="en-US" sz="900" b="1" dirty="0">
                <a:solidFill>
                  <a:srgbClr val="000000"/>
                </a:solidFill>
                <a:latin typeface="Consolas" panose="020B0609020204030204" pitchFamily="49" charset="0"/>
              </a:rPr>
              <a:t> s){</a:t>
            </a:r>
          </a:p>
          <a:p>
            <a:r>
              <a:rPr lang="en-US" sz="900" dirty="0">
                <a:solidFill>
                  <a:srgbClr val="0000C0"/>
                </a:solidFill>
                <a:latin typeface="Consolas" panose="020B0609020204030204" pitchFamily="49" charset="0"/>
              </a:rPr>
              <a:t>  </a:t>
            </a:r>
            <a:r>
              <a:rPr lang="en-US" sz="900" dirty="0" err="1">
                <a:solidFill>
                  <a:srgbClr val="0000C0"/>
                </a:solidFill>
                <a:latin typeface="Consolas" panose="020B0609020204030204" pitchFamily="49" charset="0"/>
              </a:rPr>
              <a:t>array_size</a:t>
            </a:r>
            <a:r>
              <a:rPr lang="en-US" sz="900" dirty="0">
                <a:solidFill>
                  <a:srgbClr val="000000"/>
                </a:solidFill>
                <a:latin typeface="Consolas" panose="020B0609020204030204" pitchFamily="49" charset="0"/>
              </a:rPr>
              <a:t> = s;</a:t>
            </a:r>
          </a:p>
          <a:p>
            <a:r>
              <a:rPr lang="en-US" sz="900" dirty="0">
                <a:solidFill>
                  <a:srgbClr val="0000C0"/>
                </a:solidFill>
                <a:latin typeface="Consolas" panose="020B0609020204030204" pitchFamily="49" charset="0"/>
              </a:rPr>
              <a:t>  </a:t>
            </a:r>
            <a:r>
              <a:rPr lang="en-US" sz="900" dirty="0" err="1">
                <a:solidFill>
                  <a:srgbClr val="0000C0"/>
                </a:solidFill>
                <a:latin typeface="Consolas" panose="020B0609020204030204" pitchFamily="49" charset="0"/>
              </a:rPr>
              <a:t>array_ptr</a:t>
            </a:r>
            <a:r>
              <a:rPr lang="en-US" sz="900" dirty="0">
                <a:solidFill>
                  <a:srgbClr val="000000"/>
                </a:solidFill>
                <a:latin typeface="Consolas" panose="020B0609020204030204" pitchFamily="49" charset="0"/>
              </a:rPr>
              <a:t> = </a:t>
            </a:r>
            <a:r>
              <a:rPr lang="en-US" sz="900" b="1" dirty="0">
                <a:solidFill>
                  <a:srgbClr val="7F0055"/>
                </a:solidFill>
                <a:latin typeface="Consolas" panose="020B0609020204030204" pitchFamily="49" charset="0"/>
              </a:rPr>
              <a:t>new</a:t>
            </a:r>
            <a:r>
              <a:rPr lang="en-US" sz="900" b="1" dirty="0">
                <a:solidFill>
                  <a:srgbClr val="000000"/>
                </a:solidFill>
                <a:latin typeface="Consolas" panose="020B0609020204030204" pitchFamily="49" charset="0"/>
              </a:rPr>
              <a:t> </a:t>
            </a:r>
            <a:r>
              <a:rPr lang="en-US" sz="900" b="1" dirty="0">
                <a:solidFill>
                  <a:srgbClr val="644632"/>
                </a:solidFill>
                <a:latin typeface="Consolas" panose="020B0609020204030204" pitchFamily="49" charset="0"/>
              </a:rPr>
              <a:t>T</a:t>
            </a:r>
            <a:r>
              <a:rPr lang="en-US" sz="900" b="1" dirty="0">
                <a:solidFill>
                  <a:srgbClr val="000000"/>
                </a:solidFill>
                <a:latin typeface="Consolas" panose="020B0609020204030204" pitchFamily="49" charset="0"/>
              </a:rPr>
              <a:t>[s];</a:t>
            </a:r>
          </a:p>
          <a:p>
            <a:r>
              <a:rPr lang="en-US" sz="900" b="1" dirty="0">
                <a:solidFill>
                  <a:srgbClr val="7F0055"/>
                </a:solidFill>
                <a:latin typeface="Consolas" panose="020B0609020204030204" pitchFamily="49" charset="0"/>
              </a:rPr>
              <a:t>  for</a:t>
            </a:r>
            <a:r>
              <a:rPr lang="en-US" sz="900" b="1" dirty="0">
                <a:solidFill>
                  <a:srgbClr val="000000"/>
                </a:solidFill>
                <a:latin typeface="Consolas" panose="020B0609020204030204" pitchFamily="49" charset="0"/>
              </a:rPr>
              <a:t>(</a:t>
            </a:r>
            <a:r>
              <a:rPr lang="en-US" sz="900" b="1" dirty="0">
                <a:solidFill>
                  <a:srgbClr val="7F0055"/>
                </a:solidFill>
                <a:latin typeface="Consolas" panose="020B0609020204030204" pitchFamily="49" charset="0"/>
              </a:rPr>
              <a:t>int</a:t>
            </a:r>
            <a:r>
              <a:rPr lang="en-US" sz="900" b="1" dirty="0">
                <a:solidFill>
                  <a:srgbClr val="000000"/>
                </a:solidFill>
                <a:latin typeface="Consolas" panose="020B0609020204030204" pitchFamily="49" charset="0"/>
              </a:rPr>
              <a:t> </a:t>
            </a:r>
            <a:r>
              <a:rPr lang="en-US" sz="900" b="1" dirty="0" err="1">
                <a:solidFill>
                  <a:srgbClr val="000000"/>
                </a:solidFill>
                <a:latin typeface="Consolas" panose="020B0609020204030204" pitchFamily="49" charset="0"/>
              </a:rPr>
              <a:t>i</a:t>
            </a:r>
            <a:r>
              <a:rPr lang="en-US" sz="900" b="1" dirty="0">
                <a:solidFill>
                  <a:srgbClr val="000000"/>
                </a:solidFill>
                <a:latin typeface="Consolas" panose="020B0609020204030204" pitchFamily="49" charset="0"/>
              </a:rPr>
              <a:t>=0; </a:t>
            </a:r>
            <a:r>
              <a:rPr lang="en-US" sz="900" b="1" dirty="0" err="1">
                <a:solidFill>
                  <a:srgbClr val="000000"/>
                </a:solidFill>
                <a:latin typeface="Consolas" panose="020B0609020204030204" pitchFamily="49" charset="0"/>
              </a:rPr>
              <a:t>i</a:t>
            </a:r>
            <a:r>
              <a:rPr lang="en-US" sz="900" b="1" dirty="0">
                <a:solidFill>
                  <a:srgbClr val="000000"/>
                </a:solidFill>
                <a:latin typeface="Consolas" panose="020B0609020204030204" pitchFamily="49" charset="0"/>
              </a:rPr>
              <a:t>&lt;</a:t>
            </a:r>
            <a:r>
              <a:rPr lang="en-US" sz="900" b="1" dirty="0" err="1">
                <a:solidFill>
                  <a:srgbClr val="0000C0"/>
                </a:solidFill>
                <a:latin typeface="Consolas" panose="020B0609020204030204" pitchFamily="49" charset="0"/>
              </a:rPr>
              <a:t>array_size</a:t>
            </a:r>
            <a:r>
              <a:rPr lang="en-US" sz="900" b="1" dirty="0">
                <a:solidFill>
                  <a:srgbClr val="000000"/>
                </a:solidFill>
                <a:latin typeface="Consolas" panose="020B0609020204030204" pitchFamily="49" charset="0"/>
              </a:rPr>
              <a:t>; </a:t>
            </a:r>
            <a:r>
              <a:rPr lang="en-US" sz="900" b="1" dirty="0" err="1">
                <a:solidFill>
                  <a:srgbClr val="000000"/>
                </a:solidFill>
                <a:latin typeface="Consolas" panose="020B0609020204030204" pitchFamily="49" charset="0"/>
              </a:rPr>
              <a:t>i</a:t>
            </a:r>
            <a:r>
              <a:rPr lang="en-US" sz="900" b="1" dirty="0">
                <a:solidFill>
                  <a:srgbClr val="000000"/>
                </a:solidFill>
                <a:latin typeface="Consolas" panose="020B0609020204030204" pitchFamily="49" charset="0"/>
              </a:rPr>
              <a:t>++)</a:t>
            </a:r>
          </a:p>
          <a:p>
            <a:r>
              <a:rPr lang="en-US" sz="900" dirty="0">
                <a:solidFill>
                  <a:srgbClr val="000000"/>
                </a:solidFill>
                <a:latin typeface="Consolas" panose="020B0609020204030204" pitchFamily="49" charset="0"/>
              </a:rPr>
              <a:t>    *(</a:t>
            </a:r>
            <a:r>
              <a:rPr lang="en-US" sz="900" dirty="0" err="1">
                <a:solidFill>
                  <a:srgbClr val="0000C0"/>
                </a:solidFill>
                <a:latin typeface="Consolas" panose="020B0609020204030204" pitchFamily="49" charset="0"/>
              </a:rPr>
              <a:t>array_ptr</a:t>
            </a:r>
            <a:r>
              <a:rPr lang="en-US" sz="900" dirty="0">
                <a:solidFill>
                  <a:srgbClr val="000000"/>
                </a:solidFill>
                <a:latin typeface="Consolas" panose="020B0609020204030204" pitchFamily="49" charset="0"/>
              </a:rPr>
              <a:t> + </a:t>
            </a:r>
            <a:r>
              <a:rPr lang="en-US" sz="900" dirty="0" err="1">
                <a:solidFill>
                  <a:srgbClr val="000000"/>
                </a:solidFill>
                <a:latin typeface="Consolas" panose="020B0609020204030204" pitchFamily="49" charset="0"/>
              </a:rPr>
              <a:t>i</a:t>
            </a:r>
            <a:r>
              <a:rPr lang="en-US" sz="900" dirty="0">
                <a:solidFill>
                  <a:srgbClr val="000000"/>
                </a:solidFill>
                <a:latin typeface="Consolas" panose="020B0609020204030204" pitchFamily="49" charset="0"/>
              </a:rPr>
              <a:t>) = 0;</a:t>
            </a:r>
          </a:p>
          <a:p>
            <a:r>
              <a:rPr lang="en-US" sz="900" dirty="0">
                <a:solidFill>
                  <a:srgbClr val="000000"/>
                </a:solidFill>
                <a:latin typeface="Consolas" panose="020B0609020204030204" pitchFamily="49" charset="0"/>
              </a:rPr>
              <a:t>}</a:t>
            </a:r>
          </a:p>
          <a:p>
            <a:endParaRPr lang="en-US" sz="900" dirty="0">
              <a:latin typeface="Consolas" panose="020B0609020204030204" pitchFamily="49" charset="0"/>
            </a:endParaRPr>
          </a:p>
          <a:p>
            <a:r>
              <a:rPr lang="en-US" sz="900" b="1" dirty="0">
                <a:solidFill>
                  <a:srgbClr val="7F0055"/>
                </a:solidFill>
                <a:latin typeface="Consolas" panose="020B0609020204030204" pitchFamily="49" charset="0"/>
              </a:rPr>
              <a:t>template</a:t>
            </a:r>
            <a:r>
              <a:rPr lang="en-US" sz="900" b="1" dirty="0">
                <a:solidFill>
                  <a:srgbClr val="000000"/>
                </a:solidFill>
                <a:latin typeface="Consolas" panose="020B0609020204030204" pitchFamily="49" charset="0"/>
              </a:rPr>
              <a:t> &lt;</a:t>
            </a:r>
            <a:r>
              <a:rPr lang="en-US" sz="900" b="1" dirty="0">
                <a:solidFill>
                  <a:srgbClr val="7F0055"/>
                </a:solidFill>
                <a:latin typeface="Consolas" panose="020B0609020204030204" pitchFamily="49" charset="0"/>
              </a:rPr>
              <a:t>class</a:t>
            </a:r>
            <a:r>
              <a:rPr lang="en-US" sz="900" b="1" dirty="0">
                <a:solidFill>
                  <a:srgbClr val="000000"/>
                </a:solidFill>
                <a:latin typeface="Consolas" panose="020B0609020204030204" pitchFamily="49" charset="0"/>
              </a:rPr>
              <a:t> </a:t>
            </a:r>
            <a:r>
              <a:rPr lang="en-US" sz="900" b="1" dirty="0">
                <a:solidFill>
                  <a:srgbClr val="644632"/>
                </a:solidFill>
                <a:latin typeface="Consolas" panose="020B0609020204030204" pitchFamily="49" charset="0"/>
              </a:rPr>
              <a:t>T</a:t>
            </a:r>
            <a:r>
              <a:rPr lang="en-US" sz="900" b="1" dirty="0">
                <a:solidFill>
                  <a:srgbClr val="000000"/>
                </a:solidFill>
                <a:latin typeface="Consolas" panose="020B0609020204030204" pitchFamily="49" charset="0"/>
              </a:rPr>
              <a:t>&gt;</a:t>
            </a:r>
          </a:p>
          <a:p>
            <a:r>
              <a:rPr lang="en-US" sz="900" b="1" dirty="0" err="1">
                <a:solidFill>
                  <a:srgbClr val="000000"/>
                </a:solidFill>
                <a:latin typeface="Consolas" panose="020B0609020204030204" pitchFamily="49" charset="0"/>
              </a:rPr>
              <a:t>myVect</a:t>
            </a:r>
            <a:r>
              <a:rPr lang="en-US" sz="900" b="1" dirty="0">
                <a:solidFill>
                  <a:srgbClr val="000000"/>
                </a:solidFill>
                <a:latin typeface="Consolas" panose="020B0609020204030204" pitchFamily="49" charset="0"/>
              </a:rPr>
              <a:t>&lt;T&gt;::</a:t>
            </a:r>
            <a:r>
              <a:rPr lang="en-US" sz="900" b="1" dirty="0" err="1">
                <a:solidFill>
                  <a:srgbClr val="000000"/>
                </a:solidFill>
                <a:latin typeface="Consolas" panose="020B0609020204030204" pitchFamily="49" charset="0"/>
              </a:rPr>
              <a:t>myVect</a:t>
            </a:r>
            <a:r>
              <a:rPr lang="en-US" sz="900" b="1" dirty="0">
                <a:solidFill>
                  <a:srgbClr val="000000"/>
                </a:solidFill>
                <a:latin typeface="Consolas" panose="020B0609020204030204" pitchFamily="49" charset="0"/>
              </a:rPr>
              <a:t>(</a:t>
            </a:r>
            <a:r>
              <a:rPr lang="en-US" sz="900" b="1" dirty="0">
                <a:solidFill>
                  <a:srgbClr val="7F0055"/>
                </a:solidFill>
                <a:latin typeface="Consolas" panose="020B0609020204030204" pitchFamily="49" charset="0"/>
              </a:rPr>
              <a:t>const</a:t>
            </a:r>
            <a:r>
              <a:rPr lang="en-US" sz="900" b="1" dirty="0">
                <a:solidFill>
                  <a:srgbClr val="000000"/>
                </a:solidFill>
                <a:latin typeface="Consolas" panose="020B0609020204030204" pitchFamily="49" charset="0"/>
              </a:rPr>
              <a:t> </a:t>
            </a:r>
            <a:r>
              <a:rPr lang="en-US" sz="900" b="1" dirty="0" err="1">
                <a:solidFill>
                  <a:srgbClr val="005032"/>
                </a:solidFill>
                <a:latin typeface="Consolas" panose="020B0609020204030204" pitchFamily="49" charset="0"/>
              </a:rPr>
              <a:t>myVect</a:t>
            </a:r>
            <a:r>
              <a:rPr lang="en-US" sz="900" b="1" dirty="0">
                <a:solidFill>
                  <a:srgbClr val="000000"/>
                </a:solidFill>
                <a:latin typeface="Consolas" panose="020B0609020204030204" pitchFamily="49" charset="0"/>
              </a:rPr>
              <a:t> &amp; </a:t>
            </a:r>
            <a:r>
              <a:rPr lang="en-US" sz="900" b="1" dirty="0" err="1">
                <a:solidFill>
                  <a:srgbClr val="000000"/>
                </a:solidFill>
                <a:latin typeface="Consolas" panose="020B0609020204030204" pitchFamily="49" charset="0"/>
              </a:rPr>
              <a:t>vect</a:t>
            </a:r>
            <a:r>
              <a:rPr lang="en-US" sz="900" b="1" dirty="0">
                <a:solidFill>
                  <a:srgbClr val="000000"/>
                </a:solidFill>
                <a:latin typeface="Consolas" panose="020B0609020204030204" pitchFamily="49" charset="0"/>
              </a:rPr>
              <a:t>){</a:t>
            </a:r>
          </a:p>
          <a:p>
            <a:r>
              <a:rPr lang="en-US" sz="900" dirty="0">
                <a:solidFill>
                  <a:srgbClr val="0000C0"/>
                </a:solidFill>
                <a:latin typeface="Consolas" panose="020B0609020204030204" pitchFamily="49" charset="0"/>
              </a:rPr>
              <a:t>  </a:t>
            </a:r>
            <a:r>
              <a:rPr lang="en-US" sz="900" dirty="0" err="1">
                <a:solidFill>
                  <a:srgbClr val="0000C0"/>
                </a:solidFill>
                <a:latin typeface="Consolas" panose="020B0609020204030204" pitchFamily="49" charset="0"/>
              </a:rPr>
              <a:t>array_size</a:t>
            </a:r>
            <a:r>
              <a:rPr lang="en-US" sz="900" dirty="0">
                <a:solidFill>
                  <a:srgbClr val="000000"/>
                </a:solidFill>
                <a:latin typeface="Consolas" panose="020B0609020204030204" pitchFamily="49" charset="0"/>
              </a:rPr>
              <a:t> = </a:t>
            </a:r>
            <a:r>
              <a:rPr lang="en-US" sz="900" dirty="0" err="1">
                <a:solidFill>
                  <a:srgbClr val="000000"/>
                </a:solidFill>
                <a:latin typeface="Consolas" panose="020B0609020204030204" pitchFamily="49" charset="0"/>
              </a:rPr>
              <a:t>vect.</a:t>
            </a:r>
            <a:r>
              <a:rPr lang="en-US" sz="900" dirty="0" err="1">
                <a:solidFill>
                  <a:srgbClr val="0000C0"/>
                </a:solidFill>
                <a:latin typeface="Consolas" panose="020B0609020204030204" pitchFamily="49" charset="0"/>
              </a:rPr>
              <a:t>array_size</a:t>
            </a:r>
            <a:r>
              <a:rPr lang="en-US" sz="900" dirty="0">
                <a:solidFill>
                  <a:srgbClr val="000000"/>
                </a:solidFill>
                <a:latin typeface="Consolas" panose="020B0609020204030204" pitchFamily="49" charset="0"/>
              </a:rPr>
              <a:t>;</a:t>
            </a:r>
          </a:p>
          <a:p>
            <a:r>
              <a:rPr lang="en-US" sz="900" dirty="0">
                <a:solidFill>
                  <a:srgbClr val="0000C0"/>
                </a:solidFill>
                <a:latin typeface="Consolas" panose="020B0609020204030204" pitchFamily="49" charset="0"/>
              </a:rPr>
              <a:t>  </a:t>
            </a:r>
            <a:r>
              <a:rPr lang="en-US" sz="900" dirty="0" err="1">
                <a:solidFill>
                  <a:srgbClr val="0000C0"/>
                </a:solidFill>
                <a:latin typeface="Consolas" panose="020B0609020204030204" pitchFamily="49" charset="0"/>
              </a:rPr>
              <a:t>array_ptr</a:t>
            </a:r>
            <a:r>
              <a:rPr lang="en-US" sz="900" dirty="0">
                <a:solidFill>
                  <a:srgbClr val="000000"/>
                </a:solidFill>
                <a:latin typeface="Consolas" panose="020B0609020204030204" pitchFamily="49" charset="0"/>
              </a:rPr>
              <a:t> = </a:t>
            </a:r>
            <a:r>
              <a:rPr lang="en-US" sz="900" b="1" dirty="0">
                <a:solidFill>
                  <a:srgbClr val="7F0055"/>
                </a:solidFill>
                <a:latin typeface="Consolas" panose="020B0609020204030204" pitchFamily="49" charset="0"/>
              </a:rPr>
              <a:t>new</a:t>
            </a:r>
            <a:r>
              <a:rPr lang="en-US" sz="900" b="1" dirty="0">
                <a:solidFill>
                  <a:srgbClr val="000000"/>
                </a:solidFill>
                <a:latin typeface="Consolas" panose="020B0609020204030204" pitchFamily="49" charset="0"/>
              </a:rPr>
              <a:t> </a:t>
            </a:r>
            <a:r>
              <a:rPr lang="en-US" sz="900" b="1" dirty="0">
                <a:solidFill>
                  <a:srgbClr val="644632"/>
                </a:solidFill>
                <a:latin typeface="Consolas" panose="020B0609020204030204" pitchFamily="49" charset="0"/>
              </a:rPr>
              <a:t>T</a:t>
            </a:r>
            <a:r>
              <a:rPr lang="en-US" sz="900" b="1" dirty="0">
                <a:solidFill>
                  <a:srgbClr val="000000"/>
                </a:solidFill>
                <a:latin typeface="Consolas" panose="020B0609020204030204" pitchFamily="49" charset="0"/>
              </a:rPr>
              <a:t>[</a:t>
            </a:r>
            <a:r>
              <a:rPr lang="en-US" sz="900" b="1" dirty="0" err="1">
                <a:solidFill>
                  <a:srgbClr val="0000C0"/>
                </a:solidFill>
                <a:latin typeface="Consolas" panose="020B0609020204030204" pitchFamily="49" charset="0"/>
              </a:rPr>
              <a:t>array_size</a:t>
            </a:r>
            <a:r>
              <a:rPr lang="en-US" sz="900" b="1" dirty="0">
                <a:solidFill>
                  <a:srgbClr val="000000"/>
                </a:solidFill>
                <a:latin typeface="Consolas" panose="020B0609020204030204" pitchFamily="49" charset="0"/>
              </a:rPr>
              <a:t>];</a:t>
            </a:r>
          </a:p>
          <a:p>
            <a:r>
              <a:rPr lang="en-US" sz="900" b="1" dirty="0">
                <a:solidFill>
                  <a:srgbClr val="7F0055"/>
                </a:solidFill>
                <a:latin typeface="Consolas" panose="020B0609020204030204" pitchFamily="49" charset="0"/>
              </a:rPr>
              <a:t>  for</a:t>
            </a:r>
            <a:r>
              <a:rPr lang="en-US" sz="900" b="1" dirty="0">
                <a:solidFill>
                  <a:srgbClr val="000000"/>
                </a:solidFill>
                <a:latin typeface="Consolas" panose="020B0609020204030204" pitchFamily="49" charset="0"/>
              </a:rPr>
              <a:t>(</a:t>
            </a:r>
            <a:r>
              <a:rPr lang="en-US" sz="900" b="1" dirty="0">
                <a:solidFill>
                  <a:srgbClr val="7F0055"/>
                </a:solidFill>
                <a:latin typeface="Consolas" panose="020B0609020204030204" pitchFamily="49" charset="0"/>
              </a:rPr>
              <a:t>int</a:t>
            </a:r>
            <a:r>
              <a:rPr lang="en-US" sz="900" b="1" dirty="0">
                <a:solidFill>
                  <a:srgbClr val="000000"/>
                </a:solidFill>
                <a:latin typeface="Consolas" panose="020B0609020204030204" pitchFamily="49" charset="0"/>
              </a:rPr>
              <a:t> </a:t>
            </a:r>
            <a:r>
              <a:rPr lang="en-US" sz="900" b="1" dirty="0" err="1">
                <a:solidFill>
                  <a:srgbClr val="000000"/>
                </a:solidFill>
                <a:latin typeface="Consolas" panose="020B0609020204030204" pitchFamily="49" charset="0"/>
              </a:rPr>
              <a:t>i</a:t>
            </a:r>
            <a:r>
              <a:rPr lang="en-US" sz="900" b="1" dirty="0">
                <a:solidFill>
                  <a:srgbClr val="000000"/>
                </a:solidFill>
                <a:latin typeface="Consolas" panose="020B0609020204030204" pitchFamily="49" charset="0"/>
              </a:rPr>
              <a:t>=0; </a:t>
            </a:r>
            <a:r>
              <a:rPr lang="en-US" sz="900" b="1" dirty="0" err="1">
                <a:solidFill>
                  <a:srgbClr val="000000"/>
                </a:solidFill>
                <a:latin typeface="Consolas" panose="020B0609020204030204" pitchFamily="49" charset="0"/>
              </a:rPr>
              <a:t>i</a:t>
            </a:r>
            <a:r>
              <a:rPr lang="en-US" sz="900" b="1" dirty="0">
                <a:solidFill>
                  <a:srgbClr val="000000"/>
                </a:solidFill>
                <a:latin typeface="Consolas" panose="020B0609020204030204" pitchFamily="49" charset="0"/>
              </a:rPr>
              <a:t>&lt;</a:t>
            </a:r>
            <a:r>
              <a:rPr lang="en-US" sz="900" b="1" dirty="0" err="1">
                <a:solidFill>
                  <a:srgbClr val="0000C0"/>
                </a:solidFill>
                <a:latin typeface="Consolas" panose="020B0609020204030204" pitchFamily="49" charset="0"/>
              </a:rPr>
              <a:t>array_size</a:t>
            </a:r>
            <a:r>
              <a:rPr lang="en-US" sz="900" b="1" dirty="0">
                <a:solidFill>
                  <a:srgbClr val="000000"/>
                </a:solidFill>
                <a:latin typeface="Consolas" panose="020B0609020204030204" pitchFamily="49" charset="0"/>
              </a:rPr>
              <a:t>; </a:t>
            </a:r>
            <a:r>
              <a:rPr lang="en-US" sz="900" b="1" dirty="0" err="1">
                <a:solidFill>
                  <a:srgbClr val="000000"/>
                </a:solidFill>
                <a:latin typeface="Consolas" panose="020B0609020204030204" pitchFamily="49" charset="0"/>
              </a:rPr>
              <a:t>i</a:t>
            </a:r>
            <a:r>
              <a:rPr lang="en-US" sz="900" b="1" dirty="0">
                <a:solidFill>
                  <a:srgbClr val="000000"/>
                </a:solidFill>
                <a:latin typeface="Consolas" panose="020B0609020204030204" pitchFamily="49" charset="0"/>
              </a:rPr>
              <a:t>++)</a:t>
            </a:r>
          </a:p>
          <a:p>
            <a:r>
              <a:rPr lang="en-US" sz="900" dirty="0">
                <a:solidFill>
                  <a:srgbClr val="000000"/>
                </a:solidFill>
                <a:latin typeface="Consolas" panose="020B0609020204030204" pitchFamily="49" charset="0"/>
              </a:rPr>
              <a:t>    *(</a:t>
            </a:r>
            <a:r>
              <a:rPr lang="en-US" sz="900" dirty="0" err="1">
                <a:solidFill>
                  <a:srgbClr val="0000C0"/>
                </a:solidFill>
                <a:latin typeface="Consolas" panose="020B0609020204030204" pitchFamily="49" charset="0"/>
              </a:rPr>
              <a:t>array_ptr</a:t>
            </a:r>
            <a:r>
              <a:rPr lang="en-US" sz="900" dirty="0">
                <a:solidFill>
                  <a:srgbClr val="000000"/>
                </a:solidFill>
                <a:latin typeface="Consolas" panose="020B0609020204030204" pitchFamily="49" charset="0"/>
              </a:rPr>
              <a:t> + </a:t>
            </a:r>
            <a:r>
              <a:rPr lang="en-US" sz="900" dirty="0" err="1">
                <a:solidFill>
                  <a:srgbClr val="000000"/>
                </a:solidFill>
                <a:latin typeface="Consolas" panose="020B0609020204030204" pitchFamily="49" charset="0"/>
              </a:rPr>
              <a:t>i</a:t>
            </a:r>
            <a:r>
              <a:rPr lang="en-US" sz="900" dirty="0">
                <a:solidFill>
                  <a:srgbClr val="000000"/>
                </a:solidFill>
                <a:latin typeface="Consolas" panose="020B0609020204030204" pitchFamily="49" charset="0"/>
              </a:rPr>
              <a:t>) = *(</a:t>
            </a:r>
            <a:r>
              <a:rPr lang="en-US" sz="900" dirty="0" err="1">
                <a:solidFill>
                  <a:srgbClr val="000000"/>
                </a:solidFill>
                <a:latin typeface="Consolas" panose="020B0609020204030204" pitchFamily="49" charset="0"/>
              </a:rPr>
              <a:t>vect.</a:t>
            </a:r>
            <a:r>
              <a:rPr lang="en-US" sz="900" dirty="0" err="1">
                <a:solidFill>
                  <a:srgbClr val="0000C0"/>
                </a:solidFill>
                <a:latin typeface="Consolas" panose="020B0609020204030204" pitchFamily="49" charset="0"/>
              </a:rPr>
              <a:t>array_ptr</a:t>
            </a:r>
            <a:r>
              <a:rPr lang="en-US" sz="900" dirty="0">
                <a:solidFill>
                  <a:srgbClr val="000000"/>
                </a:solidFill>
                <a:latin typeface="Consolas" panose="020B0609020204030204" pitchFamily="49" charset="0"/>
              </a:rPr>
              <a:t> + </a:t>
            </a:r>
            <a:r>
              <a:rPr lang="en-US" sz="900" dirty="0" err="1">
                <a:solidFill>
                  <a:srgbClr val="000000"/>
                </a:solidFill>
                <a:latin typeface="Consolas" panose="020B0609020204030204" pitchFamily="49" charset="0"/>
              </a:rPr>
              <a:t>i</a:t>
            </a:r>
            <a:r>
              <a:rPr lang="en-US" sz="900" dirty="0">
                <a:solidFill>
                  <a:srgbClr val="000000"/>
                </a:solidFill>
                <a:latin typeface="Consolas" panose="020B0609020204030204" pitchFamily="49" charset="0"/>
              </a:rPr>
              <a:t>);</a:t>
            </a:r>
          </a:p>
          <a:p>
            <a:r>
              <a:rPr lang="en-US" sz="900" dirty="0">
                <a:solidFill>
                  <a:srgbClr val="000000"/>
                </a:solidFill>
                <a:latin typeface="Consolas" panose="020B0609020204030204" pitchFamily="49" charset="0"/>
              </a:rPr>
              <a:t>}</a:t>
            </a:r>
          </a:p>
          <a:p>
            <a:endParaRPr lang="en-US" sz="900" dirty="0">
              <a:latin typeface="Consolas" panose="020B0609020204030204" pitchFamily="49" charset="0"/>
            </a:endParaRPr>
          </a:p>
          <a:p>
            <a:r>
              <a:rPr lang="en-US" sz="900" b="1" dirty="0">
                <a:solidFill>
                  <a:srgbClr val="7F0055"/>
                </a:solidFill>
                <a:latin typeface="Consolas" panose="020B0609020204030204" pitchFamily="49" charset="0"/>
              </a:rPr>
              <a:t>template</a:t>
            </a:r>
            <a:r>
              <a:rPr lang="en-US" sz="900" b="1" dirty="0">
                <a:solidFill>
                  <a:srgbClr val="000000"/>
                </a:solidFill>
                <a:latin typeface="Consolas" panose="020B0609020204030204" pitchFamily="49" charset="0"/>
              </a:rPr>
              <a:t> &lt;</a:t>
            </a:r>
            <a:r>
              <a:rPr lang="en-US" sz="900" b="1" dirty="0">
                <a:solidFill>
                  <a:srgbClr val="7F0055"/>
                </a:solidFill>
                <a:latin typeface="Consolas" panose="020B0609020204030204" pitchFamily="49" charset="0"/>
              </a:rPr>
              <a:t>class</a:t>
            </a:r>
            <a:r>
              <a:rPr lang="en-US" sz="900" b="1" dirty="0">
                <a:solidFill>
                  <a:srgbClr val="000000"/>
                </a:solidFill>
                <a:latin typeface="Consolas" panose="020B0609020204030204" pitchFamily="49" charset="0"/>
              </a:rPr>
              <a:t> </a:t>
            </a:r>
            <a:r>
              <a:rPr lang="en-US" sz="900" b="1" dirty="0">
                <a:solidFill>
                  <a:srgbClr val="644632"/>
                </a:solidFill>
                <a:latin typeface="Consolas" panose="020B0609020204030204" pitchFamily="49" charset="0"/>
              </a:rPr>
              <a:t>T</a:t>
            </a:r>
            <a:r>
              <a:rPr lang="en-US" sz="900" b="1" dirty="0">
                <a:solidFill>
                  <a:srgbClr val="000000"/>
                </a:solidFill>
                <a:latin typeface="Consolas" panose="020B0609020204030204" pitchFamily="49" charset="0"/>
              </a:rPr>
              <a:t>&gt;</a:t>
            </a:r>
          </a:p>
          <a:p>
            <a:r>
              <a:rPr lang="en-US" sz="900" b="1" dirty="0" err="1">
                <a:solidFill>
                  <a:srgbClr val="000000"/>
                </a:solidFill>
                <a:latin typeface="Consolas" panose="020B0609020204030204" pitchFamily="49" charset="0"/>
              </a:rPr>
              <a:t>myVect</a:t>
            </a:r>
            <a:r>
              <a:rPr lang="en-US" sz="900" b="1" dirty="0">
                <a:solidFill>
                  <a:srgbClr val="000000"/>
                </a:solidFill>
                <a:latin typeface="Consolas" panose="020B0609020204030204" pitchFamily="49" charset="0"/>
              </a:rPr>
              <a:t>&lt;T&gt;::~</a:t>
            </a:r>
            <a:r>
              <a:rPr lang="en-US" sz="900" b="1" dirty="0" err="1">
                <a:solidFill>
                  <a:srgbClr val="000000"/>
                </a:solidFill>
                <a:latin typeface="Consolas" panose="020B0609020204030204" pitchFamily="49" charset="0"/>
              </a:rPr>
              <a:t>myVect</a:t>
            </a:r>
            <a:r>
              <a:rPr lang="en-US" sz="900" b="1" dirty="0">
                <a:solidFill>
                  <a:srgbClr val="000000"/>
                </a:solidFill>
                <a:latin typeface="Consolas" panose="020B0609020204030204" pitchFamily="49" charset="0"/>
              </a:rPr>
              <a:t>(){</a:t>
            </a:r>
          </a:p>
          <a:p>
            <a:r>
              <a:rPr lang="en-US" sz="900" b="1" dirty="0">
                <a:solidFill>
                  <a:srgbClr val="7F0055"/>
                </a:solidFill>
                <a:latin typeface="Consolas" panose="020B0609020204030204" pitchFamily="49" charset="0"/>
              </a:rPr>
              <a:t>  if</a:t>
            </a:r>
            <a:r>
              <a:rPr lang="en-US" sz="900" b="1" dirty="0">
                <a:solidFill>
                  <a:srgbClr val="000000"/>
                </a:solidFill>
                <a:latin typeface="Consolas" panose="020B0609020204030204" pitchFamily="49" charset="0"/>
              </a:rPr>
              <a:t>(</a:t>
            </a:r>
            <a:r>
              <a:rPr lang="en-US" sz="900" b="1" dirty="0" err="1">
                <a:solidFill>
                  <a:srgbClr val="0000C0"/>
                </a:solidFill>
                <a:latin typeface="Consolas" panose="020B0609020204030204" pitchFamily="49" charset="0"/>
              </a:rPr>
              <a:t>array_size</a:t>
            </a:r>
            <a:r>
              <a:rPr lang="en-US" sz="900" b="1" dirty="0">
                <a:solidFill>
                  <a:srgbClr val="000000"/>
                </a:solidFill>
                <a:latin typeface="Consolas" panose="020B0609020204030204" pitchFamily="49" charset="0"/>
              </a:rPr>
              <a:t> &gt;0)</a:t>
            </a:r>
          </a:p>
          <a:p>
            <a:r>
              <a:rPr lang="en-US" sz="900" b="1" dirty="0">
                <a:solidFill>
                  <a:srgbClr val="7F0055"/>
                </a:solidFill>
                <a:latin typeface="Consolas" panose="020B0609020204030204" pitchFamily="49" charset="0"/>
              </a:rPr>
              <a:t>  delete</a:t>
            </a:r>
            <a:r>
              <a:rPr lang="en-US" sz="900" b="1" dirty="0">
                <a:solidFill>
                  <a:srgbClr val="000000"/>
                </a:solidFill>
                <a:latin typeface="Consolas" panose="020B0609020204030204" pitchFamily="49" charset="0"/>
              </a:rPr>
              <a:t>[] </a:t>
            </a:r>
            <a:r>
              <a:rPr lang="en-US" sz="900" b="1" dirty="0" err="1">
                <a:solidFill>
                  <a:srgbClr val="0000C0"/>
                </a:solidFill>
                <a:latin typeface="Consolas" panose="020B0609020204030204" pitchFamily="49" charset="0"/>
              </a:rPr>
              <a:t>array_ptr</a:t>
            </a:r>
            <a:r>
              <a:rPr lang="en-US" sz="900" b="1" dirty="0">
                <a:solidFill>
                  <a:srgbClr val="000000"/>
                </a:solidFill>
                <a:latin typeface="Consolas" panose="020B0609020204030204" pitchFamily="49" charset="0"/>
              </a:rPr>
              <a:t>;</a:t>
            </a:r>
          </a:p>
          <a:p>
            <a:r>
              <a:rPr lang="en-US" sz="900" dirty="0">
                <a:solidFill>
                  <a:srgbClr val="000000"/>
                </a:solidFill>
                <a:latin typeface="Consolas" panose="020B0609020204030204" pitchFamily="49" charset="0"/>
              </a:rPr>
              <a:t>}</a:t>
            </a:r>
          </a:p>
          <a:p>
            <a:endParaRPr lang="en-US" sz="900" dirty="0">
              <a:latin typeface="Consolas" panose="020B0609020204030204" pitchFamily="49" charset="0"/>
            </a:endParaRPr>
          </a:p>
          <a:p>
            <a:r>
              <a:rPr lang="en-US" sz="900" b="1" dirty="0">
                <a:solidFill>
                  <a:srgbClr val="7F0055"/>
                </a:solidFill>
                <a:latin typeface="Consolas" panose="020B0609020204030204" pitchFamily="49" charset="0"/>
              </a:rPr>
              <a:t>template</a:t>
            </a:r>
            <a:r>
              <a:rPr lang="en-US" sz="900" b="1" dirty="0">
                <a:solidFill>
                  <a:srgbClr val="000000"/>
                </a:solidFill>
                <a:latin typeface="Consolas" panose="020B0609020204030204" pitchFamily="49" charset="0"/>
              </a:rPr>
              <a:t> &lt;</a:t>
            </a:r>
            <a:r>
              <a:rPr lang="en-US" sz="900" b="1" dirty="0">
                <a:solidFill>
                  <a:srgbClr val="7F0055"/>
                </a:solidFill>
                <a:latin typeface="Consolas" panose="020B0609020204030204" pitchFamily="49" charset="0"/>
              </a:rPr>
              <a:t>class</a:t>
            </a:r>
            <a:r>
              <a:rPr lang="en-US" sz="900" b="1" dirty="0">
                <a:solidFill>
                  <a:srgbClr val="000000"/>
                </a:solidFill>
                <a:latin typeface="Consolas" panose="020B0609020204030204" pitchFamily="49" charset="0"/>
              </a:rPr>
              <a:t> </a:t>
            </a:r>
            <a:r>
              <a:rPr lang="en-US" sz="900" b="1" dirty="0">
                <a:solidFill>
                  <a:srgbClr val="644632"/>
                </a:solidFill>
                <a:latin typeface="Consolas" panose="020B0609020204030204" pitchFamily="49" charset="0"/>
              </a:rPr>
              <a:t>T</a:t>
            </a:r>
            <a:r>
              <a:rPr lang="en-US" sz="900" b="1" dirty="0">
                <a:solidFill>
                  <a:srgbClr val="000000"/>
                </a:solidFill>
                <a:latin typeface="Consolas" panose="020B0609020204030204" pitchFamily="49" charset="0"/>
              </a:rPr>
              <a:t>&gt;</a:t>
            </a:r>
          </a:p>
          <a:p>
            <a:r>
              <a:rPr lang="fr-FR" sz="900" b="1" dirty="0">
                <a:solidFill>
                  <a:srgbClr val="644632"/>
                </a:solidFill>
                <a:latin typeface="Consolas" panose="020B0609020204030204" pitchFamily="49" charset="0"/>
              </a:rPr>
              <a:t>  T</a:t>
            </a:r>
            <a:r>
              <a:rPr lang="fr-FR" sz="900" b="1" dirty="0">
                <a:solidFill>
                  <a:srgbClr val="000000"/>
                </a:solidFill>
                <a:latin typeface="Consolas" panose="020B0609020204030204" pitchFamily="49" charset="0"/>
              </a:rPr>
              <a:t> </a:t>
            </a:r>
            <a:r>
              <a:rPr lang="fr-FR" sz="900" b="1" dirty="0" err="1">
                <a:solidFill>
                  <a:srgbClr val="000000"/>
                </a:solidFill>
                <a:latin typeface="Consolas" panose="020B0609020204030204" pitchFamily="49" charset="0"/>
              </a:rPr>
              <a:t>myVect</a:t>
            </a:r>
            <a:r>
              <a:rPr lang="fr-FR" sz="900" b="1" dirty="0">
                <a:solidFill>
                  <a:srgbClr val="000000"/>
                </a:solidFill>
                <a:latin typeface="Consolas" panose="020B0609020204030204" pitchFamily="49" charset="0"/>
              </a:rPr>
              <a:t>&lt;T&gt;::</a:t>
            </a:r>
            <a:r>
              <a:rPr lang="fr-FR" sz="900" b="1" dirty="0" err="1">
                <a:solidFill>
                  <a:srgbClr val="000000"/>
                </a:solidFill>
                <a:latin typeface="Consolas" panose="020B0609020204030204" pitchFamily="49" charset="0"/>
              </a:rPr>
              <a:t>getValAt</a:t>
            </a:r>
            <a:r>
              <a:rPr lang="fr-FR" sz="900" b="1" dirty="0">
                <a:solidFill>
                  <a:srgbClr val="000000"/>
                </a:solidFill>
                <a:latin typeface="Consolas" panose="020B0609020204030204" pitchFamily="49" charset="0"/>
              </a:rPr>
              <a:t>(</a:t>
            </a:r>
            <a:r>
              <a:rPr lang="fr-FR" sz="900" b="1" dirty="0" err="1">
                <a:solidFill>
                  <a:srgbClr val="7F0055"/>
                </a:solidFill>
                <a:latin typeface="Consolas" panose="020B0609020204030204" pitchFamily="49" charset="0"/>
              </a:rPr>
              <a:t>int</a:t>
            </a:r>
            <a:r>
              <a:rPr lang="fr-FR" sz="900" b="1" dirty="0">
                <a:solidFill>
                  <a:srgbClr val="000000"/>
                </a:solidFill>
                <a:latin typeface="Consolas" panose="020B0609020204030204" pitchFamily="49" charset="0"/>
              </a:rPr>
              <a:t> position){</a:t>
            </a:r>
          </a:p>
          <a:p>
            <a:r>
              <a:rPr lang="en-US" sz="900" b="1" dirty="0">
                <a:solidFill>
                  <a:srgbClr val="7F0055"/>
                </a:solidFill>
                <a:latin typeface="Consolas" panose="020B0609020204030204" pitchFamily="49" charset="0"/>
              </a:rPr>
              <a:t>  return</a:t>
            </a:r>
            <a:r>
              <a:rPr lang="en-US" sz="900" b="1" dirty="0">
                <a:solidFill>
                  <a:srgbClr val="000000"/>
                </a:solidFill>
                <a:latin typeface="Consolas" panose="020B0609020204030204" pitchFamily="49" charset="0"/>
              </a:rPr>
              <a:t> </a:t>
            </a:r>
            <a:r>
              <a:rPr lang="en-US" sz="900" b="1" dirty="0" err="1">
                <a:solidFill>
                  <a:srgbClr val="0000C0"/>
                </a:solidFill>
                <a:latin typeface="Consolas" panose="020B0609020204030204" pitchFamily="49" charset="0"/>
              </a:rPr>
              <a:t>array_ptr</a:t>
            </a:r>
            <a:r>
              <a:rPr lang="en-US" sz="900" b="1" dirty="0">
                <a:solidFill>
                  <a:srgbClr val="000000"/>
                </a:solidFill>
                <a:latin typeface="Consolas" panose="020B0609020204030204" pitchFamily="49" charset="0"/>
              </a:rPr>
              <a:t>[position];</a:t>
            </a:r>
          </a:p>
          <a:p>
            <a:r>
              <a:rPr lang="en-US" sz="900" dirty="0">
                <a:solidFill>
                  <a:srgbClr val="000000"/>
                </a:solidFill>
                <a:latin typeface="Consolas" panose="020B0609020204030204" pitchFamily="49" charset="0"/>
              </a:rPr>
              <a:t>}</a:t>
            </a:r>
          </a:p>
          <a:p>
            <a:endParaRPr lang="en-US" sz="900" dirty="0">
              <a:latin typeface="Consolas" panose="020B0609020204030204" pitchFamily="49" charset="0"/>
            </a:endParaRPr>
          </a:p>
          <a:p>
            <a:r>
              <a:rPr lang="en-US" sz="900" b="1" dirty="0">
                <a:solidFill>
                  <a:srgbClr val="7F0055"/>
                </a:solidFill>
                <a:latin typeface="Consolas" panose="020B0609020204030204" pitchFamily="49" charset="0"/>
              </a:rPr>
              <a:t>template</a:t>
            </a:r>
            <a:r>
              <a:rPr lang="en-US" sz="900" b="1" dirty="0">
                <a:solidFill>
                  <a:srgbClr val="000000"/>
                </a:solidFill>
                <a:latin typeface="Consolas" panose="020B0609020204030204" pitchFamily="49" charset="0"/>
              </a:rPr>
              <a:t> &lt;</a:t>
            </a:r>
            <a:r>
              <a:rPr lang="en-US" sz="900" b="1" dirty="0">
                <a:solidFill>
                  <a:srgbClr val="7F0055"/>
                </a:solidFill>
                <a:latin typeface="Consolas" panose="020B0609020204030204" pitchFamily="49" charset="0"/>
              </a:rPr>
              <a:t>class</a:t>
            </a:r>
            <a:r>
              <a:rPr lang="en-US" sz="900" b="1" dirty="0">
                <a:solidFill>
                  <a:srgbClr val="000000"/>
                </a:solidFill>
                <a:latin typeface="Consolas" panose="020B0609020204030204" pitchFamily="49" charset="0"/>
              </a:rPr>
              <a:t> </a:t>
            </a:r>
            <a:r>
              <a:rPr lang="en-US" sz="900" b="1" dirty="0">
                <a:solidFill>
                  <a:srgbClr val="644632"/>
                </a:solidFill>
                <a:latin typeface="Consolas" panose="020B0609020204030204" pitchFamily="49" charset="0"/>
              </a:rPr>
              <a:t>T</a:t>
            </a:r>
            <a:r>
              <a:rPr lang="en-US" sz="900" b="1" dirty="0">
                <a:solidFill>
                  <a:srgbClr val="000000"/>
                </a:solidFill>
                <a:latin typeface="Consolas" panose="020B0609020204030204" pitchFamily="49" charset="0"/>
              </a:rPr>
              <a:t>&gt;</a:t>
            </a:r>
          </a:p>
          <a:p>
            <a:r>
              <a:rPr lang="fr-FR" sz="900" b="1" dirty="0">
                <a:solidFill>
                  <a:srgbClr val="644632"/>
                </a:solidFill>
                <a:latin typeface="Consolas" panose="020B0609020204030204" pitchFamily="49" charset="0"/>
              </a:rPr>
              <a:t>  T</a:t>
            </a:r>
            <a:r>
              <a:rPr lang="fr-FR" sz="900" b="1" dirty="0">
                <a:solidFill>
                  <a:srgbClr val="000000"/>
                </a:solidFill>
                <a:latin typeface="Consolas" panose="020B0609020204030204" pitchFamily="49" charset="0"/>
              </a:rPr>
              <a:t> &amp; </a:t>
            </a:r>
            <a:r>
              <a:rPr lang="fr-FR" sz="900" b="1" dirty="0" err="1">
                <a:solidFill>
                  <a:srgbClr val="000000"/>
                </a:solidFill>
                <a:latin typeface="Consolas" panose="020B0609020204030204" pitchFamily="49" charset="0"/>
              </a:rPr>
              <a:t>myVect</a:t>
            </a:r>
            <a:r>
              <a:rPr lang="fr-FR" sz="900" b="1" dirty="0">
                <a:solidFill>
                  <a:srgbClr val="000000"/>
                </a:solidFill>
                <a:latin typeface="Consolas" panose="020B0609020204030204" pitchFamily="49" charset="0"/>
              </a:rPr>
              <a:t>&lt;T&gt;::</a:t>
            </a:r>
            <a:r>
              <a:rPr lang="fr-FR" sz="900" b="1" dirty="0" err="1">
                <a:solidFill>
                  <a:srgbClr val="000000"/>
                </a:solidFill>
                <a:latin typeface="Consolas" panose="020B0609020204030204" pitchFamily="49" charset="0"/>
              </a:rPr>
              <a:t>operator</a:t>
            </a:r>
            <a:r>
              <a:rPr lang="fr-FR" sz="900" b="1" dirty="0">
                <a:solidFill>
                  <a:srgbClr val="000000"/>
                </a:solidFill>
                <a:latin typeface="Consolas" panose="020B0609020204030204" pitchFamily="49" charset="0"/>
              </a:rPr>
              <a:t>[](</a:t>
            </a:r>
            <a:r>
              <a:rPr lang="fr-FR" sz="900" b="1" dirty="0" err="1">
                <a:solidFill>
                  <a:srgbClr val="7F0055"/>
                </a:solidFill>
                <a:latin typeface="Consolas" panose="020B0609020204030204" pitchFamily="49" charset="0"/>
              </a:rPr>
              <a:t>const</a:t>
            </a:r>
            <a:r>
              <a:rPr lang="fr-FR" sz="900" b="1" dirty="0">
                <a:solidFill>
                  <a:srgbClr val="000000"/>
                </a:solidFill>
                <a:latin typeface="Consolas" panose="020B0609020204030204" pitchFamily="49" charset="0"/>
              </a:rPr>
              <a:t> </a:t>
            </a:r>
            <a:r>
              <a:rPr lang="fr-FR" sz="900" b="1" dirty="0" err="1">
                <a:solidFill>
                  <a:srgbClr val="7F0055"/>
                </a:solidFill>
                <a:latin typeface="Consolas" panose="020B0609020204030204" pitchFamily="49" charset="0"/>
              </a:rPr>
              <a:t>int</a:t>
            </a:r>
            <a:r>
              <a:rPr lang="fr-FR" sz="900" b="1" dirty="0">
                <a:solidFill>
                  <a:srgbClr val="000000"/>
                </a:solidFill>
                <a:latin typeface="Consolas" panose="020B0609020204030204" pitchFamily="49" charset="0"/>
              </a:rPr>
              <a:t> &amp; position){</a:t>
            </a:r>
          </a:p>
          <a:p>
            <a:r>
              <a:rPr lang="en-US" sz="900" b="1" dirty="0">
                <a:solidFill>
                  <a:srgbClr val="7F0055"/>
                </a:solidFill>
                <a:latin typeface="Consolas" panose="020B0609020204030204" pitchFamily="49" charset="0"/>
              </a:rPr>
              <a:t>  return</a:t>
            </a:r>
            <a:r>
              <a:rPr lang="en-US" sz="900" b="1" dirty="0">
                <a:solidFill>
                  <a:srgbClr val="000000"/>
                </a:solidFill>
                <a:latin typeface="Consolas" panose="020B0609020204030204" pitchFamily="49" charset="0"/>
              </a:rPr>
              <a:t> </a:t>
            </a:r>
            <a:r>
              <a:rPr lang="en-US" sz="900" b="1" dirty="0" err="1">
                <a:solidFill>
                  <a:srgbClr val="0000C0"/>
                </a:solidFill>
                <a:latin typeface="Consolas" panose="020B0609020204030204" pitchFamily="49" charset="0"/>
              </a:rPr>
              <a:t>array_ptr</a:t>
            </a:r>
            <a:r>
              <a:rPr lang="en-US" sz="900" b="1" dirty="0">
                <a:solidFill>
                  <a:srgbClr val="000000"/>
                </a:solidFill>
                <a:latin typeface="Consolas" panose="020B0609020204030204" pitchFamily="49" charset="0"/>
              </a:rPr>
              <a:t>[position];</a:t>
            </a:r>
          </a:p>
          <a:p>
            <a:r>
              <a:rPr lang="en-US" sz="900" dirty="0">
                <a:solidFill>
                  <a:srgbClr val="000000"/>
                </a:solidFill>
                <a:latin typeface="Consolas" panose="020B0609020204030204" pitchFamily="49" charset="0"/>
              </a:rPr>
              <a:t>}</a:t>
            </a:r>
          </a:p>
          <a:p>
            <a:endParaRPr lang="en-US" sz="900" dirty="0">
              <a:solidFill>
                <a:srgbClr val="000000"/>
              </a:solidFill>
              <a:latin typeface="Consolas" panose="020B0609020204030204" pitchFamily="49" charset="0"/>
            </a:endParaRPr>
          </a:p>
          <a:p>
            <a:r>
              <a:rPr lang="en-US" sz="900" b="1" dirty="0">
                <a:solidFill>
                  <a:srgbClr val="7F0055"/>
                </a:solidFill>
                <a:latin typeface="Consolas" panose="020B0609020204030204" pitchFamily="49" charset="0"/>
              </a:rPr>
              <a:t>#endif</a:t>
            </a:r>
            <a:r>
              <a:rPr lang="en-US" sz="900" b="1" dirty="0">
                <a:solidFill>
                  <a:srgbClr val="000000"/>
                </a:solidFill>
                <a:latin typeface="Consolas" panose="020B0609020204030204" pitchFamily="49" charset="0"/>
              </a:rPr>
              <a:t> </a:t>
            </a:r>
            <a:r>
              <a:rPr lang="en-US" sz="900" b="1" dirty="0">
                <a:solidFill>
                  <a:srgbClr val="3F7F5F"/>
                </a:solidFill>
                <a:latin typeface="Consolas" panose="020B0609020204030204" pitchFamily="49" charset="0"/>
              </a:rPr>
              <a:t>/* MYVECT_H_ */</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1" name="Ink 10">
                <a:extLst>
                  <a:ext uri="{FF2B5EF4-FFF2-40B4-BE49-F238E27FC236}">
                    <a16:creationId xmlns:a16="http://schemas.microsoft.com/office/drawing/2014/main" id="{DCBEEE9D-029E-4AAA-9C27-02F5572C38E6}"/>
                  </a:ext>
                </a:extLst>
              </p14:cNvPr>
              <p14:cNvContentPartPr/>
              <p14:nvPr>
                <p:extLst>
                  <p:ext uri="{42D2F446-02D8-4167-A562-619A0277C38B}">
                    <p15:isNarration xmlns:p15="http://schemas.microsoft.com/office/powerpoint/2012/main" val="1"/>
                  </p:ext>
                </p:extLst>
              </p14:nvPr>
            </p14:nvContentPartPr>
            <p14:xfrm>
              <a:off x="1140480" y="1275480"/>
              <a:ext cx="6060960" cy="5199120"/>
            </p14:xfrm>
          </p:contentPart>
        </mc:Choice>
        <mc:Fallback>
          <p:pic>
            <p:nvPicPr>
              <p:cNvPr id="11" name="Ink 10">
                <a:extLst>
                  <a:ext uri="{FF2B5EF4-FFF2-40B4-BE49-F238E27FC236}">
                    <a16:creationId xmlns:a16="http://schemas.microsoft.com/office/drawing/2014/main" id="{DCBEEE9D-029E-4AAA-9C27-02F5572C38E6}"/>
                  </a:ext>
                </a:extLst>
              </p:cNvPr>
              <p:cNvPicPr>
                <a:picLocks noGrp="1" noRot="1" noChangeAspect="1" noMove="1" noResize="1" noEditPoints="1" noAdjustHandles="1" noChangeArrowheads="1" noChangeShapeType="1"/>
              </p:cNvPicPr>
              <p:nvPr/>
            </p:nvPicPr>
            <p:blipFill>
              <a:blip r:embed="rId5"/>
              <a:stretch>
                <a:fillRect/>
              </a:stretch>
            </p:blipFill>
            <p:spPr>
              <a:xfrm>
                <a:off x="1131120" y="1266120"/>
                <a:ext cx="6079680" cy="5217840"/>
              </a:xfrm>
              <a:prstGeom prst="rect">
                <a:avLst/>
              </a:prstGeom>
            </p:spPr>
          </p:pic>
        </mc:Fallback>
      </mc:AlternateContent>
      <p:pic>
        <p:nvPicPr>
          <p:cNvPr id="12" name="Audio 11">
            <a:hlinkClick r:id="" action="ppaction://media"/>
            <a:extLst>
              <a:ext uri="{FF2B5EF4-FFF2-40B4-BE49-F238E27FC236}">
                <a16:creationId xmlns:a16="http://schemas.microsoft.com/office/drawing/2014/main" id="{D94D8E32-4EB9-45DA-85BD-3922F959DD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51660375"/>
      </p:ext>
    </p:extLst>
  </p:cSld>
  <p:clrMapOvr>
    <a:masterClrMapping/>
  </p:clrMapOvr>
  <mc:AlternateContent xmlns:mc="http://schemas.openxmlformats.org/markup-compatibility/2006">
    <mc:Choice xmlns:p14="http://schemas.microsoft.com/office/powerpoint/2010/main" Requires="p14">
      <p:transition spd="slow" p14:dur="2000" advTm="229209"/>
    </mc:Choice>
    <mc:Fallback>
      <p:transition spd="slow" advTm="229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DEAC-F39A-4534-A3DF-2ED3046B3B37}"/>
              </a:ext>
            </a:extLst>
          </p:cNvPr>
          <p:cNvSpPr>
            <a:spLocks noGrp="1"/>
          </p:cNvSpPr>
          <p:nvPr>
            <p:ph type="title"/>
          </p:nvPr>
        </p:nvSpPr>
        <p:spPr/>
        <p:txBody>
          <a:bodyPr>
            <a:normAutofit fontScale="90000"/>
          </a:bodyPr>
          <a:lstStyle/>
          <a:p>
            <a:r>
              <a:rPr lang="en-US" dirty="0"/>
              <a:t>Class Templates</a:t>
            </a:r>
          </a:p>
        </p:txBody>
      </p:sp>
      <p:sp>
        <p:nvSpPr>
          <p:cNvPr id="3" name="Content Placeholder 2">
            <a:extLst>
              <a:ext uri="{FF2B5EF4-FFF2-40B4-BE49-F238E27FC236}">
                <a16:creationId xmlns:a16="http://schemas.microsoft.com/office/drawing/2014/main" id="{60C300BF-9677-4699-BED3-9F0184AE85FC}"/>
              </a:ext>
            </a:extLst>
          </p:cNvPr>
          <p:cNvSpPr>
            <a:spLocks noGrp="1"/>
          </p:cNvSpPr>
          <p:nvPr>
            <p:ph idx="1"/>
          </p:nvPr>
        </p:nvSpPr>
        <p:spPr>
          <a:xfrm>
            <a:off x="628650" y="1219370"/>
            <a:ext cx="7886700" cy="5467585"/>
          </a:xfrm>
        </p:spPr>
        <p:txBody>
          <a:bodyPr>
            <a:normAutofit/>
          </a:bodyPr>
          <a:lstStyle/>
          <a:p>
            <a:r>
              <a:rPr lang="en-US" dirty="0"/>
              <a:t>Example - vector</a:t>
            </a:r>
          </a:p>
        </p:txBody>
      </p:sp>
      <p:pic>
        <p:nvPicPr>
          <p:cNvPr id="9" name="Picture 8">
            <a:extLst>
              <a:ext uri="{FF2B5EF4-FFF2-40B4-BE49-F238E27FC236}">
                <a16:creationId xmlns:a16="http://schemas.microsoft.com/office/drawing/2014/main" id="{C4789471-BBFC-473B-869A-0DDB190FC7A9}"/>
              </a:ext>
            </a:extLst>
          </p:cNvPr>
          <p:cNvPicPr>
            <a:picLocks noChangeAspect="1"/>
          </p:cNvPicPr>
          <p:nvPr/>
        </p:nvPicPr>
        <p:blipFill rotWithShape="1">
          <a:blip r:embed="rId4">
            <a:duotone>
              <a:prstClr val="black"/>
              <a:schemeClr val="accent4">
                <a:tint val="45000"/>
                <a:satMod val="400000"/>
              </a:schemeClr>
            </a:duotone>
          </a:blip>
          <a:srcRect l="24672" t="66943" r="66636" b="24495"/>
          <a:stretch/>
        </p:blipFill>
        <p:spPr>
          <a:xfrm>
            <a:off x="6243908" y="3491689"/>
            <a:ext cx="1454813" cy="922946"/>
          </a:xfrm>
          <a:prstGeom prst="rect">
            <a:avLst/>
          </a:prstGeom>
          <a:ln>
            <a:solidFill>
              <a:schemeClr val="tx1"/>
            </a:solidFill>
          </a:ln>
        </p:spPr>
      </p:pic>
      <p:pic>
        <p:nvPicPr>
          <p:cNvPr id="10" name="Picture 9">
            <a:extLst>
              <a:ext uri="{FF2B5EF4-FFF2-40B4-BE49-F238E27FC236}">
                <a16:creationId xmlns:a16="http://schemas.microsoft.com/office/drawing/2014/main" id="{D5DE6C0C-A8F0-4DE2-8DEA-CEDD05B9486E}"/>
              </a:ext>
            </a:extLst>
          </p:cNvPr>
          <p:cNvPicPr>
            <a:picLocks noChangeAspect="1"/>
          </p:cNvPicPr>
          <p:nvPr/>
        </p:nvPicPr>
        <p:blipFill>
          <a:blip r:embed="rId5"/>
          <a:stretch>
            <a:fillRect/>
          </a:stretch>
        </p:blipFill>
        <p:spPr>
          <a:xfrm>
            <a:off x="628650" y="1612035"/>
            <a:ext cx="4836729" cy="5074920"/>
          </a:xfrm>
          <a:prstGeom prst="rect">
            <a:avLst/>
          </a:prstGeom>
          <a:solidFill>
            <a:schemeClr val="accent1">
              <a:lumMod val="20000"/>
              <a:lumOff val="80000"/>
            </a:schemeClr>
          </a:solidFill>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11" name="Ink 10">
                <a:extLst>
                  <a:ext uri="{FF2B5EF4-FFF2-40B4-BE49-F238E27FC236}">
                    <a16:creationId xmlns:a16="http://schemas.microsoft.com/office/drawing/2014/main" id="{CCDDB4D1-83E0-4A14-9FCC-40A4B9D603D5}"/>
                  </a:ext>
                </a:extLst>
              </p14:cNvPr>
              <p14:cNvContentPartPr/>
              <p14:nvPr>
                <p:extLst>
                  <p:ext uri="{42D2F446-02D8-4167-A562-619A0277C38B}">
                    <p15:isNarration xmlns:p15="http://schemas.microsoft.com/office/powerpoint/2012/main" val="1"/>
                  </p:ext>
                </p:extLst>
              </p14:nvPr>
            </p14:nvContentPartPr>
            <p14:xfrm>
              <a:off x="767160" y="2939400"/>
              <a:ext cx="6819480" cy="3657960"/>
            </p14:xfrm>
          </p:contentPart>
        </mc:Choice>
        <mc:Fallback>
          <p:pic>
            <p:nvPicPr>
              <p:cNvPr id="11" name="Ink 10">
                <a:extLst>
                  <a:ext uri="{FF2B5EF4-FFF2-40B4-BE49-F238E27FC236}">
                    <a16:creationId xmlns:a16="http://schemas.microsoft.com/office/drawing/2014/main" id="{CCDDB4D1-83E0-4A14-9FCC-40A4B9D603D5}"/>
                  </a:ext>
                </a:extLst>
              </p:cNvPr>
              <p:cNvPicPr>
                <a:picLocks noGrp="1" noRot="1" noChangeAspect="1" noMove="1" noResize="1" noEditPoints="1" noAdjustHandles="1" noChangeArrowheads="1" noChangeShapeType="1"/>
              </p:cNvPicPr>
              <p:nvPr/>
            </p:nvPicPr>
            <p:blipFill>
              <a:blip r:embed="rId7"/>
              <a:stretch>
                <a:fillRect/>
              </a:stretch>
            </p:blipFill>
            <p:spPr>
              <a:xfrm>
                <a:off x="757800" y="2930040"/>
                <a:ext cx="6838200" cy="3676680"/>
              </a:xfrm>
              <a:prstGeom prst="rect">
                <a:avLst/>
              </a:prstGeom>
            </p:spPr>
          </p:pic>
        </mc:Fallback>
      </mc:AlternateContent>
      <p:pic>
        <p:nvPicPr>
          <p:cNvPr id="12" name="Audio 11">
            <a:hlinkClick r:id="" action="ppaction://media"/>
            <a:extLst>
              <a:ext uri="{FF2B5EF4-FFF2-40B4-BE49-F238E27FC236}">
                <a16:creationId xmlns:a16="http://schemas.microsoft.com/office/drawing/2014/main" id="{286790E2-9F80-40EA-A072-1CF119F91A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07116187"/>
      </p:ext>
    </p:extLst>
  </p:cSld>
  <p:clrMapOvr>
    <a:masterClrMapping/>
  </p:clrMapOvr>
  <mc:AlternateContent xmlns:mc="http://schemas.openxmlformats.org/markup-compatibility/2006">
    <mc:Choice xmlns:p14="http://schemas.microsoft.com/office/powerpoint/2010/main" Requires="p14">
      <p:transition spd="slow" p14:dur="2000" advTm="124854"/>
    </mc:Choice>
    <mc:Fallback>
      <p:transition spd="slow" advTm="124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DEAC-F39A-4534-A3DF-2ED3046B3B37}"/>
              </a:ext>
            </a:extLst>
          </p:cNvPr>
          <p:cNvSpPr>
            <a:spLocks noGrp="1"/>
          </p:cNvSpPr>
          <p:nvPr>
            <p:ph type="title"/>
          </p:nvPr>
        </p:nvSpPr>
        <p:spPr/>
        <p:txBody>
          <a:bodyPr>
            <a:normAutofit fontScale="90000"/>
          </a:bodyPr>
          <a:lstStyle/>
          <a:p>
            <a:r>
              <a:rPr lang="en-US" dirty="0"/>
              <a:t>Function Templates</a:t>
            </a:r>
          </a:p>
        </p:txBody>
      </p:sp>
      <p:sp>
        <p:nvSpPr>
          <p:cNvPr id="3" name="Content Placeholder 2">
            <a:extLst>
              <a:ext uri="{FF2B5EF4-FFF2-40B4-BE49-F238E27FC236}">
                <a16:creationId xmlns:a16="http://schemas.microsoft.com/office/drawing/2014/main" id="{60C300BF-9677-4699-BED3-9F0184AE85FC}"/>
              </a:ext>
            </a:extLst>
          </p:cNvPr>
          <p:cNvSpPr>
            <a:spLocks noGrp="1"/>
          </p:cNvSpPr>
          <p:nvPr>
            <p:ph idx="1"/>
          </p:nvPr>
        </p:nvSpPr>
        <p:spPr/>
        <p:txBody>
          <a:bodyPr>
            <a:normAutofit/>
          </a:bodyPr>
          <a:lstStyle/>
          <a:p>
            <a:r>
              <a:rPr lang="en-US" dirty="0"/>
              <a:t>Motivation</a:t>
            </a:r>
          </a:p>
          <a:p>
            <a:pPr lvl="1"/>
            <a:r>
              <a:rPr lang="en-US" dirty="0"/>
              <a:t>Many times a function performs the same operations on various types of data</a:t>
            </a:r>
          </a:p>
          <a:p>
            <a:pPr lvl="1"/>
            <a:endParaRPr lang="en-US" dirty="0"/>
          </a:p>
          <a:p>
            <a:pPr lvl="1"/>
            <a:endParaRPr lang="en-US" dirty="0"/>
          </a:p>
          <a:p>
            <a:pPr lvl="1"/>
            <a:endParaRPr lang="en-US" dirty="0"/>
          </a:p>
          <a:p>
            <a:pPr lvl="1"/>
            <a:r>
              <a:rPr lang="en-US" dirty="0"/>
              <a:t>Instead of creating a version of the function that works with each type of data – use a function template</a:t>
            </a:r>
          </a:p>
        </p:txBody>
      </p:sp>
      <p:sp>
        <p:nvSpPr>
          <p:cNvPr id="4" name="TextBox 3">
            <a:extLst>
              <a:ext uri="{FF2B5EF4-FFF2-40B4-BE49-F238E27FC236}">
                <a16:creationId xmlns:a16="http://schemas.microsoft.com/office/drawing/2014/main" id="{43A53A25-5EFB-4F60-B1BB-C0551FFB62ED}"/>
              </a:ext>
            </a:extLst>
          </p:cNvPr>
          <p:cNvSpPr txBox="1"/>
          <p:nvPr/>
        </p:nvSpPr>
        <p:spPr>
          <a:xfrm>
            <a:off x="1928328" y="2469734"/>
            <a:ext cx="2706190" cy="646331"/>
          </a:xfrm>
          <a:prstGeom prst="rect">
            <a:avLst/>
          </a:prstGeom>
          <a:noFill/>
        </p:spPr>
        <p:txBody>
          <a:bodyPr wrap="none" rtlCol="0">
            <a:spAutoFit/>
          </a:bodyPr>
          <a:lstStyle/>
          <a:p>
            <a:r>
              <a:rPr lang="en-US" dirty="0">
                <a:solidFill>
                  <a:srgbClr val="0070C0"/>
                </a:solidFill>
              </a:rPr>
              <a:t>int square(int </a:t>
            </a:r>
            <a:r>
              <a:rPr lang="en-US" dirty="0" err="1">
                <a:solidFill>
                  <a:srgbClr val="0070C0"/>
                </a:solidFill>
              </a:rPr>
              <a:t>val</a:t>
            </a:r>
            <a:r>
              <a:rPr lang="en-US" dirty="0">
                <a:solidFill>
                  <a:srgbClr val="0070C0"/>
                </a:solidFill>
              </a:rPr>
              <a:t>);</a:t>
            </a:r>
          </a:p>
          <a:p>
            <a:r>
              <a:rPr lang="en-US" dirty="0">
                <a:solidFill>
                  <a:srgbClr val="0070C0"/>
                </a:solidFill>
              </a:rPr>
              <a:t>double square(double </a:t>
            </a:r>
            <a:r>
              <a:rPr lang="en-US" dirty="0" err="1">
                <a:solidFill>
                  <a:srgbClr val="0070C0"/>
                </a:solidFill>
              </a:rPr>
              <a:t>val</a:t>
            </a:r>
            <a:r>
              <a:rPr lang="en-US" dirty="0">
                <a:solidFill>
                  <a:srgbClr val="0070C0"/>
                </a:solidFill>
              </a:rPr>
              <a:t>);</a:t>
            </a:r>
          </a:p>
        </p:txBody>
      </p:sp>
      <p:sp>
        <p:nvSpPr>
          <p:cNvPr id="5" name="TextBox 4">
            <a:extLst>
              <a:ext uri="{FF2B5EF4-FFF2-40B4-BE49-F238E27FC236}">
                <a16:creationId xmlns:a16="http://schemas.microsoft.com/office/drawing/2014/main" id="{27B16AF1-884D-4761-BEC8-D12E892D7101}"/>
              </a:ext>
            </a:extLst>
          </p:cNvPr>
          <p:cNvSpPr txBox="1"/>
          <p:nvPr/>
        </p:nvSpPr>
        <p:spPr>
          <a:xfrm>
            <a:off x="1928328" y="4741491"/>
            <a:ext cx="1619354" cy="369332"/>
          </a:xfrm>
          <a:prstGeom prst="rect">
            <a:avLst/>
          </a:prstGeom>
          <a:noFill/>
        </p:spPr>
        <p:txBody>
          <a:bodyPr wrap="none" rtlCol="0">
            <a:spAutoFit/>
          </a:bodyPr>
          <a:lstStyle/>
          <a:p>
            <a:r>
              <a:rPr lang="en-US" dirty="0">
                <a:solidFill>
                  <a:srgbClr val="0070C0"/>
                </a:solidFill>
              </a:rPr>
              <a:t>T square(T </a:t>
            </a:r>
            <a:r>
              <a:rPr lang="en-US" dirty="0" err="1">
                <a:solidFill>
                  <a:srgbClr val="0070C0"/>
                </a:solidFill>
              </a:rPr>
              <a:t>val</a:t>
            </a:r>
            <a:r>
              <a:rPr lang="en-US" dirty="0">
                <a:solidFill>
                  <a:srgbClr val="0070C0"/>
                </a:solidFill>
              </a:rPr>
              <a:t>);</a:t>
            </a:r>
          </a:p>
        </p:txBody>
      </p:sp>
      <p:pic>
        <p:nvPicPr>
          <p:cNvPr id="6" name="Audio 5">
            <a:hlinkClick r:id="" action="ppaction://media"/>
            <a:extLst>
              <a:ext uri="{FF2B5EF4-FFF2-40B4-BE49-F238E27FC236}">
                <a16:creationId xmlns:a16="http://schemas.microsoft.com/office/drawing/2014/main" id="{E9F9B243-B7A5-483C-B205-332F35A00A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55713668"/>
      </p:ext>
    </p:extLst>
  </p:cSld>
  <p:clrMapOvr>
    <a:masterClrMapping/>
  </p:clrMapOvr>
  <mc:AlternateContent xmlns:mc="http://schemas.openxmlformats.org/markup-compatibility/2006">
    <mc:Choice xmlns:p14="http://schemas.microsoft.com/office/powerpoint/2010/main" Requires="p14">
      <p:transition spd="slow" p14:dur="2000" advTm="50996"/>
    </mc:Choice>
    <mc:Fallback>
      <p:transition spd="slow" advTm="50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DEAC-F39A-4534-A3DF-2ED3046B3B37}"/>
              </a:ext>
            </a:extLst>
          </p:cNvPr>
          <p:cNvSpPr>
            <a:spLocks noGrp="1"/>
          </p:cNvSpPr>
          <p:nvPr>
            <p:ph type="title"/>
          </p:nvPr>
        </p:nvSpPr>
        <p:spPr/>
        <p:txBody>
          <a:bodyPr>
            <a:normAutofit fontScale="90000"/>
          </a:bodyPr>
          <a:lstStyle/>
          <a:p>
            <a:r>
              <a:rPr lang="en-US" dirty="0"/>
              <a:t>Function Templates</a:t>
            </a:r>
          </a:p>
        </p:txBody>
      </p:sp>
      <p:sp>
        <p:nvSpPr>
          <p:cNvPr id="3" name="Content Placeholder 2">
            <a:extLst>
              <a:ext uri="{FF2B5EF4-FFF2-40B4-BE49-F238E27FC236}">
                <a16:creationId xmlns:a16="http://schemas.microsoft.com/office/drawing/2014/main" id="{60C300BF-9677-4699-BED3-9F0184AE85FC}"/>
              </a:ext>
            </a:extLst>
          </p:cNvPr>
          <p:cNvSpPr>
            <a:spLocks noGrp="1"/>
          </p:cNvSpPr>
          <p:nvPr>
            <p:ph idx="1"/>
          </p:nvPr>
        </p:nvSpPr>
        <p:spPr/>
        <p:txBody>
          <a:bodyPr>
            <a:normAutofit/>
          </a:bodyPr>
          <a:lstStyle/>
          <a:p>
            <a:r>
              <a:rPr lang="en-US" dirty="0"/>
              <a:t>Template</a:t>
            </a:r>
          </a:p>
          <a:p>
            <a:pPr lvl="1"/>
            <a:r>
              <a:rPr lang="en-US" dirty="0"/>
              <a:t>The compiler creates the required version of the function (appropriate types)</a:t>
            </a:r>
          </a:p>
          <a:p>
            <a:pPr lvl="2"/>
            <a:r>
              <a:rPr lang="en-US" dirty="0"/>
              <a:t>call the function with int – creates an int version of the function</a:t>
            </a:r>
          </a:p>
          <a:p>
            <a:pPr lvl="2"/>
            <a:r>
              <a:rPr lang="en-US" dirty="0"/>
              <a:t>call the function with double – creates a double version of the function</a:t>
            </a:r>
          </a:p>
          <a:p>
            <a:pPr lvl="1"/>
            <a:endParaRPr lang="en-US" dirty="0"/>
          </a:p>
          <a:p>
            <a:pPr lvl="1"/>
            <a:r>
              <a:rPr lang="en-US" dirty="0"/>
              <a:t>Note: </a:t>
            </a:r>
            <a:r>
              <a:rPr lang="en-US" dirty="0">
                <a:solidFill>
                  <a:srgbClr val="0070C0"/>
                </a:solidFill>
              </a:rPr>
              <a:t>all operations used in the template must be supported by every type that may be called with the template</a:t>
            </a:r>
          </a:p>
          <a:p>
            <a:pPr lvl="2"/>
            <a:r>
              <a:rPr lang="en-US" dirty="0"/>
              <a:t>May require operator overloading</a:t>
            </a:r>
          </a:p>
        </p:txBody>
      </p:sp>
      <p:pic>
        <p:nvPicPr>
          <p:cNvPr id="4" name="Audio 3">
            <a:hlinkClick r:id="" action="ppaction://media"/>
            <a:extLst>
              <a:ext uri="{FF2B5EF4-FFF2-40B4-BE49-F238E27FC236}">
                <a16:creationId xmlns:a16="http://schemas.microsoft.com/office/drawing/2014/main" id="{FA418825-A662-4D77-84E2-9A689A6779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66484321"/>
      </p:ext>
    </p:extLst>
  </p:cSld>
  <p:clrMapOvr>
    <a:masterClrMapping/>
  </p:clrMapOvr>
  <mc:AlternateContent xmlns:mc="http://schemas.openxmlformats.org/markup-compatibility/2006">
    <mc:Choice xmlns:p14="http://schemas.microsoft.com/office/powerpoint/2010/main" Requires="p14">
      <p:transition spd="slow" p14:dur="2000" advTm="47245"/>
    </mc:Choice>
    <mc:Fallback>
      <p:transition spd="slow" advTm="47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DEAC-F39A-4534-A3DF-2ED3046B3B37}"/>
              </a:ext>
            </a:extLst>
          </p:cNvPr>
          <p:cNvSpPr>
            <a:spLocks noGrp="1"/>
          </p:cNvSpPr>
          <p:nvPr>
            <p:ph type="title"/>
          </p:nvPr>
        </p:nvSpPr>
        <p:spPr/>
        <p:txBody>
          <a:bodyPr>
            <a:normAutofit fontScale="90000"/>
          </a:bodyPr>
          <a:lstStyle/>
          <a:p>
            <a:r>
              <a:rPr lang="en-US" dirty="0"/>
              <a:t>Function Templates</a:t>
            </a:r>
          </a:p>
        </p:txBody>
      </p:sp>
      <p:sp>
        <p:nvSpPr>
          <p:cNvPr id="3" name="Content Placeholder 2">
            <a:extLst>
              <a:ext uri="{FF2B5EF4-FFF2-40B4-BE49-F238E27FC236}">
                <a16:creationId xmlns:a16="http://schemas.microsoft.com/office/drawing/2014/main" id="{60C300BF-9677-4699-BED3-9F0184AE85FC}"/>
              </a:ext>
            </a:extLst>
          </p:cNvPr>
          <p:cNvSpPr>
            <a:spLocks noGrp="1"/>
          </p:cNvSpPr>
          <p:nvPr>
            <p:ph idx="1"/>
          </p:nvPr>
        </p:nvSpPr>
        <p:spPr/>
        <p:txBody>
          <a:bodyPr>
            <a:normAutofit/>
          </a:bodyPr>
          <a:lstStyle/>
          <a:p>
            <a:r>
              <a:rPr lang="en-US" dirty="0"/>
              <a:t>Template – syntax</a:t>
            </a:r>
          </a:p>
          <a:p>
            <a:endParaRPr lang="en-US" dirty="0"/>
          </a:p>
          <a:p>
            <a:endParaRPr lang="en-US" dirty="0"/>
          </a:p>
          <a:p>
            <a:pPr marL="457200" lvl="2" indent="0">
              <a:buNone/>
            </a:pPr>
            <a:r>
              <a:rPr lang="en-US" dirty="0">
                <a:solidFill>
                  <a:srgbClr val="0070C0"/>
                </a:solidFill>
              </a:rPr>
              <a:t>template</a:t>
            </a:r>
            <a:r>
              <a:rPr lang="en-US" dirty="0"/>
              <a:t> </a:t>
            </a:r>
            <a:r>
              <a:rPr lang="en-US" dirty="0">
                <a:solidFill>
                  <a:srgbClr val="0070C0"/>
                </a:solidFill>
              </a:rPr>
              <a:t>&lt;class </a:t>
            </a:r>
            <a:r>
              <a:rPr lang="en-US" dirty="0"/>
              <a:t>T1</a:t>
            </a:r>
            <a:r>
              <a:rPr lang="en-US" dirty="0">
                <a:solidFill>
                  <a:srgbClr val="0070C0"/>
                </a:solidFill>
              </a:rPr>
              <a:t>, class </a:t>
            </a:r>
            <a:r>
              <a:rPr lang="en-US" dirty="0"/>
              <a:t>T2, …</a:t>
            </a:r>
            <a:r>
              <a:rPr lang="en-US" dirty="0">
                <a:solidFill>
                  <a:srgbClr val="0070C0"/>
                </a:solidFill>
              </a:rPr>
              <a:t>&gt;</a:t>
            </a:r>
          </a:p>
          <a:p>
            <a:pPr marL="457200" lvl="2" indent="0">
              <a:buNone/>
            </a:pPr>
            <a:endParaRPr lang="en-US" dirty="0"/>
          </a:p>
          <a:p>
            <a:pPr marL="457200" lvl="2" indent="0">
              <a:buNone/>
            </a:pPr>
            <a:endParaRPr lang="en-US" dirty="0"/>
          </a:p>
          <a:p>
            <a:pPr marL="457200" lvl="2" indent="0">
              <a:buNone/>
            </a:pPr>
            <a:r>
              <a:rPr lang="en-US" dirty="0"/>
              <a:t>Tx </a:t>
            </a:r>
            <a:r>
              <a:rPr lang="en-US" dirty="0" err="1"/>
              <a:t>fnName</a:t>
            </a:r>
            <a:r>
              <a:rPr lang="en-US" dirty="0"/>
              <a:t>(Tx var1, Tx var2, …){</a:t>
            </a:r>
          </a:p>
          <a:p>
            <a:pPr marL="457200" lvl="2" indent="0">
              <a:buNone/>
            </a:pPr>
            <a:r>
              <a:rPr lang="en-US" dirty="0"/>
              <a:t>     function contents</a:t>
            </a:r>
          </a:p>
          <a:p>
            <a:pPr marL="457200" lvl="2" indent="0">
              <a:buNone/>
            </a:pPr>
            <a:r>
              <a:rPr lang="en-US" dirty="0"/>
              <a:t>}</a:t>
            </a:r>
          </a:p>
          <a:p>
            <a:pPr marL="457200" lvl="2" indent="0">
              <a:buNone/>
            </a:pPr>
            <a:endParaRPr lang="en-US" dirty="0"/>
          </a:p>
        </p:txBody>
      </p:sp>
      <p:sp>
        <p:nvSpPr>
          <p:cNvPr id="4" name="TextBox 3">
            <a:extLst>
              <a:ext uri="{FF2B5EF4-FFF2-40B4-BE49-F238E27FC236}">
                <a16:creationId xmlns:a16="http://schemas.microsoft.com/office/drawing/2014/main" id="{00D6B3F4-CF93-48B9-A326-B0B7515D3E8D}"/>
              </a:ext>
            </a:extLst>
          </p:cNvPr>
          <p:cNvSpPr txBox="1"/>
          <p:nvPr/>
        </p:nvSpPr>
        <p:spPr>
          <a:xfrm>
            <a:off x="3931066" y="2093719"/>
            <a:ext cx="2158027" cy="369332"/>
          </a:xfrm>
          <a:prstGeom prst="rect">
            <a:avLst/>
          </a:prstGeom>
          <a:noFill/>
        </p:spPr>
        <p:txBody>
          <a:bodyPr wrap="none" rtlCol="0">
            <a:spAutoFit/>
          </a:bodyPr>
          <a:lstStyle/>
          <a:p>
            <a:r>
              <a:rPr lang="en-US" dirty="0"/>
              <a:t>Template declaration</a:t>
            </a:r>
          </a:p>
        </p:txBody>
      </p:sp>
      <p:cxnSp>
        <p:nvCxnSpPr>
          <p:cNvPr id="6" name="Straight Arrow Connector 5">
            <a:extLst>
              <a:ext uri="{FF2B5EF4-FFF2-40B4-BE49-F238E27FC236}">
                <a16:creationId xmlns:a16="http://schemas.microsoft.com/office/drawing/2014/main" id="{1EF0B53A-5DBA-4553-AD96-5BA5C41C6371}"/>
              </a:ext>
            </a:extLst>
          </p:cNvPr>
          <p:cNvCxnSpPr>
            <a:cxnSpLocks/>
          </p:cNvCxnSpPr>
          <p:nvPr/>
        </p:nvCxnSpPr>
        <p:spPr>
          <a:xfrm flipH="1">
            <a:off x="2503918" y="2418459"/>
            <a:ext cx="1649338" cy="213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DB465DF-98FC-41F9-A782-32AF3DFD43CE}"/>
              </a:ext>
            </a:extLst>
          </p:cNvPr>
          <p:cNvSpPr txBox="1"/>
          <p:nvPr/>
        </p:nvSpPr>
        <p:spPr>
          <a:xfrm>
            <a:off x="4589092" y="2981057"/>
            <a:ext cx="3521541" cy="369332"/>
          </a:xfrm>
          <a:prstGeom prst="rect">
            <a:avLst/>
          </a:prstGeom>
          <a:noFill/>
        </p:spPr>
        <p:txBody>
          <a:bodyPr wrap="none" rtlCol="0">
            <a:spAutoFit/>
          </a:bodyPr>
          <a:lstStyle/>
          <a:p>
            <a:r>
              <a:rPr lang="en-US" dirty="0"/>
              <a:t>1 or more generic type declarations</a:t>
            </a:r>
          </a:p>
        </p:txBody>
      </p:sp>
      <p:cxnSp>
        <p:nvCxnSpPr>
          <p:cNvPr id="10" name="Straight Arrow Connector 9">
            <a:extLst>
              <a:ext uri="{FF2B5EF4-FFF2-40B4-BE49-F238E27FC236}">
                <a16:creationId xmlns:a16="http://schemas.microsoft.com/office/drawing/2014/main" id="{66B2ABDF-DC45-4464-B52D-8544CE655BE3}"/>
              </a:ext>
            </a:extLst>
          </p:cNvPr>
          <p:cNvCxnSpPr>
            <a:stCxn id="8" idx="1"/>
          </p:cNvCxnSpPr>
          <p:nvPr/>
        </p:nvCxnSpPr>
        <p:spPr>
          <a:xfrm flipH="1" flipV="1">
            <a:off x="3213219" y="2982481"/>
            <a:ext cx="1375873" cy="1832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940DBFC-C8C5-4710-89F0-34B6B2621C9F}"/>
              </a:ext>
            </a:extLst>
          </p:cNvPr>
          <p:cNvSpPr txBox="1"/>
          <p:nvPr/>
        </p:nvSpPr>
        <p:spPr>
          <a:xfrm>
            <a:off x="92580" y="3259763"/>
            <a:ext cx="1248034" cy="369332"/>
          </a:xfrm>
          <a:prstGeom prst="rect">
            <a:avLst/>
          </a:prstGeom>
          <a:noFill/>
        </p:spPr>
        <p:txBody>
          <a:bodyPr wrap="none" rtlCol="0">
            <a:spAutoFit/>
          </a:bodyPr>
          <a:lstStyle/>
          <a:p>
            <a:r>
              <a:rPr lang="en-US" dirty="0"/>
              <a:t>return type</a:t>
            </a:r>
          </a:p>
        </p:txBody>
      </p:sp>
      <p:cxnSp>
        <p:nvCxnSpPr>
          <p:cNvPr id="13" name="Straight Arrow Connector 12">
            <a:extLst>
              <a:ext uri="{FF2B5EF4-FFF2-40B4-BE49-F238E27FC236}">
                <a16:creationId xmlns:a16="http://schemas.microsoft.com/office/drawing/2014/main" id="{4C5D9EC0-9955-46FB-BF47-DBB2A69EF4B2}"/>
              </a:ext>
            </a:extLst>
          </p:cNvPr>
          <p:cNvCxnSpPr>
            <a:stCxn id="11" idx="2"/>
          </p:cNvCxnSpPr>
          <p:nvPr/>
        </p:nvCxnSpPr>
        <p:spPr>
          <a:xfrm>
            <a:off x="716597" y="3629095"/>
            <a:ext cx="428540" cy="3041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D09F592-7AF7-49F5-ABA1-F88ADB50B4F2}"/>
              </a:ext>
            </a:extLst>
          </p:cNvPr>
          <p:cNvSpPr txBox="1"/>
          <p:nvPr/>
        </p:nvSpPr>
        <p:spPr>
          <a:xfrm>
            <a:off x="4386062" y="4129518"/>
            <a:ext cx="3368358" cy="369332"/>
          </a:xfrm>
          <a:prstGeom prst="rect">
            <a:avLst/>
          </a:prstGeom>
          <a:noFill/>
        </p:spPr>
        <p:txBody>
          <a:bodyPr wrap="none" rtlCol="0">
            <a:spAutoFit/>
          </a:bodyPr>
          <a:lstStyle/>
          <a:p>
            <a:r>
              <a:rPr lang="en-US" dirty="0"/>
              <a:t>param type(s) and param name(s)</a:t>
            </a:r>
          </a:p>
        </p:txBody>
      </p:sp>
      <p:cxnSp>
        <p:nvCxnSpPr>
          <p:cNvPr id="16" name="Straight Arrow Connector 15">
            <a:extLst>
              <a:ext uri="{FF2B5EF4-FFF2-40B4-BE49-F238E27FC236}">
                <a16:creationId xmlns:a16="http://schemas.microsoft.com/office/drawing/2014/main" id="{05FF7431-FFFE-4AA0-9A5E-C5C709C693CD}"/>
              </a:ext>
            </a:extLst>
          </p:cNvPr>
          <p:cNvCxnSpPr/>
          <p:nvPr/>
        </p:nvCxnSpPr>
        <p:spPr>
          <a:xfrm flipH="1" flipV="1">
            <a:off x="3119215" y="4059251"/>
            <a:ext cx="1196412" cy="256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92A4C2FB-5446-4EB9-8E25-048514D8FB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46147060"/>
      </p:ext>
    </p:extLst>
  </p:cSld>
  <p:clrMapOvr>
    <a:masterClrMapping/>
  </p:clrMapOvr>
  <mc:AlternateContent xmlns:mc="http://schemas.openxmlformats.org/markup-compatibility/2006">
    <mc:Choice xmlns:p14="http://schemas.microsoft.com/office/powerpoint/2010/main" Requires="p14">
      <p:transition spd="slow" p14:dur="2000" advTm="61539"/>
    </mc:Choice>
    <mc:Fallback>
      <p:transition spd="slow" advTm="61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DEAC-F39A-4534-A3DF-2ED3046B3B37}"/>
              </a:ext>
            </a:extLst>
          </p:cNvPr>
          <p:cNvSpPr>
            <a:spLocks noGrp="1"/>
          </p:cNvSpPr>
          <p:nvPr>
            <p:ph type="title"/>
          </p:nvPr>
        </p:nvSpPr>
        <p:spPr/>
        <p:txBody>
          <a:bodyPr>
            <a:normAutofit fontScale="90000"/>
          </a:bodyPr>
          <a:lstStyle/>
          <a:p>
            <a:r>
              <a:rPr lang="en-US" dirty="0"/>
              <a:t>Function Templates</a:t>
            </a:r>
          </a:p>
        </p:txBody>
      </p:sp>
      <p:sp>
        <p:nvSpPr>
          <p:cNvPr id="3" name="Content Placeholder 2">
            <a:extLst>
              <a:ext uri="{FF2B5EF4-FFF2-40B4-BE49-F238E27FC236}">
                <a16:creationId xmlns:a16="http://schemas.microsoft.com/office/drawing/2014/main" id="{60C300BF-9677-4699-BED3-9F0184AE85FC}"/>
              </a:ext>
            </a:extLst>
          </p:cNvPr>
          <p:cNvSpPr>
            <a:spLocks noGrp="1"/>
          </p:cNvSpPr>
          <p:nvPr>
            <p:ph idx="1"/>
          </p:nvPr>
        </p:nvSpPr>
        <p:spPr/>
        <p:txBody>
          <a:bodyPr>
            <a:normAutofit/>
          </a:bodyPr>
          <a:lstStyle/>
          <a:p>
            <a:r>
              <a:rPr lang="en-US" dirty="0"/>
              <a:t>Template – example</a:t>
            </a:r>
          </a:p>
          <a:p>
            <a:pPr lvl="1"/>
            <a:r>
              <a:rPr lang="en-US" dirty="0"/>
              <a:t>Calculate the square of given value (type independent)</a:t>
            </a:r>
          </a:p>
          <a:p>
            <a:endParaRPr lang="en-US" dirty="0"/>
          </a:p>
          <a:p>
            <a:endParaRPr lang="en-US" dirty="0"/>
          </a:p>
          <a:p>
            <a:pPr marL="457200" lvl="2" indent="0">
              <a:buNone/>
            </a:pPr>
            <a:r>
              <a:rPr lang="en-US" dirty="0">
                <a:solidFill>
                  <a:srgbClr val="0070C0"/>
                </a:solidFill>
              </a:rPr>
              <a:t>template</a:t>
            </a:r>
            <a:r>
              <a:rPr lang="en-US" dirty="0"/>
              <a:t> </a:t>
            </a:r>
            <a:r>
              <a:rPr lang="en-US" dirty="0">
                <a:solidFill>
                  <a:srgbClr val="0070C0"/>
                </a:solidFill>
              </a:rPr>
              <a:t>&lt;class </a:t>
            </a:r>
            <a:r>
              <a:rPr lang="en-US" dirty="0"/>
              <a:t>T</a:t>
            </a:r>
            <a:r>
              <a:rPr lang="en-US" dirty="0">
                <a:solidFill>
                  <a:srgbClr val="0070C0"/>
                </a:solidFill>
              </a:rPr>
              <a:t>&gt;</a:t>
            </a:r>
          </a:p>
          <a:p>
            <a:pPr marL="457200" lvl="2" indent="0">
              <a:buNone/>
            </a:pPr>
            <a:endParaRPr lang="en-US" dirty="0"/>
          </a:p>
          <a:p>
            <a:pPr marL="457200" lvl="2" indent="0">
              <a:buNone/>
            </a:pPr>
            <a:endParaRPr lang="en-US" dirty="0"/>
          </a:p>
          <a:p>
            <a:pPr marL="457200" lvl="2" indent="0">
              <a:buNone/>
            </a:pPr>
            <a:r>
              <a:rPr lang="en-US" dirty="0"/>
              <a:t>T square(T </a:t>
            </a:r>
            <a:r>
              <a:rPr lang="en-US" dirty="0" err="1"/>
              <a:t>val</a:t>
            </a:r>
            <a:r>
              <a:rPr lang="en-US" dirty="0"/>
              <a:t>){</a:t>
            </a:r>
          </a:p>
          <a:p>
            <a:pPr marL="457200" lvl="2" indent="0">
              <a:buNone/>
            </a:pPr>
            <a:r>
              <a:rPr lang="en-US" dirty="0"/>
              <a:t>     return (</a:t>
            </a:r>
            <a:r>
              <a:rPr lang="en-US" dirty="0" err="1"/>
              <a:t>val</a:t>
            </a:r>
            <a:r>
              <a:rPr lang="en-US" dirty="0"/>
              <a:t> * </a:t>
            </a:r>
            <a:r>
              <a:rPr lang="en-US" dirty="0" err="1"/>
              <a:t>val</a:t>
            </a:r>
            <a:r>
              <a:rPr lang="en-US" dirty="0"/>
              <a:t>);</a:t>
            </a:r>
          </a:p>
          <a:p>
            <a:pPr marL="457200" lvl="2" indent="0">
              <a:buNone/>
            </a:pPr>
            <a:r>
              <a:rPr lang="en-US" dirty="0"/>
              <a:t>}</a:t>
            </a:r>
          </a:p>
          <a:p>
            <a:pPr marL="457200" lvl="2" indent="0">
              <a:buNone/>
            </a:pPr>
            <a:endParaRPr lang="en-US" dirty="0"/>
          </a:p>
        </p:txBody>
      </p:sp>
      <p:sp>
        <p:nvSpPr>
          <p:cNvPr id="4" name="TextBox 3">
            <a:extLst>
              <a:ext uri="{FF2B5EF4-FFF2-40B4-BE49-F238E27FC236}">
                <a16:creationId xmlns:a16="http://schemas.microsoft.com/office/drawing/2014/main" id="{00D6B3F4-CF93-48B9-A326-B0B7515D3E8D}"/>
              </a:ext>
            </a:extLst>
          </p:cNvPr>
          <p:cNvSpPr txBox="1"/>
          <p:nvPr/>
        </p:nvSpPr>
        <p:spPr>
          <a:xfrm>
            <a:off x="3931066" y="2486826"/>
            <a:ext cx="2158027" cy="369332"/>
          </a:xfrm>
          <a:prstGeom prst="rect">
            <a:avLst/>
          </a:prstGeom>
          <a:noFill/>
        </p:spPr>
        <p:txBody>
          <a:bodyPr wrap="none" rtlCol="0">
            <a:spAutoFit/>
          </a:bodyPr>
          <a:lstStyle/>
          <a:p>
            <a:r>
              <a:rPr lang="en-US" dirty="0"/>
              <a:t>Template declaration</a:t>
            </a:r>
          </a:p>
        </p:txBody>
      </p:sp>
      <p:cxnSp>
        <p:nvCxnSpPr>
          <p:cNvPr id="6" name="Straight Arrow Connector 5">
            <a:extLst>
              <a:ext uri="{FF2B5EF4-FFF2-40B4-BE49-F238E27FC236}">
                <a16:creationId xmlns:a16="http://schemas.microsoft.com/office/drawing/2014/main" id="{1EF0B53A-5DBA-4553-AD96-5BA5C41C6371}"/>
              </a:ext>
            </a:extLst>
          </p:cNvPr>
          <p:cNvCxnSpPr>
            <a:cxnSpLocks/>
          </p:cNvCxnSpPr>
          <p:nvPr/>
        </p:nvCxnSpPr>
        <p:spPr>
          <a:xfrm flipH="1">
            <a:off x="2290273" y="2811566"/>
            <a:ext cx="1862983" cy="1967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DB465DF-98FC-41F9-A782-32AF3DFD43CE}"/>
              </a:ext>
            </a:extLst>
          </p:cNvPr>
          <p:cNvSpPr txBox="1"/>
          <p:nvPr/>
        </p:nvSpPr>
        <p:spPr>
          <a:xfrm>
            <a:off x="4589092" y="3374164"/>
            <a:ext cx="3521541" cy="369332"/>
          </a:xfrm>
          <a:prstGeom prst="rect">
            <a:avLst/>
          </a:prstGeom>
          <a:noFill/>
        </p:spPr>
        <p:txBody>
          <a:bodyPr wrap="none" rtlCol="0">
            <a:spAutoFit/>
          </a:bodyPr>
          <a:lstStyle/>
          <a:p>
            <a:r>
              <a:rPr lang="en-US" dirty="0"/>
              <a:t>1 or more generic type declarations</a:t>
            </a:r>
          </a:p>
        </p:txBody>
      </p:sp>
      <p:cxnSp>
        <p:nvCxnSpPr>
          <p:cNvPr id="10" name="Straight Arrow Connector 9">
            <a:extLst>
              <a:ext uri="{FF2B5EF4-FFF2-40B4-BE49-F238E27FC236}">
                <a16:creationId xmlns:a16="http://schemas.microsoft.com/office/drawing/2014/main" id="{66B2ABDF-DC45-4464-B52D-8544CE655BE3}"/>
              </a:ext>
            </a:extLst>
          </p:cNvPr>
          <p:cNvCxnSpPr>
            <a:cxnSpLocks/>
            <a:stCxn id="8" idx="1"/>
          </p:cNvCxnSpPr>
          <p:nvPr/>
        </p:nvCxnSpPr>
        <p:spPr>
          <a:xfrm flipH="1" flipV="1">
            <a:off x="2871387" y="3405951"/>
            <a:ext cx="1717705" cy="1528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940DBFC-C8C5-4710-89F0-34B6B2621C9F}"/>
              </a:ext>
            </a:extLst>
          </p:cNvPr>
          <p:cNvSpPr txBox="1"/>
          <p:nvPr/>
        </p:nvSpPr>
        <p:spPr>
          <a:xfrm>
            <a:off x="92580" y="3652870"/>
            <a:ext cx="1248034" cy="369332"/>
          </a:xfrm>
          <a:prstGeom prst="rect">
            <a:avLst/>
          </a:prstGeom>
          <a:noFill/>
        </p:spPr>
        <p:txBody>
          <a:bodyPr wrap="none" rtlCol="0">
            <a:spAutoFit/>
          </a:bodyPr>
          <a:lstStyle/>
          <a:p>
            <a:r>
              <a:rPr lang="en-US" dirty="0"/>
              <a:t>return type</a:t>
            </a:r>
          </a:p>
        </p:txBody>
      </p:sp>
      <p:cxnSp>
        <p:nvCxnSpPr>
          <p:cNvPr id="13" name="Straight Arrow Connector 12">
            <a:extLst>
              <a:ext uri="{FF2B5EF4-FFF2-40B4-BE49-F238E27FC236}">
                <a16:creationId xmlns:a16="http://schemas.microsoft.com/office/drawing/2014/main" id="{4C5D9EC0-9955-46FB-BF47-DBB2A69EF4B2}"/>
              </a:ext>
            </a:extLst>
          </p:cNvPr>
          <p:cNvCxnSpPr>
            <a:stCxn id="11" idx="2"/>
          </p:cNvCxnSpPr>
          <p:nvPr/>
        </p:nvCxnSpPr>
        <p:spPr>
          <a:xfrm>
            <a:off x="716597" y="4022202"/>
            <a:ext cx="428540" cy="3041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D09F592-7AF7-49F5-ABA1-F88ADB50B4F2}"/>
              </a:ext>
            </a:extLst>
          </p:cNvPr>
          <p:cNvSpPr txBox="1"/>
          <p:nvPr/>
        </p:nvSpPr>
        <p:spPr>
          <a:xfrm>
            <a:off x="4386062" y="4522625"/>
            <a:ext cx="3368358" cy="369332"/>
          </a:xfrm>
          <a:prstGeom prst="rect">
            <a:avLst/>
          </a:prstGeom>
          <a:noFill/>
        </p:spPr>
        <p:txBody>
          <a:bodyPr wrap="none" rtlCol="0">
            <a:spAutoFit/>
          </a:bodyPr>
          <a:lstStyle/>
          <a:p>
            <a:r>
              <a:rPr lang="en-US" dirty="0"/>
              <a:t>param type(s) and param name(s)</a:t>
            </a:r>
          </a:p>
        </p:txBody>
      </p:sp>
      <p:cxnSp>
        <p:nvCxnSpPr>
          <p:cNvPr id="16" name="Straight Arrow Connector 15">
            <a:extLst>
              <a:ext uri="{FF2B5EF4-FFF2-40B4-BE49-F238E27FC236}">
                <a16:creationId xmlns:a16="http://schemas.microsoft.com/office/drawing/2014/main" id="{05FF7431-FFFE-4AA0-9A5E-C5C709C693CD}"/>
              </a:ext>
            </a:extLst>
          </p:cNvPr>
          <p:cNvCxnSpPr>
            <a:cxnSpLocks/>
          </p:cNvCxnSpPr>
          <p:nvPr/>
        </p:nvCxnSpPr>
        <p:spPr>
          <a:xfrm flipH="1" flipV="1">
            <a:off x="2717563" y="4418176"/>
            <a:ext cx="1598064" cy="2905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C7D7931-AE58-4CC5-8B33-8CB5DE685EB6}"/>
              </a:ext>
            </a:extLst>
          </p:cNvPr>
          <p:cNvSpPr txBox="1"/>
          <p:nvPr/>
        </p:nvSpPr>
        <p:spPr>
          <a:xfrm>
            <a:off x="4572000" y="2968723"/>
            <a:ext cx="543739" cy="369332"/>
          </a:xfrm>
          <a:prstGeom prst="rect">
            <a:avLst/>
          </a:prstGeom>
          <a:noFill/>
        </p:spPr>
        <p:txBody>
          <a:bodyPr wrap="none" rtlCol="0">
            <a:spAutoFit/>
          </a:bodyPr>
          <a:lstStyle/>
          <a:p>
            <a:r>
              <a:rPr lang="en-US" dirty="0"/>
              <a:t>no ;</a:t>
            </a:r>
          </a:p>
        </p:txBody>
      </p:sp>
      <p:cxnSp>
        <p:nvCxnSpPr>
          <p:cNvPr id="9" name="Straight Arrow Connector 8">
            <a:extLst>
              <a:ext uri="{FF2B5EF4-FFF2-40B4-BE49-F238E27FC236}">
                <a16:creationId xmlns:a16="http://schemas.microsoft.com/office/drawing/2014/main" id="{D9654A9C-8448-4642-91E0-A7650AF98E66}"/>
              </a:ext>
            </a:extLst>
          </p:cNvPr>
          <p:cNvCxnSpPr/>
          <p:nvPr/>
        </p:nvCxnSpPr>
        <p:spPr>
          <a:xfrm flipH="1">
            <a:off x="3328587" y="3153389"/>
            <a:ext cx="1243413" cy="678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EB2DDEE2-83F2-4991-8236-F3FEBC4A03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61224162"/>
      </p:ext>
    </p:extLst>
  </p:cSld>
  <p:clrMapOvr>
    <a:masterClrMapping/>
  </p:clrMapOvr>
  <mc:AlternateContent xmlns:mc="http://schemas.openxmlformats.org/markup-compatibility/2006">
    <mc:Choice xmlns:p14="http://schemas.microsoft.com/office/powerpoint/2010/main" Requires="p14">
      <p:transition spd="slow" p14:dur="2000" advTm="34556"/>
    </mc:Choice>
    <mc:Fallback>
      <p:transition spd="slow" advTm="34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DEAC-F39A-4534-A3DF-2ED3046B3B37}"/>
              </a:ext>
            </a:extLst>
          </p:cNvPr>
          <p:cNvSpPr>
            <a:spLocks noGrp="1"/>
          </p:cNvSpPr>
          <p:nvPr>
            <p:ph type="title"/>
          </p:nvPr>
        </p:nvSpPr>
        <p:spPr/>
        <p:txBody>
          <a:bodyPr>
            <a:normAutofit fontScale="90000"/>
          </a:bodyPr>
          <a:lstStyle/>
          <a:p>
            <a:r>
              <a:rPr lang="en-US" dirty="0"/>
              <a:t>Function Templates</a:t>
            </a:r>
          </a:p>
        </p:txBody>
      </p:sp>
      <p:sp>
        <p:nvSpPr>
          <p:cNvPr id="3" name="Content Placeholder 2">
            <a:extLst>
              <a:ext uri="{FF2B5EF4-FFF2-40B4-BE49-F238E27FC236}">
                <a16:creationId xmlns:a16="http://schemas.microsoft.com/office/drawing/2014/main" id="{60C300BF-9677-4699-BED3-9F0184AE85FC}"/>
              </a:ext>
            </a:extLst>
          </p:cNvPr>
          <p:cNvSpPr>
            <a:spLocks noGrp="1"/>
          </p:cNvSpPr>
          <p:nvPr>
            <p:ph idx="1"/>
          </p:nvPr>
        </p:nvSpPr>
        <p:spPr/>
        <p:txBody>
          <a:bodyPr>
            <a:normAutofit lnSpcReduction="10000"/>
          </a:bodyPr>
          <a:lstStyle/>
          <a:p>
            <a:r>
              <a:rPr lang="en-US" dirty="0"/>
              <a:t>Template – example</a:t>
            </a:r>
          </a:p>
          <a:p>
            <a:pPr lvl="1"/>
            <a:r>
              <a:rPr lang="en-US" dirty="0"/>
              <a:t>Calculate the square of given value (type independent)</a:t>
            </a:r>
          </a:p>
          <a:p>
            <a:pPr lvl="1"/>
            <a:r>
              <a:rPr lang="en-US" dirty="0"/>
              <a:t>called with int parameters</a:t>
            </a:r>
          </a:p>
          <a:p>
            <a:pPr lvl="2"/>
            <a:r>
              <a:rPr lang="en-US" dirty="0"/>
              <a:t>Compiler creates:</a:t>
            </a:r>
          </a:p>
          <a:p>
            <a:pPr marL="457200" lvl="2" indent="0">
              <a:buNone/>
            </a:pPr>
            <a:endParaRPr lang="en-US" dirty="0"/>
          </a:p>
          <a:p>
            <a:pPr marL="457200" lvl="2" indent="0">
              <a:buNone/>
            </a:pPr>
            <a:r>
              <a:rPr lang="en-US" dirty="0">
                <a:solidFill>
                  <a:srgbClr val="0070C0"/>
                </a:solidFill>
              </a:rPr>
              <a:t>int square(int </a:t>
            </a:r>
            <a:r>
              <a:rPr lang="en-US" dirty="0" err="1">
                <a:solidFill>
                  <a:srgbClr val="0070C0"/>
                </a:solidFill>
              </a:rPr>
              <a:t>val</a:t>
            </a:r>
            <a:r>
              <a:rPr lang="en-US" dirty="0">
                <a:solidFill>
                  <a:srgbClr val="0070C0"/>
                </a:solidFill>
              </a:rPr>
              <a:t>){</a:t>
            </a:r>
          </a:p>
          <a:p>
            <a:pPr marL="457200" lvl="2" indent="0">
              <a:buNone/>
            </a:pPr>
            <a:r>
              <a:rPr lang="en-US" dirty="0">
                <a:solidFill>
                  <a:srgbClr val="0070C0"/>
                </a:solidFill>
              </a:rPr>
              <a:t>     return (</a:t>
            </a:r>
            <a:r>
              <a:rPr lang="en-US" dirty="0" err="1">
                <a:solidFill>
                  <a:srgbClr val="0070C0"/>
                </a:solidFill>
              </a:rPr>
              <a:t>val</a:t>
            </a:r>
            <a:r>
              <a:rPr lang="en-US" dirty="0">
                <a:solidFill>
                  <a:srgbClr val="0070C0"/>
                </a:solidFill>
              </a:rPr>
              <a:t> * </a:t>
            </a:r>
            <a:r>
              <a:rPr lang="en-US" dirty="0" err="1">
                <a:solidFill>
                  <a:srgbClr val="0070C0"/>
                </a:solidFill>
              </a:rPr>
              <a:t>val</a:t>
            </a:r>
            <a:r>
              <a:rPr lang="en-US" dirty="0">
                <a:solidFill>
                  <a:srgbClr val="0070C0"/>
                </a:solidFill>
              </a:rPr>
              <a:t>);</a:t>
            </a:r>
          </a:p>
          <a:p>
            <a:pPr marL="457200" lvl="2" indent="0">
              <a:buNone/>
            </a:pPr>
            <a:r>
              <a:rPr lang="en-US" dirty="0">
                <a:solidFill>
                  <a:srgbClr val="0070C0"/>
                </a:solidFill>
              </a:rPr>
              <a:t>}</a:t>
            </a:r>
          </a:p>
          <a:p>
            <a:pPr marL="457200" lvl="2" indent="0">
              <a:buNone/>
            </a:pPr>
            <a:endParaRPr lang="en-US" dirty="0"/>
          </a:p>
          <a:p>
            <a:pPr lvl="1"/>
            <a:r>
              <a:rPr lang="en-US" dirty="0"/>
              <a:t>called with double parameters</a:t>
            </a:r>
          </a:p>
          <a:p>
            <a:pPr lvl="2"/>
            <a:r>
              <a:rPr lang="en-US" dirty="0"/>
              <a:t>Compiler creates:</a:t>
            </a:r>
          </a:p>
          <a:p>
            <a:pPr marL="457200" lvl="2" indent="0">
              <a:buNone/>
            </a:pPr>
            <a:endParaRPr lang="en-US" dirty="0"/>
          </a:p>
          <a:p>
            <a:pPr marL="457200" lvl="2" indent="0">
              <a:buNone/>
            </a:pPr>
            <a:r>
              <a:rPr lang="en-US" dirty="0">
                <a:solidFill>
                  <a:srgbClr val="0070C0"/>
                </a:solidFill>
              </a:rPr>
              <a:t>double square(double </a:t>
            </a:r>
            <a:r>
              <a:rPr lang="en-US" dirty="0" err="1">
                <a:solidFill>
                  <a:srgbClr val="0070C0"/>
                </a:solidFill>
              </a:rPr>
              <a:t>val</a:t>
            </a:r>
            <a:r>
              <a:rPr lang="en-US" dirty="0">
                <a:solidFill>
                  <a:srgbClr val="0070C0"/>
                </a:solidFill>
              </a:rPr>
              <a:t>){</a:t>
            </a:r>
          </a:p>
          <a:p>
            <a:pPr marL="457200" lvl="2" indent="0">
              <a:buNone/>
            </a:pPr>
            <a:r>
              <a:rPr lang="en-US" dirty="0">
                <a:solidFill>
                  <a:srgbClr val="0070C0"/>
                </a:solidFill>
              </a:rPr>
              <a:t>     return (</a:t>
            </a:r>
            <a:r>
              <a:rPr lang="en-US" dirty="0" err="1">
                <a:solidFill>
                  <a:srgbClr val="0070C0"/>
                </a:solidFill>
              </a:rPr>
              <a:t>val</a:t>
            </a:r>
            <a:r>
              <a:rPr lang="en-US" dirty="0">
                <a:solidFill>
                  <a:srgbClr val="0070C0"/>
                </a:solidFill>
              </a:rPr>
              <a:t> * </a:t>
            </a:r>
            <a:r>
              <a:rPr lang="en-US" dirty="0" err="1">
                <a:solidFill>
                  <a:srgbClr val="0070C0"/>
                </a:solidFill>
              </a:rPr>
              <a:t>val</a:t>
            </a:r>
            <a:r>
              <a:rPr lang="en-US" dirty="0">
                <a:solidFill>
                  <a:srgbClr val="0070C0"/>
                </a:solidFill>
              </a:rPr>
              <a:t>);</a:t>
            </a:r>
          </a:p>
          <a:p>
            <a:pPr marL="457200" lvl="2" indent="0">
              <a:buNone/>
            </a:pPr>
            <a:r>
              <a:rPr lang="en-US" dirty="0">
                <a:solidFill>
                  <a:srgbClr val="0070C0"/>
                </a:solidFill>
              </a:rPr>
              <a:t>}</a:t>
            </a:r>
          </a:p>
        </p:txBody>
      </p:sp>
      <p:pic>
        <p:nvPicPr>
          <p:cNvPr id="5" name="Audio 4">
            <a:hlinkClick r:id="" action="ppaction://media"/>
            <a:extLst>
              <a:ext uri="{FF2B5EF4-FFF2-40B4-BE49-F238E27FC236}">
                <a16:creationId xmlns:a16="http://schemas.microsoft.com/office/drawing/2014/main" id="{C35CD85A-8FBB-42AB-B832-A8349A54FB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52637783"/>
      </p:ext>
    </p:extLst>
  </p:cSld>
  <p:clrMapOvr>
    <a:masterClrMapping/>
  </p:clrMapOvr>
  <mc:AlternateContent xmlns:mc="http://schemas.openxmlformats.org/markup-compatibility/2006">
    <mc:Choice xmlns:p14="http://schemas.microsoft.com/office/powerpoint/2010/main" Requires="p14">
      <p:transition spd="slow" p14:dur="2000" advTm="31943"/>
    </mc:Choice>
    <mc:Fallback>
      <p:transition spd="slow" advTm="31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DEAC-F39A-4534-A3DF-2ED3046B3B37}"/>
              </a:ext>
            </a:extLst>
          </p:cNvPr>
          <p:cNvSpPr>
            <a:spLocks noGrp="1"/>
          </p:cNvSpPr>
          <p:nvPr>
            <p:ph type="title"/>
          </p:nvPr>
        </p:nvSpPr>
        <p:spPr/>
        <p:txBody>
          <a:bodyPr>
            <a:normAutofit fontScale="90000"/>
          </a:bodyPr>
          <a:lstStyle/>
          <a:p>
            <a:r>
              <a:rPr lang="en-US" dirty="0"/>
              <a:t>Function Templates</a:t>
            </a:r>
          </a:p>
        </p:txBody>
      </p:sp>
      <p:sp>
        <p:nvSpPr>
          <p:cNvPr id="3" name="Content Placeholder 2">
            <a:extLst>
              <a:ext uri="{FF2B5EF4-FFF2-40B4-BE49-F238E27FC236}">
                <a16:creationId xmlns:a16="http://schemas.microsoft.com/office/drawing/2014/main" id="{60C300BF-9677-4699-BED3-9F0184AE85FC}"/>
              </a:ext>
            </a:extLst>
          </p:cNvPr>
          <p:cNvSpPr>
            <a:spLocks noGrp="1"/>
          </p:cNvSpPr>
          <p:nvPr>
            <p:ph idx="1"/>
          </p:nvPr>
        </p:nvSpPr>
        <p:spPr/>
        <p:txBody>
          <a:bodyPr>
            <a:normAutofit/>
          </a:bodyPr>
          <a:lstStyle/>
          <a:p>
            <a:r>
              <a:rPr lang="en-US" dirty="0"/>
              <a:t>Template – example</a:t>
            </a:r>
          </a:p>
          <a:p>
            <a:pPr lvl="1"/>
            <a:r>
              <a:rPr lang="en-US" dirty="0"/>
              <a:t>Calculate the square of given value (type independent)</a:t>
            </a:r>
          </a:p>
        </p:txBody>
      </p:sp>
      <p:sp>
        <p:nvSpPr>
          <p:cNvPr id="4" name="Rectangle 3">
            <a:extLst>
              <a:ext uri="{FF2B5EF4-FFF2-40B4-BE49-F238E27FC236}">
                <a16:creationId xmlns:a16="http://schemas.microsoft.com/office/drawing/2014/main" id="{D0D2CD6A-9710-4831-B654-A49259C79BAF}"/>
              </a:ext>
            </a:extLst>
          </p:cNvPr>
          <p:cNvSpPr/>
          <p:nvPr/>
        </p:nvSpPr>
        <p:spPr>
          <a:xfrm>
            <a:off x="628650" y="2099813"/>
            <a:ext cx="4572000" cy="4401205"/>
          </a:xfrm>
          <a:prstGeom prst="rect">
            <a:avLst/>
          </a:prstGeom>
          <a:solidFill>
            <a:schemeClr val="tx2">
              <a:lumMod val="20000"/>
              <a:lumOff val="80000"/>
            </a:schemeClr>
          </a:solidFill>
        </p:spPr>
        <p:txBody>
          <a:bodyPr>
            <a:spAutoFit/>
          </a:bodyPr>
          <a:lstStyle/>
          <a:p>
            <a:r>
              <a:rPr lang="en-US" sz="700" dirty="0">
                <a:solidFill>
                  <a:srgbClr val="3F7F5F"/>
                </a:solidFill>
                <a:latin typeface="Consolas" panose="020B0609020204030204" pitchFamily="49" charset="0"/>
              </a:rPr>
              <a:t>/*</a:t>
            </a:r>
          </a:p>
          <a:p>
            <a:r>
              <a:rPr lang="en-US" sz="700" dirty="0">
                <a:solidFill>
                  <a:srgbClr val="3F7F5F"/>
                </a:solidFill>
                <a:latin typeface="Consolas" panose="020B0609020204030204" pitchFamily="49" charset="0"/>
              </a:rPr>
              <a:t> * square.cpp</a:t>
            </a:r>
          </a:p>
          <a:p>
            <a:r>
              <a:rPr lang="en-US" sz="700" dirty="0">
                <a:solidFill>
                  <a:srgbClr val="3F7F5F"/>
                </a:solidFill>
                <a:latin typeface="Consolas" panose="020B0609020204030204" pitchFamily="49" charset="0"/>
              </a:rPr>
              <a:t> *</a:t>
            </a:r>
          </a:p>
          <a:p>
            <a:r>
              <a:rPr lang="en-US" sz="700" dirty="0">
                <a:solidFill>
                  <a:srgbClr val="3F7F5F"/>
                </a:solidFill>
                <a:latin typeface="Consolas" panose="020B0609020204030204" pitchFamily="49" charset="0"/>
              </a:rPr>
              <a:t> *  Created on: Apr 26, 2019</a:t>
            </a:r>
          </a:p>
          <a:p>
            <a:r>
              <a:rPr lang="en-US" sz="700" dirty="0">
                <a:solidFill>
                  <a:srgbClr val="3F7F5F"/>
                </a:solidFill>
                <a:latin typeface="Consolas" panose="020B0609020204030204" pitchFamily="49" charset="0"/>
              </a:rPr>
              <a:t> *      Author: johnsontimoj</a:t>
            </a:r>
          </a:p>
          <a:p>
            <a:r>
              <a:rPr lang="en-US" sz="700" dirty="0">
                <a:solidFill>
                  <a:srgbClr val="3F7F5F"/>
                </a:solidFill>
                <a:latin typeface="Consolas" panose="020B0609020204030204" pitchFamily="49" charset="0"/>
              </a:rPr>
              <a:t> */</a:t>
            </a:r>
          </a:p>
          <a:p>
            <a:r>
              <a:rPr lang="en-US" sz="700" dirty="0">
                <a:solidFill>
                  <a:srgbClr val="3F7F5F"/>
                </a:solidFill>
                <a:latin typeface="Consolas" panose="020B0609020204030204" pitchFamily="49" charset="0"/>
              </a:rPr>
              <a:t>////////////////////////////////</a:t>
            </a:r>
          </a:p>
          <a:p>
            <a:r>
              <a:rPr lang="en-US" sz="700" dirty="0">
                <a:solidFill>
                  <a:srgbClr val="3F7F5F"/>
                </a:solidFill>
                <a:latin typeface="Consolas" panose="020B0609020204030204" pitchFamily="49" charset="0"/>
              </a:rPr>
              <a:t>//</a:t>
            </a:r>
          </a:p>
          <a:p>
            <a:r>
              <a:rPr lang="en-US" sz="700" dirty="0">
                <a:solidFill>
                  <a:srgbClr val="3F7F5F"/>
                </a:solidFill>
                <a:latin typeface="Consolas" panose="020B0609020204030204" pitchFamily="49" charset="0"/>
              </a:rPr>
              <a:t>// Template example file - square a number</a:t>
            </a:r>
          </a:p>
          <a:p>
            <a:r>
              <a:rPr lang="en-US" sz="700" dirty="0">
                <a:solidFill>
                  <a:srgbClr val="3F7F5F"/>
                </a:solidFill>
                <a:latin typeface="Consolas" panose="020B0609020204030204" pitchFamily="49" charset="0"/>
              </a:rPr>
              <a:t>//</a:t>
            </a:r>
          </a:p>
          <a:p>
            <a:r>
              <a:rPr lang="en-US" sz="700" dirty="0">
                <a:solidFill>
                  <a:srgbClr val="3F7F5F"/>
                </a:solidFill>
                <a:latin typeface="Consolas" panose="020B0609020204030204" pitchFamily="49" charset="0"/>
              </a:rPr>
              <a:t>////////////////////////////////</a:t>
            </a:r>
          </a:p>
          <a:p>
            <a:r>
              <a:rPr lang="en-US" sz="700" b="1" dirty="0">
                <a:solidFill>
                  <a:srgbClr val="7F0055"/>
                </a:solidFill>
                <a:latin typeface="Consolas" panose="020B0609020204030204" pitchFamily="49" charset="0"/>
              </a:rPr>
              <a:t>#include</a:t>
            </a:r>
            <a:r>
              <a:rPr lang="en-US" sz="700" b="1" dirty="0">
                <a:solidFill>
                  <a:srgbClr val="000000"/>
                </a:solidFill>
                <a:latin typeface="Consolas" panose="020B0609020204030204" pitchFamily="49" charset="0"/>
              </a:rPr>
              <a:t> </a:t>
            </a:r>
            <a:r>
              <a:rPr lang="en-US" sz="700" b="1" dirty="0">
                <a:solidFill>
                  <a:srgbClr val="2A00FF"/>
                </a:solidFill>
                <a:latin typeface="Consolas" panose="020B0609020204030204" pitchFamily="49" charset="0"/>
              </a:rPr>
              <a:t>&lt;iostream&gt;</a:t>
            </a:r>
          </a:p>
          <a:p>
            <a:r>
              <a:rPr lang="en-US" sz="700" b="1" dirty="0">
                <a:solidFill>
                  <a:srgbClr val="7F0055"/>
                </a:solidFill>
                <a:latin typeface="Consolas" panose="020B0609020204030204" pitchFamily="49" charset="0"/>
              </a:rPr>
              <a:t>using</a:t>
            </a:r>
            <a:r>
              <a:rPr lang="en-US" sz="700" b="1" dirty="0">
                <a:solidFill>
                  <a:srgbClr val="000000"/>
                </a:solidFill>
                <a:latin typeface="Consolas" panose="020B0609020204030204" pitchFamily="49" charset="0"/>
              </a:rPr>
              <a:t> </a:t>
            </a:r>
            <a:r>
              <a:rPr lang="en-US" sz="700" b="1" dirty="0">
                <a:solidFill>
                  <a:srgbClr val="7F0055"/>
                </a:solidFill>
                <a:latin typeface="Consolas" panose="020B0609020204030204" pitchFamily="49" charset="0"/>
              </a:rPr>
              <a:t>namespace</a:t>
            </a:r>
            <a:r>
              <a:rPr lang="en-US" sz="700" b="1" dirty="0">
                <a:solidFill>
                  <a:srgbClr val="000000"/>
                </a:solidFill>
                <a:latin typeface="Consolas" panose="020B0609020204030204" pitchFamily="49" charset="0"/>
              </a:rPr>
              <a:t> std;</a:t>
            </a:r>
          </a:p>
          <a:p>
            <a:endParaRPr lang="en-US" sz="700" dirty="0">
              <a:latin typeface="Consolas" panose="020B0609020204030204" pitchFamily="49" charset="0"/>
            </a:endParaRPr>
          </a:p>
          <a:p>
            <a:r>
              <a:rPr lang="en-US" sz="700" dirty="0">
                <a:solidFill>
                  <a:srgbClr val="3F7F5F"/>
                </a:solidFill>
                <a:latin typeface="Consolas" panose="020B0609020204030204" pitchFamily="49" charset="0"/>
              </a:rPr>
              <a:t>/////////////////</a:t>
            </a:r>
          </a:p>
          <a:p>
            <a:r>
              <a:rPr lang="en-US" sz="700" dirty="0">
                <a:solidFill>
                  <a:srgbClr val="3F7F5F"/>
                </a:solidFill>
                <a:latin typeface="Consolas" panose="020B0609020204030204" pitchFamily="49" charset="0"/>
              </a:rPr>
              <a:t>// template</a:t>
            </a:r>
          </a:p>
          <a:p>
            <a:r>
              <a:rPr lang="en-US" sz="700" dirty="0">
                <a:solidFill>
                  <a:srgbClr val="3F7F5F"/>
                </a:solidFill>
                <a:latin typeface="Consolas" panose="020B0609020204030204" pitchFamily="49" charset="0"/>
              </a:rPr>
              <a:t>////////////////</a:t>
            </a:r>
          </a:p>
          <a:p>
            <a:r>
              <a:rPr lang="en-US" sz="700" b="1" dirty="0">
                <a:solidFill>
                  <a:srgbClr val="7F0055"/>
                </a:solidFill>
                <a:latin typeface="Consolas" panose="020B0609020204030204" pitchFamily="49" charset="0"/>
              </a:rPr>
              <a:t>template</a:t>
            </a:r>
            <a:r>
              <a:rPr lang="en-US" sz="700" b="1" dirty="0">
                <a:solidFill>
                  <a:srgbClr val="000000"/>
                </a:solidFill>
                <a:latin typeface="Consolas" panose="020B0609020204030204" pitchFamily="49" charset="0"/>
              </a:rPr>
              <a:t> &lt;</a:t>
            </a:r>
            <a:r>
              <a:rPr lang="en-US" sz="700" b="1" dirty="0">
                <a:solidFill>
                  <a:srgbClr val="7F0055"/>
                </a:solidFill>
                <a:latin typeface="Consolas" panose="020B0609020204030204" pitchFamily="49" charset="0"/>
              </a:rPr>
              <a:t>class</a:t>
            </a:r>
            <a:r>
              <a:rPr lang="en-US" sz="700" b="1" dirty="0">
                <a:solidFill>
                  <a:srgbClr val="000000"/>
                </a:solidFill>
                <a:latin typeface="Consolas" panose="020B0609020204030204" pitchFamily="49" charset="0"/>
              </a:rPr>
              <a:t> </a:t>
            </a:r>
            <a:r>
              <a:rPr lang="en-US" sz="700" b="1" dirty="0">
                <a:solidFill>
                  <a:srgbClr val="644632"/>
                </a:solidFill>
                <a:latin typeface="Consolas" panose="020B0609020204030204" pitchFamily="49" charset="0"/>
              </a:rPr>
              <a:t>T</a:t>
            </a:r>
            <a:r>
              <a:rPr lang="en-US" sz="700" b="1" dirty="0">
                <a:solidFill>
                  <a:srgbClr val="000000"/>
                </a:solidFill>
                <a:latin typeface="Consolas" panose="020B0609020204030204" pitchFamily="49" charset="0"/>
              </a:rPr>
              <a:t>&gt;</a:t>
            </a:r>
          </a:p>
          <a:p>
            <a:r>
              <a:rPr lang="en-US" sz="700" b="1" dirty="0">
                <a:solidFill>
                  <a:srgbClr val="644632"/>
                </a:solidFill>
                <a:latin typeface="Consolas" panose="020B0609020204030204" pitchFamily="49" charset="0"/>
              </a:rPr>
              <a:t>T</a:t>
            </a:r>
            <a:r>
              <a:rPr lang="en-US" sz="700" b="1" dirty="0">
                <a:solidFill>
                  <a:srgbClr val="000000"/>
                </a:solidFill>
                <a:latin typeface="Consolas" panose="020B0609020204030204" pitchFamily="49" charset="0"/>
              </a:rPr>
              <a:t> square(</a:t>
            </a:r>
            <a:r>
              <a:rPr lang="en-US" sz="700" b="1" dirty="0">
                <a:solidFill>
                  <a:srgbClr val="644632"/>
                </a:solidFill>
                <a:latin typeface="Consolas" panose="020B0609020204030204" pitchFamily="49" charset="0"/>
              </a:rPr>
              <a:t>T</a:t>
            </a:r>
            <a:r>
              <a:rPr lang="en-US" sz="700" b="1" dirty="0">
                <a:solidFill>
                  <a:srgbClr val="000000"/>
                </a:solidFill>
                <a:latin typeface="Consolas" panose="020B0609020204030204" pitchFamily="49" charset="0"/>
              </a:rPr>
              <a:t> </a:t>
            </a:r>
            <a:r>
              <a:rPr lang="en-US" sz="700" b="1" dirty="0" err="1">
                <a:solidFill>
                  <a:srgbClr val="000000"/>
                </a:solidFill>
                <a:latin typeface="Consolas" panose="020B0609020204030204" pitchFamily="49" charset="0"/>
              </a:rPr>
              <a:t>val</a:t>
            </a:r>
            <a:r>
              <a:rPr lang="en-US" sz="700" b="1" dirty="0">
                <a:solidFill>
                  <a:srgbClr val="000000"/>
                </a:solidFill>
                <a:latin typeface="Consolas" panose="020B0609020204030204" pitchFamily="49" charset="0"/>
              </a:rPr>
              <a:t>){</a:t>
            </a:r>
          </a:p>
          <a:p>
            <a:r>
              <a:rPr lang="en-US" sz="700" b="1" dirty="0">
                <a:solidFill>
                  <a:srgbClr val="7F0055"/>
                </a:solidFill>
                <a:latin typeface="Consolas" panose="020B0609020204030204" pitchFamily="49" charset="0"/>
              </a:rPr>
              <a:t>  return</a:t>
            </a:r>
            <a:r>
              <a:rPr lang="en-US" sz="700" b="1" dirty="0">
                <a:solidFill>
                  <a:srgbClr val="000000"/>
                </a:solidFill>
                <a:latin typeface="Consolas" panose="020B0609020204030204" pitchFamily="49" charset="0"/>
              </a:rPr>
              <a:t> (</a:t>
            </a:r>
            <a:r>
              <a:rPr lang="en-US" sz="700" b="1" dirty="0" err="1">
                <a:solidFill>
                  <a:srgbClr val="000000"/>
                </a:solidFill>
                <a:latin typeface="Consolas" panose="020B0609020204030204" pitchFamily="49" charset="0"/>
              </a:rPr>
              <a:t>val</a:t>
            </a:r>
            <a:r>
              <a:rPr lang="en-US" sz="700" b="1" dirty="0">
                <a:solidFill>
                  <a:srgbClr val="000000"/>
                </a:solidFill>
                <a:latin typeface="Consolas" panose="020B0609020204030204" pitchFamily="49" charset="0"/>
              </a:rPr>
              <a:t> * </a:t>
            </a:r>
            <a:r>
              <a:rPr lang="en-US" sz="700" b="1" dirty="0" err="1">
                <a:solidFill>
                  <a:srgbClr val="000000"/>
                </a:solidFill>
                <a:latin typeface="Consolas" panose="020B0609020204030204" pitchFamily="49" charset="0"/>
              </a:rPr>
              <a:t>val</a:t>
            </a:r>
            <a:r>
              <a:rPr lang="en-US" sz="700" b="1" dirty="0">
                <a:solidFill>
                  <a:srgbClr val="000000"/>
                </a:solidFill>
                <a:latin typeface="Consolas" panose="020B0609020204030204" pitchFamily="49" charset="0"/>
              </a:rPr>
              <a:t>);</a:t>
            </a:r>
          </a:p>
          <a:p>
            <a:r>
              <a:rPr lang="en-US" sz="700" dirty="0">
                <a:solidFill>
                  <a:srgbClr val="000000"/>
                </a:solidFill>
                <a:latin typeface="Consolas" panose="020B0609020204030204" pitchFamily="49" charset="0"/>
              </a:rPr>
              <a:t>}</a:t>
            </a:r>
          </a:p>
          <a:p>
            <a:r>
              <a:rPr lang="en-US" sz="700" dirty="0">
                <a:solidFill>
                  <a:srgbClr val="3F7F5F"/>
                </a:solidFill>
                <a:latin typeface="Consolas" panose="020B0609020204030204" pitchFamily="49" charset="0"/>
              </a:rPr>
              <a:t>////////////////</a:t>
            </a:r>
          </a:p>
          <a:p>
            <a:endParaRPr lang="en-US" sz="700" dirty="0">
              <a:latin typeface="Consolas" panose="020B0609020204030204" pitchFamily="49" charset="0"/>
            </a:endParaRPr>
          </a:p>
          <a:p>
            <a:r>
              <a:rPr lang="en-US" sz="700" b="1" dirty="0">
                <a:solidFill>
                  <a:srgbClr val="7F0055"/>
                </a:solidFill>
                <a:latin typeface="Consolas" panose="020B0609020204030204" pitchFamily="49" charset="0"/>
              </a:rPr>
              <a:t>int</a:t>
            </a:r>
            <a:r>
              <a:rPr lang="en-US" sz="700" b="1" dirty="0">
                <a:solidFill>
                  <a:srgbClr val="000000"/>
                </a:solidFill>
                <a:latin typeface="Consolas" panose="020B0609020204030204" pitchFamily="49" charset="0"/>
              </a:rPr>
              <a:t> main(</a:t>
            </a:r>
            <a:r>
              <a:rPr lang="en-US" sz="700" b="1" dirty="0">
                <a:solidFill>
                  <a:srgbClr val="7F0055"/>
                </a:solidFill>
                <a:latin typeface="Consolas" panose="020B0609020204030204" pitchFamily="49" charset="0"/>
              </a:rPr>
              <a:t>void</a:t>
            </a:r>
            <a:r>
              <a:rPr lang="en-US" sz="700" b="1" dirty="0">
                <a:solidFill>
                  <a:srgbClr val="000000"/>
                </a:solidFill>
                <a:latin typeface="Consolas" panose="020B0609020204030204" pitchFamily="49" charset="0"/>
              </a:rPr>
              <a:t>){</a:t>
            </a:r>
          </a:p>
          <a:p>
            <a:r>
              <a:rPr lang="en-US" sz="700" b="1" dirty="0">
                <a:solidFill>
                  <a:srgbClr val="7F0055"/>
                </a:solidFill>
                <a:latin typeface="Consolas" panose="020B0609020204030204" pitchFamily="49" charset="0"/>
              </a:rPr>
              <a:t>int</a:t>
            </a:r>
            <a:r>
              <a:rPr lang="en-US" sz="700" b="1" dirty="0">
                <a:solidFill>
                  <a:srgbClr val="000000"/>
                </a:solidFill>
                <a:latin typeface="Consolas" panose="020B0609020204030204" pitchFamily="49" charset="0"/>
              </a:rPr>
              <a:t> foo;</a:t>
            </a:r>
          </a:p>
          <a:p>
            <a:r>
              <a:rPr lang="en-US" sz="700" b="1" dirty="0">
                <a:solidFill>
                  <a:srgbClr val="7F0055"/>
                </a:solidFill>
                <a:latin typeface="Consolas" panose="020B0609020204030204" pitchFamily="49" charset="0"/>
              </a:rPr>
              <a:t>double</a:t>
            </a:r>
            <a:r>
              <a:rPr lang="en-US" sz="700" b="1" dirty="0">
                <a:solidFill>
                  <a:srgbClr val="000000"/>
                </a:solidFill>
                <a:latin typeface="Consolas" panose="020B0609020204030204" pitchFamily="49" charset="0"/>
              </a:rPr>
              <a:t> boo;</a:t>
            </a:r>
          </a:p>
          <a:p>
            <a:r>
              <a:rPr lang="en-US" sz="700" b="1" dirty="0">
                <a:solidFill>
                  <a:srgbClr val="7F0055"/>
                </a:solidFill>
                <a:latin typeface="Consolas" panose="020B0609020204030204" pitchFamily="49" charset="0"/>
              </a:rPr>
              <a:t>char</a:t>
            </a:r>
            <a:r>
              <a:rPr lang="en-US" sz="700" b="1" dirty="0">
                <a:solidFill>
                  <a:srgbClr val="000000"/>
                </a:solidFill>
                <a:latin typeface="Consolas" panose="020B0609020204030204" pitchFamily="49" charset="0"/>
              </a:rPr>
              <a:t> </a:t>
            </a:r>
            <a:r>
              <a:rPr lang="en-US" sz="700" b="1" dirty="0" err="1">
                <a:solidFill>
                  <a:srgbClr val="000000"/>
                </a:solidFill>
                <a:latin typeface="Consolas" panose="020B0609020204030204" pitchFamily="49" charset="0"/>
              </a:rPr>
              <a:t>soo</a:t>
            </a:r>
            <a:r>
              <a:rPr lang="en-US" sz="700" b="1" dirty="0">
                <a:solidFill>
                  <a:srgbClr val="000000"/>
                </a:solidFill>
                <a:latin typeface="Consolas" panose="020B0609020204030204" pitchFamily="49" charset="0"/>
              </a:rPr>
              <a:t>;</a:t>
            </a:r>
          </a:p>
          <a:p>
            <a:r>
              <a:rPr lang="en-US" sz="700" dirty="0">
                <a:solidFill>
                  <a:srgbClr val="005032"/>
                </a:solidFill>
                <a:latin typeface="Consolas" panose="020B0609020204030204" pitchFamily="49" charset="0"/>
              </a:rPr>
              <a:t>Cube</a:t>
            </a:r>
            <a:r>
              <a:rPr lang="en-US" sz="700" dirty="0">
                <a:solidFill>
                  <a:srgbClr val="000000"/>
                </a:solidFill>
                <a:latin typeface="Consolas" panose="020B0609020204030204" pitchFamily="49" charset="0"/>
              </a:rPr>
              <a:t> loo(1,5);</a:t>
            </a:r>
          </a:p>
          <a:p>
            <a:r>
              <a:rPr lang="en-US" sz="700" dirty="0">
                <a:solidFill>
                  <a:srgbClr val="005032"/>
                </a:solidFill>
                <a:latin typeface="Consolas" panose="020B0609020204030204" pitchFamily="49" charset="0"/>
              </a:rPr>
              <a:t>Cube</a:t>
            </a:r>
            <a:r>
              <a:rPr lang="en-US" sz="700" dirty="0">
                <a:solidFill>
                  <a:srgbClr val="000000"/>
                </a:solidFill>
                <a:latin typeface="Consolas" panose="020B0609020204030204" pitchFamily="49" charset="0"/>
              </a:rPr>
              <a:t> doo;</a:t>
            </a:r>
          </a:p>
          <a:p>
            <a:endParaRPr lang="en-US" sz="700" dirty="0">
              <a:latin typeface="Consolas" panose="020B0609020204030204" pitchFamily="49" charset="0"/>
            </a:endParaRPr>
          </a:p>
          <a:p>
            <a:r>
              <a:rPr lang="en-US" sz="700" dirty="0">
                <a:solidFill>
                  <a:srgbClr val="000000"/>
                </a:solidFill>
                <a:latin typeface="Consolas" panose="020B0609020204030204" pitchFamily="49" charset="0"/>
              </a:rPr>
              <a:t>foo = square(5);</a:t>
            </a:r>
          </a:p>
          <a:p>
            <a:r>
              <a:rPr lang="en-US" sz="700" dirty="0">
                <a:solidFill>
                  <a:srgbClr val="000000"/>
                </a:solidFill>
                <a:latin typeface="Consolas" panose="020B0609020204030204" pitchFamily="49" charset="0"/>
              </a:rPr>
              <a:t>boo = square(5.1);</a:t>
            </a:r>
          </a:p>
          <a:p>
            <a:r>
              <a:rPr lang="en-US" sz="700" dirty="0" err="1">
                <a:solidFill>
                  <a:srgbClr val="000000"/>
                </a:solidFill>
                <a:latin typeface="Consolas" panose="020B0609020204030204" pitchFamily="49" charset="0"/>
              </a:rPr>
              <a:t>soo</a:t>
            </a:r>
            <a:r>
              <a:rPr lang="en-US" sz="700" dirty="0">
                <a:solidFill>
                  <a:srgbClr val="000000"/>
                </a:solidFill>
                <a:latin typeface="Consolas" panose="020B0609020204030204" pitchFamily="49" charset="0"/>
              </a:rPr>
              <a:t> = square(</a:t>
            </a:r>
            <a:r>
              <a:rPr lang="en-US" sz="700" dirty="0">
                <a:solidFill>
                  <a:srgbClr val="2A00FF"/>
                </a:solidFill>
                <a:latin typeface="Consolas" panose="020B0609020204030204" pitchFamily="49" charset="0"/>
              </a:rPr>
              <a:t>'G'</a:t>
            </a:r>
            <a:r>
              <a:rPr lang="en-US" sz="700" dirty="0">
                <a:solidFill>
                  <a:srgbClr val="000000"/>
                </a:solidFill>
                <a:latin typeface="Consolas" panose="020B0609020204030204" pitchFamily="49" charset="0"/>
              </a:rPr>
              <a:t>);</a:t>
            </a:r>
          </a:p>
          <a:p>
            <a:r>
              <a:rPr lang="en-US" sz="700" dirty="0">
                <a:solidFill>
                  <a:srgbClr val="000000"/>
                </a:solidFill>
                <a:latin typeface="Consolas" panose="020B0609020204030204" pitchFamily="49" charset="0"/>
              </a:rPr>
              <a:t>doo = square(loo);</a:t>
            </a:r>
          </a:p>
          <a:p>
            <a:endParaRPr lang="en-US" sz="700" dirty="0">
              <a:latin typeface="Consolas" panose="020B0609020204030204" pitchFamily="49" charset="0"/>
            </a:endParaRPr>
          </a:p>
          <a:p>
            <a:r>
              <a:rPr lang="en-US" sz="700" dirty="0">
                <a:solidFill>
                  <a:srgbClr val="000000"/>
                </a:solidFill>
                <a:latin typeface="Consolas" panose="020B0609020204030204" pitchFamily="49" charset="0"/>
              </a:rPr>
              <a:t>cout &lt;&lt; foo &lt;&lt; </a:t>
            </a:r>
            <a:r>
              <a:rPr lang="en-US" sz="700" dirty="0">
                <a:solidFill>
                  <a:srgbClr val="2A00FF"/>
                </a:solidFill>
                <a:latin typeface="Consolas" panose="020B0609020204030204" pitchFamily="49" charset="0"/>
              </a:rPr>
              <a:t>" "</a:t>
            </a:r>
            <a:r>
              <a:rPr lang="en-US" sz="700" dirty="0">
                <a:solidFill>
                  <a:srgbClr val="000000"/>
                </a:solidFill>
                <a:latin typeface="Consolas" panose="020B0609020204030204" pitchFamily="49" charset="0"/>
              </a:rPr>
              <a:t> &lt;&lt; boo &lt;&lt; </a:t>
            </a:r>
            <a:r>
              <a:rPr lang="en-US" sz="700" dirty="0">
                <a:solidFill>
                  <a:srgbClr val="2A00FF"/>
                </a:solidFill>
                <a:latin typeface="Consolas" panose="020B0609020204030204" pitchFamily="49" charset="0"/>
              </a:rPr>
              <a:t>" "</a:t>
            </a:r>
            <a:r>
              <a:rPr lang="en-US" sz="700" dirty="0">
                <a:solidFill>
                  <a:srgbClr val="000000"/>
                </a:solidFill>
                <a:latin typeface="Consolas" panose="020B0609020204030204" pitchFamily="49" charset="0"/>
              </a:rPr>
              <a:t> &lt;&lt; </a:t>
            </a:r>
            <a:r>
              <a:rPr lang="en-US" sz="700" dirty="0" err="1">
                <a:solidFill>
                  <a:srgbClr val="000000"/>
                </a:solidFill>
                <a:latin typeface="Consolas" panose="020B0609020204030204" pitchFamily="49" charset="0"/>
              </a:rPr>
              <a:t>soo</a:t>
            </a:r>
            <a:r>
              <a:rPr lang="en-US" sz="700" dirty="0">
                <a:solidFill>
                  <a:srgbClr val="000000"/>
                </a:solidFill>
                <a:latin typeface="Consolas" panose="020B0609020204030204" pitchFamily="49" charset="0"/>
              </a:rPr>
              <a:t> &lt;&lt; </a:t>
            </a:r>
            <a:r>
              <a:rPr lang="en-US" sz="700" dirty="0">
                <a:solidFill>
                  <a:srgbClr val="2A00FF"/>
                </a:solidFill>
                <a:latin typeface="Consolas" panose="020B0609020204030204" pitchFamily="49" charset="0"/>
              </a:rPr>
              <a:t>" "</a:t>
            </a:r>
            <a:r>
              <a:rPr lang="en-US" sz="700" dirty="0">
                <a:solidFill>
                  <a:srgbClr val="000000"/>
                </a:solidFill>
                <a:latin typeface="Consolas" panose="020B0609020204030204" pitchFamily="49" charset="0"/>
              </a:rPr>
              <a:t> &lt;&lt; </a:t>
            </a:r>
            <a:r>
              <a:rPr lang="en-US" sz="700" dirty="0" err="1">
                <a:solidFill>
                  <a:srgbClr val="000000"/>
                </a:solidFill>
                <a:latin typeface="Consolas" panose="020B0609020204030204" pitchFamily="49" charset="0"/>
              </a:rPr>
              <a:t>loo.getEdge</a:t>
            </a:r>
            <a:r>
              <a:rPr lang="en-US" sz="700" dirty="0">
                <a:solidFill>
                  <a:srgbClr val="000000"/>
                </a:solidFill>
                <a:latin typeface="Consolas" panose="020B0609020204030204" pitchFamily="49" charset="0"/>
              </a:rPr>
              <a:t>() &lt;&lt; </a:t>
            </a:r>
            <a:r>
              <a:rPr lang="en-US" sz="700" dirty="0">
                <a:solidFill>
                  <a:srgbClr val="2A00FF"/>
                </a:solidFill>
                <a:latin typeface="Consolas" panose="020B0609020204030204" pitchFamily="49" charset="0"/>
              </a:rPr>
              <a:t>" "</a:t>
            </a:r>
            <a:r>
              <a:rPr lang="en-US" sz="700" dirty="0">
                <a:solidFill>
                  <a:srgbClr val="000000"/>
                </a:solidFill>
                <a:latin typeface="Consolas" panose="020B0609020204030204" pitchFamily="49" charset="0"/>
              </a:rPr>
              <a:t> &lt;&lt; </a:t>
            </a:r>
            <a:r>
              <a:rPr lang="en-US" sz="700" dirty="0" err="1">
                <a:solidFill>
                  <a:srgbClr val="000000"/>
                </a:solidFill>
                <a:latin typeface="Consolas" panose="020B0609020204030204" pitchFamily="49" charset="0"/>
              </a:rPr>
              <a:t>doo.getEdge</a:t>
            </a:r>
            <a:r>
              <a:rPr lang="en-US" sz="700" dirty="0">
                <a:solidFill>
                  <a:srgbClr val="000000"/>
                </a:solidFill>
                <a:latin typeface="Consolas" panose="020B0609020204030204" pitchFamily="49" charset="0"/>
              </a:rPr>
              <a:t>() &lt;&lt; </a:t>
            </a:r>
            <a:r>
              <a:rPr lang="en-US" sz="700" b="1" dirty="0">
                <a:solidFill>
                  <a:srgbClr val="642880"/>
                </a:solidFill>
                <a:latin typeface="Consolas" panose="020B0609020204030204" pitchFamily="49" charset="0"/>
              </a:rPr>
              <a:t>endl</a:t>
            </a:r>
            <a:r>
              <a:rPr lang="en-US" sz="700" b="1" dirty="0">
                <a:solidFill>
                  <a:srgbClr val="000000"/>
                </a:solidFill>
                <a:latin typeface="Consolas" panose="020B0609020204030204" pitchFamily="49" charset="0"/>
              </a:rPr>
              <a:t>;</a:t>
            </a:r>
          </a:p>
          <a:p>
            <a:endParaRPr lang="en-US" sz="700" dirty="0">
              <a:latin typeface="Consolas" panose="020B0609020204030204" pitchFamily="49" charset="0"/>
            </a:endParaRPr>
          </a:p>
          <a:p>
            <a:r>
              <a:rPr lang="en-US" sz="700" b="1" dirty="0">
                <a:solidFill>
                  <a:srgbClr val="7F0055"/>
                </a:solidFill>
                <a:latin typeface="Consolas" panose="020B0609020204030204" pitchFamily="49" charset="0"/>
              </a:rPr>
              <a:t>return</a:t>
            </a:r>
            <a:r>
              <a:rPr lang="en-US" sz="700" b="1" dirty="0">
                <a:solidFill>
                  <a:srgbClr val="000000"/>
                </a:solidFill>
                <a:latin typeface="Consolas" panose="020B0609020204030204" pitchFamily="49" charset="0"/>
              </a:rPr>
              <a:t> 0;</a:t>
            </a:r>
          </a:p>
          <a:p>
            <a:r>
              <a:rPr lang="en-US" sz="700" dirty="0">
                <a:solidFill>
                  <a:srgbClr val="000000"/>
                </a:solidFill>
                <a:latin typeface="Consolas" panose="020B0609020204030204" pitchFamily="49" charset="0"/>
              </a:rPr>
              <a:t>}</a:t>
            </a:r>
            <a:endParaRPr lang="en-US" sz="1200" dirty="0"/>
          </a:p>
        </p:txBody>
      </p:sp>
      <p:sp>
        <p:nvSpPr>
          <p:cNvPr id="6" name="Rectangle 5">
            <a:extLst>
              <a:ext uri="{FF2B5EF4-FFF2-40B4-BE49-F238E27FC236}">
                <a16:creationId xmlns:a16="http://schemas.microsoft.com/office/drawing/2014/main" id="{E4F11776-7049-47D9-892D-EB9843F9DC6A}"/>
              </a:ext>
            </a:extLst>
          </p:cNvPr>
          <p:cNvSpPr/>
          <p:nvPr/>
        </p:nvSpPr>
        <p:spPr>
          <a:xfrm>
            <a:off x="5498881" y="2070539"/>
            <a:ext cx="3016469" cy="1785104"/>
          </a:xfrm>
          <a:prstGeom prst="rect">
            <a:avLst/>
          </a:prstGeom>
          <a:solidFill>
            <a:schemeClr val="bg2"/>
          </a:solidFill>
        </p:spPr>
        <p:txBody>
          <a:bodyPr wrap="square">
            <a:spAutoFit/>
          </a:bodyPr>
          <a:lstStyle/>
          <a:p>
            <a:r>
              <a:rPr lang="en-US" sz="1000" dirty="0">
                <a:solidFill>
                  <a:srgbClr val="005032"/>
                </a:solidFill>
                <a:latin typeface="Consolas" panose="020B0609020204030204" pitchFamily="49" charset="0"/>
              </a:rPr>
              <a:t>Cube</a:t>
            </a:r>
            <a:r>
              <a:rPr lang="en-US" sz="1000" dirty="0">
                <a:solidFill>
                  <a:srgbClr val="000000"/>
                </a:solidFill>
                <a:latin typeface="Consolas" panose="020B0609020204030204" pitchFamily="49" charset="0"/>
              </a:rPr>
              <a:t> </a:t>
            </a:r>
            <a:r>
              <a:rPr lang="en-US" sz="1000" b="1" dirty="0">
                <a:solidFill>
                  <a:srgbClr val="000000"/>
                </a:solidFill>
                <a:latin typeface="Consolas" panose="020B0609020204030204" pitchFamily="49" charset="0"/>
              </a:rPr>
              <a:t>Cube::operator*(</a:t>
            </a:r>
            <a:r>
              <a:rPr lang="en-US" sz="1000" b="1" dirty="0">
                <a:solidFill>
                  <a:srgbClr val="7F0055"/>
                </a:solidFill>
                <a:latin typeface="Consolas" panose="020B0609020204030204" pitchFamily="49" charset="0"/>
              </a:rPr>
              <a:t>const</a:t>
            </a:r>
            <a:r>
              <a:rPr lang="en-US" sz="1000" b="1" dirty="0">
                <a:solidFill>
                  <a:srgbClr val="000000"/>
                </a:solidFill>
                <a:latin typeface="Consolas" panose="020B0609020204030204" pitchFamily="49" charset="0"/>
              </a:rPr>
              <a:t> </a:t>
            </a:r>
            <a:r>
              <a:rPr lang="en-US" sz="1000" b="1" dirty="0">
                <a:solidFill>
                  <a:srgbClr val="005032"/>
                </a:solidFill>
                <a:latin typeface="Consolas" panose="020B0609020204030204" pitchFamily="49" charset="0"/>
              </a:rPr>
              <a:t>Cube</a:t>
            </a:r>
            <a:r>
              <a:rPr lang="en-US" sz="1000" b="1" dirty="0">
                <a:solidFill>
                  <a:srgbClr val="000000"/>
                </a:solidFill>
                <a:latin typeface="Consolas" panose="020B0609020204030204" pitchFamily="49" charset="0"/>
              </a:rPr>
              <a:t> &amp; </a:t>
            </a:r>
            <a:r>
              <a:rPr lang="en-US" sz="1000" b="1" dirty="0" err="1">
                <a:solidFill>
                  <a:srgbClr val="000000"/>
                </a:solidFill>
                <a:latin typeface="Consolas" panose="020B0609020204030204" pitchFamily="49" charset="0"/>
              </a:rPr>
              <a:t>rhs</a:t>
            </a:r>
            <a:r>
              <a:rPr lang="en-US" sz="1000" b="1"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    </a:t>
            </a:r>
            <a:r>
              <a:rPr lang="en-US" sz="1000" dirty="0">
                <a:solidFill>
                  <a:srgbClr val="005032"/>
                </a:solidFill>
                <a:latin typeface="Consolas" panose="020B0609020204030204" pitchFamily="49" charset="0"/>
              </a:rPr>
              <a:t>Cube</a:t>
            </a:r>
            <a:r>
              <a:rPr lang="en-US" sz="1000" dirty="0">
                <a:solidFill>
                  <a:srgbClr val="000000"/>
                </a:solidFill>
                <a:latin typeface="Consolas" panose="020B0609020204030204" pitchFamily="49" charset="0"/>
              </a:rPr>
              <a:t> </a:t>
            </a:r>
            <a:r>
              <a:rPr lang="en-US" sz="1000" dirty="0" err="1">
                <a:solidFill>
                  <a:srgbClr val="000000"/>
                </a:solidFill>
                <a:latin typeface="Consolas" panose="020B0609020204030204" pitchFamily="49" charset="0"/>
              </a:rPr>
              <a:t>tmpcube</a:t>
            </a:r>
            <a:r>
              <a:rPr lang="en-US" sz="1000"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    </a:t>
            </a:r>
            <a:r>
              <a:rPr lang="en-US" sz="1000" dirty="0" err="1">
                <a:solidFill>
                  <a:srgbClr val="000000"/>
                </a:solidFill>
                <a:latin typeface="Consolas" panose="020B0609020204030204" pitchFamily="49" charset="0"/>
              </a:rPr>
              <a:t>tmpcube.</a:t>
            </a:r>
            <a:r>
              <a:rPr lang="en-US" sz="1000" dirty="0" err="1">
                <a:solidFill>
                  <a:srgbClr val="0000C0"/>
                </a:solidFill>
                <a:latin typeface="Consolas" panose="020B0609020204030204" pitchFamily="49" charset="0"/>
              </a:rPr>
              <a:t>edge</a:t>
            </a:r>
            <a:r>
              <a:rPr lang="en-US" sz="1000" dirty="0">
                <a:solidFill>
                  <a:srgbClr val="000000"/>
                </a:solidFill>
                <a:latin typeface="Consolas" panose="020B0609020204030204" pitchFamily="49" charset="0"/>
              </a:rPr>
              <a:t> = </a:t>
            </a:r>
            <a:r>
              <a:rPr lang="en-US" sz="1000" dirty="0">
                <a:solidFill>
                  <a:srgbClr val="0000C0"/>
                </a:solidFill>
                <a:latin typeface="Consolas" panose="020B0609020204030204" pitchFamily="49" charset="0"/>
              </a:rPr>
              <a:t>edge</a:t>
            </a:r>
            <a:r>
              <a:rPr lang="en-US" sz="1000" dirty="0">
                <a:solidFill>
                  <a:srgbClr val="000000"/>
                </a:solidFill>
                <a:latin typeface="Consolas" panose="020B0609020204030204" pitchFamily="49" charset="0"/>
              </a:rPr>
              <a:t> * </a:t>
            </a:r>
            <a:r>
              <a:rPr lang="en-US" sz="1000" dirty="0" err="1">
                <a:solidFill>
                  <a:srgbClr val="000000"/>
                </a:solidFill>
                <a:latin typeface="Consolas" panose="020B0609020204030204" pitchFamily="49" charset="0"/>
              </a:rPr>
              <a:t>rhs.</a:t>
            </a:r>
            <a:r>
              <a:rPr lang="en-US" sz="1000" dirty="0" err="1">
                <a:solidFill>
                  <a:srgbClr val="0000C0"/>
                </a:solidFill>
                <a:latin typeface="Consolas" panose="020B0609020204030204" pitchFamily="49" charset="0"/>
              </a:rPr>
              <a:t>edge</a:t>
            </a:r>
            <a:r>
              <a:rPr lang="en-US" sz="1000"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return</a:t>
            </a:r>
            <a:r>
              <a:rPr lang="en-US" sz="1000" b="1" dirty="0">
                <a:solidFill>
                  <a:srgbClr val="000000"/>
                </a:solidFill>
                <a:latin typeface="Consolas" panose="020B0609020204030204" pitchFamily="49" charset="0"/>
              </a:rPr>
              <a:t> </a:t>
            </a:r>
            <a:r>
              <a:rPr lang="en-US" sz="1000" b="1" dirty="0" err="1">
                <a:solidFill>
                  <a:srgbClr val="000000"/>
                </a:solidFill>
                <a:latin typeface="Consolas" panose="020B0609020204030204" pitchFamily="49" charset="0"/>
              </a:rPr>
              <a:t>tmpcube</a:t>
            </a:r>
            <a:r>
              <a:rPr lang="en-US" sz="1000" b="1"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a:t>
            </a:r>
          </a:p>
          <a:p>
            <a:r>
              <a:rPr lang="en-US" sz="1000" b="1" dirty="0">
                <a:solidFill>
                  <a:srgbClr val="7F0055"/>
                </a:solidFill>
                <a:latin typeface="Consolas" panose="020B0609020204030204" pitchFamily="49" charset="0"/>
              </a:rPr>
              <a:t>bool</a:t>
            </a:r>
            <a:r>
              <a:rPr lang="en-US" sz="1000" b="1" dirty="0">
                <a:solidFill>
                  <a:srgbClr val="000000"/>
                </a:solidFill>
                <a:latin typeface="Consolas" panose="020B0609020204030204" pitchFamily="49" charset="0"/>
              </a:rPr>
              <a:t> Cube::operator&lt;(</a:t>
            </a:r>
            <a:r>
              <a:rPr lang="en-US" sz="1000" b="1" dirty="0">
                <a:solidFill>
                  <a:srgbClr val="7F0055"/>
                </a:solidFill>
                <a:latin typeface="Consolas" panose="020B0609020204030204" pitchFamily="49" charset="0"/>
              </a:rPr>
              <a:t>const</a:t>
            </a:r>
            <a:r>
              <a:rPr lang="en-US" sz="1000" b="1" dirty="0">
                <a:solidFill>
                  <a:srgbClr val="000000"/>
                </a:solidFill>
                <a:latin typeface="Consolas" panose="020B0609020204030204" pitchFamily="49" charset="0"/>
              </a:rPr>
              <a:t> </a:t>
            </a:r>
            <a:r>
              <a:rPr lang="en-US" sz="1000" b="1" dirty="0">
                <a:solidFill>
                  <a:srgbClr val="005032"/>
                </a:solidFill>
                <a:latin typeface="Consolas" panose="020B0609020204030204" pitchFamily="49" charset="0"/>
              </a:rPr>
              <a:t>Cube</a:t>
            </a:r>
            <a:r>
              <a:rPr lang="en-US" sz="1000" b="1" dirty="0">
                <a:solidFill>
                  <a:srgbClr val="000000"/>
                </a:solidFill>
                <a:latin typeface="Consolas" panose="020B0609020204030204" pitchFamily="49" charset="0"/>
              </a:rPr>
              <a:t> &amp; </a:t>
            </a:r>
            <a:r>
              <a:rPr lang="en-US" sz="1000" b="1" dirty="0" err="1">
                <a:solidFill>
                  <a:srgbClr val="000000"/>
                </a:solidFill>
                <a:latin typeface="Consolas" panose="020B0609020204030204" pitchFamily="49" charset="0"/>
              </a:rPr>
              <a:t>rhs</a:t>
            </a:r>
            <a:r>
              <a:rPr lang="en-US" sz="1000" b="1"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if</a:t>
            </a:r>
            <a:r>
              <a:rPr lang="en-US" sz="1000" b="1" dirty="0">
                <a:solidFill>
                  <a:srgbClr val="000000"/>
                </a:solidFill>
                <a:latin typeface="Consolas" panose="020B0609020204030204" pitchFamily="49" charset="0"/>
              </a:rPr>
              <a:t>(</a:t>
            </a:r>
            <a:r>
              <a:rPr lang="en-US" sz="1000" b="1" dirty="0">
                <a:solidFill>
                  <a:srgbClr val="0000C0"/>
                </a:solidFill>
                <a:latin typeface="Consolas" panose="020B0609020204030204" pitchFamily="49" charset="0"/>
              </a:rPr>
              <a:t>edge</a:t>
            </a:r>
            <a:r>
              <a:rPr lang="en-US" sz="1000" b="1" dirty="0">
                <a:solidFill>
                  <a:srgbClr val="000000"/>
                </a:solidFill>
                <a:latin typeface="Consolas" panose="020B0609020204030204" pitchFamily="49" charset="0"/>
              </a:rPr>
              <a:t> &lt; </a:t>
            </a:r>
            <a:r>
              <a:rPr lang="en-US" sz="1000" b="1" dirty="0" err="1">
                <a:solidFill>
                  <a:srgbClr val="000000"/>
                </a:solidFill>
                <a:latin typeface="Consolas" panose="020B0609020204030204" pitchFamily="49" charset="0"/>
              </a:rPr>
              <a:t>rhs.</a:t>
            </a:r>
            <a:r>
              <a:rPr lang="en-US" sz="1000" b="1" dirty="0" err="1">
                <a:solidFill>
                  <a:srgbClr val="0000C0"/>
                </a:solidFill>
                <a:latin typeface="Consolas" panose="020B0609020204030204" pitchFamily="49" charset="0"/>
              </a:rPr>
              <a:t>edge</a:t>
            </a:r>
            <a:r>
              <a:rPr lang="en-US" sz="1000" b="1"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return</a:t>
            </a:r>
            <a:r>
              <a:rPr lang="en-US" sz="1000" b="1"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true</a:t>
            </a:r>
            <a:r>
              <a:rPr lang="en-US" sz="1000" b="1"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else</a:t>
            </a:r>
          </a:p>
          <a:p>
            <a:r>
              <a:rPr lang="en-US" sz="1000"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return</a:t>
            </a:r>
            <a:r>
              <a:rPr lang="en-US" sz="1000" b="1"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false</a:t>
            </a:r>
            <a:r>
              <a:rPr lang="en-US" sz="1000" b="1"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a:t>
            </a:r>
            <a:endParaRPr lang="en-US" dirty="0"/>
          </a:p>
        </p:txBody>
      </p:sp>
      <p:pic>
        <p:nvPicPr>
          <p:cNvPr id="7" name="Picture 6">
            <a:extLst>
              <a:ext uri="{FF2B5EF4-FFF2-40B4-BE49-F238E27FC236}">
                <a16:creationId xmlns:a16="http://schemas.microsoft.com/office/drawing/2014/main" id="{21018DE6-6003-4B2F-8C2C-9B5ADC6A9CCA}"/>
              </a:ext>
            </a:extLst>
          </p:cNvPr>
          <p:cNvPicPr>
            <a:picLocks noChangeAspect="1"/>
          </p:cNvPicPr>
          <p:nvPr/>
        </p:nvPicPr>
        <p:blipFill rotWithShape="1">
          <a:blip r:embed="rId4"/>
          <a:srcRect l="24483" t="67391" r="64023" b="28439"/>
          <a:stretch/>
        </p:blipFill>
        <p:spPr>
          <a:xfrm>
            <a:off x="5845793" y="5034455"/>
            <a:ext cx="2293155" cy="504497"/>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9" name="Ink 8">
                <a:extLst>
                  <a:ext uri="{FF2B5EF4-FFF2-40B4-BE49-F238E27FC236}">
                    <a16:creationId xmlns:a16="http://schemas.microsoft.com/office/drawing/2014/main" id="{41ABCB0C-71F0-4342-8A7C-773CD239151E}"/>
                  </a:ext>
                </a:extLst>
              </p14:cNvPr>
              <p14:cNvContentPartPr/>
              <p14:nvPr>
                <p:extLst>
                  <p:ext uri="{42D2F446-02D8-4167-A562-619A0277C38B}">
                    <p15:isNarration xmlns:p15="http://schemas.microsoft.com/office/powerpoint/2012/main" val="1"/>
                  </p:ext>
                </p:extLst>
              </p14:nvPr>
            </p14:nvContentPartPr>
            <p14:xfrm>
              <a:off x="1583280" y="2256120"/>
              <a:ext cx="6444720" cy="3540600"/>
            </p14:xfrm>
          </p:contentPart>
        </mc:Choice>
        <mc:Fallback>
          <p:pic>
            <p:nvPicPr>
              <p:cNvPr id="9" name="Ink 8">
                <a:extLst>
                  <a:ext uri="{FF2B5EF4-FFF2-40B4-BE49-F238E27FC236}">
                    <a16:creationId xmlns:a16="http://schemas.microsoft.com/office/drawing/2014/main" id="{41ABCB0C-71F0-4342-8A7C-773CD239151E}"/>
                  </a:ext>
                </a:extLst>
              </p:cNvPr>
              <p:cNvPicPr>
                <a:picLocks noGrp="1" noRot="1" noChangeAspect="1" noMove="1" noResize="1" noEditPoints="1" noAdjustHandles="1" noChangeArrowheads="1" noChangeShapeType="1"/>
              </p:cNvPicPr>
              <p:nvPr/>
            </p:nvPicPr>
            <p:blipFill>
              <a:blip r:embed="rId6"/>
              <a:stretch>
                <a:fillRect/>
              </a:stretch>
            </p:blipFill>
            <p:spPr>
              <a:xfrm>
                <a:off x="1573920" y="2246760"/>
                <a:ext cx="6463440" cy="3559320"/>
              </a:xfrm>
              <a:prstGeom prst="rect">
                <a:avLst/>
              </a:prstGeom>
            </p:spPr>
          </p:pic>
        </mc:Fallback>
      </mc:AlternateContent>
      <p:pic>
        <p:nvPicPr>
          <p:cNvPr id="10" name="Audio 9">
            <a:hlinkClick r:id="" action="ppaction://media"/>
            <a:extLst>
              <a:ext uri="{FF2B5EF4-FFF2-40B4-BE49-F238E27FC236}">
                <a16:creationId xmlns:a16="http://schemas.microsoft.com/office/drawing/2014/main" id="{F71131DF-447B-4A4F-89E8-14AAB51374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97826952"/>
      </p:ext>
    </p:extLst>
  </p:cSld>
  <p:clrMapOvr>
    <a:masterClrMapping/>
  </p:clrMapOvr>
  <mc:AlternateContent xmlns:mc="http://schemas.openxmlformats.org/markup-compatibility/2006">
    <mc:Choice xmlns:p14="http://schemas.microsoft.com/office/powerpoint/2010/main" Requires="p14">
      <p:transition spd="slow" p14:dur="2000" advTm="145834"/>
    </mc:Choice>
    <mc:Fallback>
      <p:transition spd="slow" advTm="145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DEAC-F39A-4534-A3DF-2ED3046B3B37}"/>
              </a:ext>
            </a:extLst>
          </p:cNvPr>
          <p:cNvSpPr>
            <a:spLocks noGrp="1"/>
          </p:cNvSpPr>
          <p:nvPr>
            <p:ph type="title"/>
          </p:nvPr>
        </p:nvSpPr>
        <p:spPr/>
        <p:txBody>
          <a:bodyPr>
            <a:normAutofit fontScale="90000"/>
          </a:bodyPr>
          <a:lstStyle/>
          <a:p>
            <a:r>
              <a:rPr lang="en-US" dirty="0"/>
              <a:t>Function Templates</a:t>
            </a:r>
          </a:p>
        </p:txBody>
      </p:sp>
      <p:sp>
        <p:nvSpPr>
          <p:cNvPr id="3" name="Content Placeholder 2">
            <a:extLst>
              <a:ext uri="{FF2B5EF4-FFF2-40B4-BE49-F238E27FC236}">
                <a16:creationId xmlns:a16="http://schemas.microsoft.com/office/drawing/2014/main" id="{60C300BF-9677-4699-BED3-9F0184AE85FC}"/>
              </a:ext>
            </a:extLst>
          </p:cNvPr>
          <p:cNvSpPr>
            <a:spLocks noGrp="1"/>
          </p:cNvSpPr>
          <p:nvPr>
            <p:ph idx="1"/>
          </p:nvPr>
        </p:nvSpPr>
        <p:spPr/>
        <p:txBody>
          <a:bodyPr>
            <a:normAutofit/>
          </a:bodyPr>
          <a:lstStyle/>
          <a:p>
            <a:r>
              <a:rPr lang="en-US" dirty="0"/>
              <a:t>Template – example</a:t>
            </a:r>
          </a:p>
          <a:p>
            <a:pPr lvl="1"/>
            <a:r>
              <a:rPr lang="en-US" dirty="0"/>
              <a:t>Calculate the max of 2 values (type independent)</a:t>
            </a:r>
          </a:p>
        </p:txBody>
      </p:sp>
      <p:sp>
        <p:nvSpPr>
          <p:cNvPr id="4" name="Rectangle 3">
            <a:extLst>
              <a:ext uri="{FF2B5EF4-FFF2-40B4-BE49-F238E27FC236}">
                <a16:creationId xmlns:a16="http://schemas.microsoft.com/office/drawing/2014/main" id="{D0D2CD6A-9710-4831-B654-A49259C79BAF}"/>
              </a:ext>
            </a:extLst>
          </p:cNvPr>
          <p:cNvSpPr/>
          <p:nvPr/>
        </p:nvSpPr>
        <p:spPr>
          <a:xfrm>
            <a:off x="420414" y="2070539"/>
            <a:ext cx="4424855" cy="4616648"/>
          </a:xfrm>
          <a:prstGeom prst="rect">
            <a:avLst/>
          </a:prstGeom>
          <a:solidFill>
            <a:schemeClr val="tx2">
              <a:lumMod val="20000"/>
              <a:lumOff val="80000"/>
            </a:schemeClr>
          </a:solidFill>
        </p:spPr>
        <p:txBody>
          <a:bodyPr wrap="square">
            <a:spAutoFit/>
          </a:bodyPr>
          <a:lstStyle/>
          <a:p>
            <a:r>
              <a:rPr lang="en-US" sz="700" dirty="0">
                <a:solidFill>
                  <a:srgbClr val="3F7F5F"/>
                </a:solidFill>
                <a:latin typeface="Consolas" panose="020B0609020204030204" pitchFamily="49" charset="0"/>
              </a:rPr>
              <a:t>/*</a:t>
            </a:r>
          </a:p>
          <a:p>
            <a:r>
              <a:rPr lang="en-US" sz="700" dirty="0">
                <a:solidFill>
                  <a:srgbClr val="3F7F5F"/>
                </a:solidFill>
                <a:latin typeface="Consolas" panose="020B0609020204030204" pitchFamily="49" charset="0"/>
              </a:rPr>
              <a:t> * my_max.cpp</a:t>
            </a:r>
          </a:p>
          <a:p>
            <a:r>
              <a:rPr lang="en-US" sz="700" dirty="0">
                <a:solidFill>
                  <a:srgbClr val="3F7F5F"/>
                </a:solidFill>
                <a:latin typeface="Consolas" panose="020B0609020204030204" pitchFamily="49" charset="0"/>
              </a:rPr>
              <a:t> *</a:t>
            </a:r>
          </a:p>
          <a:p>
            <a:r>
              <a:rPr lang="en-US" sz="700" dirty="0">
                <a:solidFill>
                  <a:srgbClr val="3F7F5F"/>
                </a:solidFill>
                <a:latin typeface="Consolas" panose="020B0609020204030204" pitchFamily="49" charset="0"/>
              </a:rPr>
              <a:t> *  Created on: </a:t>
            </a:r>
            <a:r>
              <a:rPr lang="en-US" sz="700" u="sng" dirty="0">
                <a:solidFill>
                  <a:srgbClr val="3F7F5F"/>
                </a:solidFill>
                <a:latin typeface="Consolas" panose="020B0609020204030204" pitchFamily="49" charset="0"/>
              </a:rPr>
              <a:t>Apr 26, 2019</a:t>
            </a:r>
          </a:p>
          <a:p>
            <a:r>
              <a:rPr lang="en-US" sz="700" dirty="0">
                <a:solidFill>
                  <a:srgbClr val="3F7F5F"/>
                </a:solidFill>
                <a:latin typeface="Consolas" panose="020B0609020204030204" pitchFamily="49" charset="0"/>
              </a:rPr>
              <a:t> *      Author: johnsontimoj</a:t>
            </a:r>
          </a:p>
          <a:p>
            <a:r>
              <a:rPr lang="en-US" sz="700" dirty="0">
                <a:solidFill>
                  <a:srgbClr val="3F7F5F"/>
                </a:solidFill>
                <a:latin typeface="Consolas" panose="020B0609020204030204" pitchFamily="49" charset="0"/>
              </a:rPr>
              <a:t> */</a:t>
            </a:r>
          </a:p>
          <a:p>
            <a:r>
              <a:rPr lang="en-US" sz="700" dirty="0">
                <a:solidFill>
                  <a:srgbClr val="3F7F5F"/>
                </a:solidFill>
                <a:latin typeface="Consolas" panose="020B0609020204030204" pitchFamily="49" charset="0"/>
              </a:rPr>
              <a:t>////////////////////////////////</a:t>
            </a:r>
          </a:p>
          <a:p>
            <a:r>
              <a:rPr lang="en-US" sz="700" dirty="0">
                <a:solidFill>
                  <a:srgbClr val="3F7F5F"/>
                </a:solidFill>
                <a:latin typeface="Consolas" panose="020B0609020204030204" pitchFamily="49" charset="0"/>
              </a:rPr>
              <a:t>// Template example file - find max</a:t>
            </a:r>
          </a:p>
          <a:p>
            <a:r>
              <a:rPr lang="en-US" sz="700" dirty="0">
                <a:solidFill>
                  <a:srgbClr val="3F7F5F"/>
                </a:solidFill>
                <a:latin typeface="Consolas" panose="020B0609020204030204" pitchFamily="49" charset="0"/>
              </a:rPr>
              <a:t>////////////////////////////////</a:t>
            </a:r>
          </a:p>
          <a:p>
            <a:r>
              <a:rPr lang="en-US" sz="700" b="1" dirty="0">
                <a:solidFill>
                  <a:srgbClr val="7F0055"/>
                </a:solidFill>
                <a:latin typeface="Consolas" panose="020B0609020204030204" pitchFamily="49" charset="0"/>
              </a:rPr>
              <a:t>#include</a:t>
            </a:r>
            <a:r>
              <a:rPr lang="en-US" sz="700" b="1" dirty="0">
                <a:solidFill>
                  <a:srgbClr val="000000"/>
                </a:solidFill>
                <a:latin typeface="Consolas" panose="020B0609020204030204" pitchFamily="49" charset="0"/>
              </a:rPr>
              <a:t> </a:t>
            </a:r>
            <a:r>
              <a:rPr lang="en-US" sz="700" b="1" dirty="0">
                <a:solidFill>
                  <a:srgbClr val="2A00FF"/>
                </a:solidFill>
                <a:latin typeface="Consolas" panose="020B0609020204030204" pitchFamily="49" charset="0"/>
              </a:rPr>
              <a:t>&lt;iostream&gt;</a:t>
            </a:r>
          </a:p>
          <a:p>
            <a:r>
              <a:rPr lang="en-US" sz="700" b="1" dirty="0">
                <a:solidFill>
                  <a:srgbClr val="7F0055"/>
                </a:solidFill>
                <a:latin typeface="Consolas" panose="020B0609020204030204" pitchFamily="49" charset="0"/>
              </a:rPr>
              <a:t>#include</a:t>
            </a:r>
            <a:r>
              <a:rPr lang="en-US" sz="700" b="1" dirty="0">
                <a:solidFill>
                  <a:srgbClr val="000000"/>
                </a:solidFill>
                <a:latin typeface="Consolas" panose="020B0609020204030204" pitchFamily="49" charset="0"/>
              </a:rPr>
              <a:t> </a:t>
            </a:r>
            <a:r>
              <a:rPr lang="en-US" sz="700" b="1" dirty="0">
                <a:solidFill>
                  <a:srgbClr val="2A00FF"/>
                </a:solidFill>
                <a:latin typeface="Consolas" panose="020B0609020204030204" pitchFamily="49" charset="0"/>
              </a:rPr>
              <a:t>&lt;string&gt;</a:t>
            </a:r>
          </a:p>
          <a:p>
            <a:r>
              <a:rPr lang="en-US" sz="700" b="1" dirty="0">
                <a:solidFill>
                  <a:srgbClr val="7F0055"/>
                </a:solidFill>
                <a:latin typeface="Consolas" panose="020B0609020204030204" pitchFamily="49" charset="0"/>
              </a:rPr>
              <a:t>using</a:t>
            </a:r>
            <a:r>
              <a:rPr lang="en-US" sz="700" b="1" dirty="0">
                <a:solidFill>
                  <a:srgbClr val="000000"/>
                </a:solidFill>
                <a:latin typeface="Consolas" panose="020B0609020204030204" pitchFamily="49" charset="0"/>
              </a:rPr>
              <a:t> </a:t>
            </a:r>
            <a:r>
              <a:rPr lang="en-US" sz="700" b="1" dirty="0">
                <a:solidFill>
                  <a:srgbClr val="7F0055"/>
                </a:solidFill>
                <a:latin typeface="Consolas" panose="020B0609020204030204" pitchFamily="49" charset="0"/>
              </a:rPr>
              <a:t>namespace</a:t>
            </a:r>
            <a:r>
              <a:rPr lang="en-US" sz="700" b="1" dirty="0">
                <a:solidFill>
                  <a:srgbClr val="000000"/>
                </a:solidFill>
                <a:latin typeface="Consolas" panose="020B0609020204030204" pitchFamily="49" charset="0"/>
              </a:rPr>
              <a:t> std;</a:t>
            </a:r>
          </a:p>
          <a:p>
            <a:endParaRPr lang="en-US" sz="700" dirty="0">
              <a:latin typeface="Consolas" panose="020B0609020204030204" pitchFamily="49" charset="0"/>
            </a:endParaRPr>
          </a:p>
          <a:p>
            <a:r>
              <a:rPr lang="en-US" sz="700" dirty="0">
                <a:solidFill>
                  <a:srgbClr val="3F7F5F"/>
                </a:solidFill>
                <a:latin typeface="Consolas" panose="020B0609020204030204" pitchFamily="49" charset="0"/>
              </a:rPr>
              <a:t>/////////////////</a:t>
            </a:r>
          </a:p>
          <a:p>
            <a:r>
              <a:rPr lang="en-US" sz="700" dirty="0">
                <a:solidFill>
                  <a:srgbClr val="3F7F5F"/>
                </a:solidFill>
                <a:latin typeface="Consolas" panose="020B0609020204030204" pitchFamily="49" charset="0"/>
              </a:rPr>
              <a:t>// template</a:t>
            </a:r>
          </a:p>
          <a:p>
            <a:r>
              <a:rPr lang="en-US" sz="700" dirty="0">
                <a:solidFill>
                  <a:srgbClr val="3F7F5F"/>
                </a:solidFill>
                <a:latin typeface="Consolas" panose="020B0609020204030204" pitchFamily="49" charset="0"/>
              </a:rPr>
              <a:t>////////////////</a:t>
            </a:r>
          </a:p>
          <a:p>
            <a:r>
              <a:rPr lang="en-US" sz="700" b="1" dirty="0">
                <a:solidFill>
                  <a:srgbClr val="7F0055"/>
                </a:solidFill>
                <a:latin typeface="Consolas" panose="020B0609020204030204" pitchFamily="49" charset="0"/>
              </a:rPr>
              <a:t>template</a:t>
            </a:r>
            <a:r>
              <a:rPr lang="en-US" sz="700" b="1" dirty="0">
                <a:solidFill>
                  <a:srgbClr val="000000"/>
                </a:solidFill>
                <a:latin typeface="Consolas" panose="020B0609020204030204" pitchFamily="49" charset="0"/>
              </a:rPr>
              <a:t> &lt;</a:t>
            </a:r>
            <a:r>
              <a:rPr lang="en-US" sz="700" b="1" dirty="0">
                <a:solidFill>
                  <a:srgbClr val="7F0055"/>
                </a:solidFill>
                <a:latin typeface="Consolas" panose="020B0609020204030204" pitchFamily="49" charset="0"/>
              </a:rPr>
              <a:t>class</a:t>
            </a:r>
            <a:r>
              <a:rPr lang="en-US" sz="700" b="1" dirty="0">
                <a:solidFill>
                  <a:srgbClr val="000000"/>
                </a:solidFill>
                <a:latin typeface="Consolas" panose="020B0609020204030204" pitchFamily="49" charset="0"/>
              </a:rPr>
              <a:t> </a:t>
            </a:r>
            <a:r>
              <a:rPr lang="en-US" sz="700" b="1" dirty="0">
                <a:solidFill>
                  <a:srgbClr val="644632"/>
                </a:solidFill>
                <a:latin typeface="Consolas" panose="020B0609020204030204" pitchFamily="49" charset="0"/>
              </a:rPr>
              <a:t>T</a:t>
            </a:r>
            <a:r>
              <a:rPr lang="en-US" sz="700" b="1" dirty="0">
                <a:solidFill>
                  <a:srgbClr val="000000"/>
                </a:solidFill>
                <a:latin typeface="Consolas" panose="020B0609020204030204" pitchFamily="49" charset="0"/>
              </a:rPr>
              <a:t>&gt;</a:t>
            </a:r>
          </a:p>
          <a:p>
            <a:r>
              <a:rPr lang="fr-FR" sz="700" b="1" dirty="0">
                <a:solidFill>
                  <a:srgbClr val="644632"/>
                </a:solidFill>
                <a:latin typeface="Consolas" panose="020B0609020204030204" pitchFamily="49" charset="0"/>
              </a:rPr>
              <a:t>T</a:t>
            </a:r>
            <a:r>
              <a:rPr lang="fr-FR" sz="700" b="1" dirty="0">
                <a:solidFill>
                  <a:srgbClr val="000000"/>
                </a:solidFill>
                <a:latin typeface="Consolas" panose="020B0609020204030204" pitchFamily="49" charset="0"/>
              </a:rPr>
              <a:t> Max (</a:t>
            </a:r>
            <a:r>
              <a:rPr lang="fr-FR" sz="700" b="1" dirty="0">
                <a:solidFill>
                  <a:srgbClr val="644632"/>
                </a:solidFill>
                <a:latin typeface="Consolas" panose="020B0609020204030204" pitchFamily="49" charset="0"/>
              </a:rPr>
              <a:t>T</a:t>
            </a:r>
            <a:r>
              <a:rPr lang="fr-FR" sz="700" b="1" dirty="0">
                <a:solidFill>
                  <a:srgbClr val="000000"/>
                </a:solidFill>
                <a:latin typeface="Consolas" panose="020B0609020204030204" pitchFamily="49" charset="0"/>
              </a:rPr>
              <a:t> a, </a:t>
            </a:r>
            <a:r>
              <a:rPr lang="fr-FR" sz="700" b="1" dirty="0">
                <a:solidFill>
                  <a:srgbClr val="644632"/>
                </a:solidFill>
                <a:latin typeface="Consolas" panose="020B0609020204030204" pitchFamily="49" charset="0"/>
              </a:rPr>
              <a:t>T</a:t>
            </a:r>
            <a:r>
              <a:rPr lang="fr-FR" sz="700" b="1" dirty="0">
                <a:solidFill>
                  <a:srgbClr val="000000"/>
                </a:solidFill>
                <a:latin typeface="Consolas" panose="020B0609020204030204" pitchFamily="49" charset="0"/>
              </a:rPr>
              <a:t> b) {</a:t>
            </a:r>
          </a:p>
          <a:p>
            <a:r>
              <a:rPr lang="en-US" sz="700" dirty="0">
                <a:solidFill>
                  <a:srgbClr val="000000"/>
                </a:solidFill>
                <a:latin typeface="Consolas" panose="020B0609020204030204" pitchFamily="49" charset="0"/>
              </a:rPr>
              <a:t>   </a:t>
            </a:r>
            <a:r>
              <a:rPr lang="en-US" sz="700" b="1" dirty="0">
                <a:solidFill>
                  <a:srgbClr val="7F0055"/>
                </a:solidFill>
                <a:latin typeface="Consolas" panose="020B0609020204030204" pitchFamily="49" charset="0"/>
              </a:rPr>
              <a:t>return</a:t>
            </a:r>
            <a:r>
              <a:rPr lang="en-US" sz="700" b="1" dirty="0">
                <a:solidFill>
                  <a:srgbClr val="000000"/>
                </a:solidFill>
                <a:latin typeface="Consolas" panose="020B0609020204030204" pitchFamily="49" charset="0"/>
              </a:rPr>
              <a:t> a &lt; b ? b:a;</a:t>
            </a:r>
          </a:p>
          <a:p>
            <a:r>
              <a:rPr lang="en-US" sz="700" dirty="0">
                <a:solidFill>
                  <a:srgbClr val="000000"/>
                </a:solidFill>
                <a:latin typeface="Consolas" panose="020B0609020204030204" pitchFamily="49" charset="0"/>
              </a:rPr>
              <a:t>}</a:t>
            </a:r>
          </a:p>
          <a:p>
            <a:endParaRPr lang="en-US" sz="700" dirty="0">
              <a:latin typeface="Consolas" panose="020B0609020204030204" pitchFamily="49" charset="0"/>
            </a:endParaRPr>
          </a:p>
          <a:p>
            <a:r>
              <a:rPr lang="en-US" sz="700" b="1" dirty="0">
                <a:solidFill>
                  <a:srgbClr val="7F0055"/>
                </a:solidFill>
                <a:latin typeface="Consolas" panose="020B0609020204030204" pitchFamily="49" charset="0"/>
              </a:rPr>
              <a:t>int</a:t>
            </a:r>
            <a:r>
              <a:rPr lang="en-US" sz="700" b="1" dirty="0">
                <a:solidFill>
                  <a:srgbClr val="000000"/>
                </a:solidFill>
                <a:latin typeface="Consolas" panose="020B0609020204030204" pitchFamily="49" charset="0"/>
              </a:rPr>
              <a:t> main () {</a:t>
            </a:r>
          </a:p>
          <a:p>
            <a:r>
              <a:rPr lang="en-US" sz="700" dirty="0">
                <a:solidFill>
                  <a:srgbClr val="000000"/>
                </a:solidFill>
                <a:latin typeface="Consolas" panose="020B0609020204030204" pitchFamily="49" charset="0"/>
              </a:rPr>
              <a:t>   </a:t>
            </a:r>
            <a:r>
              <a:rPr lang="en-US" sz="700" b="1" dirty="0">
                <a:solidFill>
                  <a:srgbClr val="7F0055"/>
                </a:solidFill>
                <a:latin typeface="Consolas" panose="020B0609020204030204" pitchFamily="49" charset="0"/>
              </a:rPr>
              <a:t>int</a:t>
            </a:r>
            <a:r>
              <a:rPr lang="en-US" sz="700" b="1" dirty="0">
                <a:solidFill>
                  <a:srgbClr val="000000"/>
                </a:solidFill>
                <a:latin typeface="Consolas" panose="020B0609020204030204" pitchFamily="49" charset="0"/>
              </a:rPr>
              <a:t> i1 = 5;</a:t>
            </a:r>
          </a:p>
          <a:p>
            <a:r>
              <a:rPr lang="en-US" sz="700" dirty="0">
                <a:solidFill>
                  <a:srgbClr val="000000"/>
                </a:solidFill>
                <a:latin typeface="Consolas" panose="020B0609020204030204" pitchFamily="49" charset="0"/>
              </a:rPr>
              <a:t>   </a:t>
            </a:r>
            <a:r>
              <a:rPr lang="en-US" sz="700" b="1" dirty="0">
                <a:solidFill>
                  <a:srgbClr val="7F0055"/>
                </a:solidFill>
                <a:latin typeface="Consolas" panose="020B0609020204030204" pitchFamily="49" charset="0"/>
              </a:rPr>
              <a:t>int</a:t>
            </a:r>
            <a:r>
              <a:rPr lang="en-US" sz="700" b="1" dirty="0">
                <a:solidFill>
                  <a:srgbClr val="000000"/>
                </a:solidFill>
                <a:latin typeface="Consolas" panose="020B0609020204030204" pitchFamily="49" charset="0"/>
              </a:rPr>
              <a:t> i2 = 7;</a:t>
            </a:r>
          </a:p>
          <a:p>
            <a:r>
              <a:rPr lang="nn-NO" sz="700" dirty="0">
                <a:solidFill>
                  <a:srgbClr val="000000"/>
                </a:solidFill>
                <a:latin typeface="Consolas" panose="020B0609020204030204" pitchFamily="49" charset="0"/>
              </a:rPr>
              <a:t>   cout &lt;&lt; </a:t>
            </a:r>
            <a:r>
              <a:rPr lang="nn-NO" sz="700" dirty="0">
                <a:solidFill>
                  <a:srgbClr val="2A00FF"/>
                </a:solidFill>
                <a:latin typeface="Consolas" panose="020B0609020204030204" pitchFamily="49" charset="0"/>
              </a:rPr>
              <a:t>"Max(i1, i2): "</a:t>
            </a:r>
            <a:r>
              <a:rPr lang="nn-NO" sz="700" dirty="0">
                <a:solidFill>
                  <a:srgbClr val="000000"/>
                </a:solidFill>
                <a:latin typeface="Consolas" panose="020B0609020204030204" pitchFamily="49" charset="0"/>
              </a:rPr>
              <a:t> &lt;&lt; Max(i1, i2) &lt;&lt; </a:t>
            </a:r>
            <a:r>
              <a:rPr lang="nn-NO" sz="700" b="1" dirty="0">
                <a:solidFill>
                  <a:srgbClr val="642880"/>
                </a:solidFill>
                <a:latin typeface="Consolas" panose="020B0609020204030204" pitchFamily="49" charset="0"/>
              </a:rPr>
              <a:t>endl</a:t>
            </a:r>
            <a:r>
              <a:rPr lang="nn-NO" sz="700" b="1" dirty="0">
                <a:solidFill>
                  <a:srgbClr val="000000"/>
                </a:solidFill>
                <a:latin typeface="Consolas" panose="020B0609020204030204" pitchFamily="49" charset="0"/>
              </a:rPr>
              <a:t>;</a:t>
            </a:r>
          </a:p>
          <a:p>
            <a:endParaRPr lang="en-US" sz="700" dirty="0">
              <a:latin typeface="Consolas" panose="020B0609020204030204" pitchFamily="49" charset="0"/>
            </a:endParaRPr>
          </a:p>
          <a:p>
            <a:r>
              <a:rPr lang="en-US" sz="700" dirty="0">
                <a:solidFill>
                  <a:srgbClr val="000000"/>
                </a:solidFill>
                <a:latin typeface="Consolas" panose="020B0609020204030204" pitchFamily="49" charset="0"/>
              </a:rPr>
              <a:t>   </a:t>
            </a:r>
            <a:r>
              <a:rPr lang="en-US" sz="700" b="1" dirty="0">
                <a:solidFill>
                  <a:srgbClr val="7F0055"/>
                </a:solidFill>
                <a:latin typeface="Consolas" panose="020B0609020204030204" pitchFamily="49" charset="0"/>
              </a:rPr>
              <a:t>double</a:t>
            </a:r>
            <a:r>
              <a:rPr lang="en-US" sz="700" b="1" dirty="0">
                <a:solidFill>
                  <a:srgbClr val="000000"/>
                </a:solidFill>
                <a:latin typeface="Consolas" panose="020B0609020204030204" pitchFamily="49" charset="0"/>
              </a:rPr>
              <a:t> f1 = 12.5;</a:t>
            </a:r>
          </a:p>
          <a:p>
            <a:r>
              <a:rPr lang="en-US" sz="700" dirty="0">
                <a:solidFill>
                  <a:srgbClr val="000000"/>
                </a:solidFill>
                <a:latin typeface="Consolas" panose="020B0609020204030204" pitchFamily="49" charset="0"/>
              </a:rPr>
              <a:t>   </a:t>
            </a:r>
            <a:r>
              <a:rPr lang="en-US" sz="700" b="1" dirty="0">
                <a:solidFill>
                  <a:srgbClr val="7F0055"/>
                </a:solidFill>
                <a:latin typeface="Consolas" panose="020B0609020204030204" pitchFamily="49" charset="0"/>
              </a:rPr>
              <a:t>double</a:t>
            </a:r>
            <a:r>
              <a:rPr lang="en-US" sz="700" b="1" dirty="0">
                <a:solidFill>
                  <a:srgbClr val="000000"/>
                </a:solidFill>
                <a:latin typeface="Consolas" panose="020B0609020204030204" pitchFamily="49" charset="0"/>
              </a:rPr>
              <a:t> f2 = 9.2;</a:t>
            </a:r>
          </a:p>
          <a:p>
            <a:r>
              <a:rPr lang="en-US" sz="700" dirty="0">
                <a:solidFill>
                  <a:srgbClr val="000000"/>
                </a:solidFill>
                <a:latin typeface="Consolas" panose="020B0609020204030204" pitchFamily="49" charset="0"/>
              </a:rPr>
              <a:t>   cout &lt;&lt; </a:t>
            </a:r>
            <a:r>
              <a:rPr lang="en-US" sz="700" dirty="0">
                <a:solidFill>
                  <a:srgbClr val="2A00FF"/>
                </a:solidFill>
                <a:latin typeface="Consolas" panose="020B0609020204030204" pitchFamily="49" charset="0"/>
              </a:rPr>
              <a:t>"Max(f1, f2): "</a:t>
            </a:r>
            <a:r>
              <a:rPr lang="en-US" sz="700" dirty="0">
                <a:solidFill>
                  <a:srgbClr val="000000"/>
                </a:solidFill>
                <a:latin typeface="Consolas" panose="020B0609020204030204" pitchFamily="49" charset="0"/>
              </a:rPr>
              <a:t> &lt;&lt; Max(f1, f2) &lt;&lt; </a:t>
            </a:r>
            <a:r>
              <a:rPr lang="en-US" sz="700" b="1" dirty="0">
                <a:solidFill>
                  <a:srgbClr val="642880"/>
                </a:solidFill>
                <a:latin typeface="Consolas" panose="020B0609020204030204" pitchFamily="49" charset="0"/>
              </a:rPr>
              <a:t>endl</a:t>
            </a:r>
            <a:r>
              <a:rPr lang="en-US" sz="700" b="1" dirty="0">
                <a:solidFill>
                  <a:srgbClr val="000000"/>
                </a:solidFill>
                <a:latin typeface="Consolas" panose="020B0609020204030204" pitchFamily="49" charset="0"/>
              </a:rPr>
              <a:t>;</a:t>
            </a:r>
          </a:p>
          <a:p>
            <a:endParaRPr lang="en-US" sz="700" dirty="0">
              <a:latin typeface="Consolas" panose="020B0609020204030204" pitchFamily="49" charset="0"/>
            </a:endParaRPr>
          </a:p>
          <a:p>
            <a:r>
              <a:rPr lang="en-US" sz="700" dirty="0">
                <a:solidFill>
                  <a:srgbClr val="000000"/>
                </a:solidFill>
                <a:latin typeface="Consolas" panose="020B0609020204030204" pitchFamily="49" charset="0"/>
              </a:rPr>
              <a:t>   </a:t>
            </a:r>
            <a:r>
              <a:rPr lang="en-US" sz="700" dirty="0">
                <a:solidFill>
                  <a:srgbClr val="005032"/>
                </a:solidFill>
                <a:latin typeface="Consolas" panose="020B0609020204030204" pitchFamily="49" charset="0"/>
              </a:rPr>
              <a:t>string</a:t>
            </a:r>
            <a:r>
              <a:rPr lang="en-US" sz="700" dirty="0">
                <a:solidFill>
                  <a:srgbClr val="000000"/>
                </a:solidFill>
                <a:latin typeface="Consolas" panose="020B0609020204030204" pitchFamily="49" charset="0"/>
              </a:rPr>
              <a:t> s1 = </a:t>
            </a:r>
            <a:r>
              <a:rPr lang="en-US" sz="700" dirty="0">
                <a:solidFill>
                  <a:srgbClr val="2A00FF"/>
                </a:solidFill>
                <a:latin typeface="Consolas" panose="020B0609020204030204" pitchFamily="49" charset="0"/>
              </a:rPr>
              <a:t>"Hello"</a:t>
            </a:r>
            <a:r>
              <a:rPr lang="en-US" sz="700" dirty="0">
                <a:solidFill>
                  <a:srgbClr val="000000"/>
                </a:solidFill>
                <a:latin typeface="Consolas" panose="020B0609020204030204" pitchFamily="49" charset="0"/>
              </a:rPr>
              <a:t>;</a:t>
            </a:r>
          </a:p>
          <a:p>
            <a:r>
              <a:rPr lang="en-US" sz="700" dirty="0">
                <a:solidFill>
                  <a:srgbClr val="000000"/>
                </a:solidFill>
                <a:latin typeface="Consolas" panose="020B0609020204030204" pitchFamily="49" charset="0"/>
              </a:rPr>
              <a:t>   </a:t>
            </a:r>
            <a:r>
              <a:rPr lang="en-US" sz="700" dirty="0">
                <a:solidFill>
                  <a:srgbClr val="005032"/>
                </a:solidFill>
                <a:latin typeface="Consolas" panose="020B0609020204030204" pitchFamily="49" charset="0"/>
              </a:rPr>
              <a:t>string</a:t>
            </a:r>
            <a:r>
              <a:rPr lang="en-US" sz="700" dirty="0">
                <a:solidFill>
                  <a:srgbClr val="000000"/>
                </a:solidFill>
                <a:latin typeface="Consolas" panose="020B0609020204030204" pitchFamily="49" charset="0"/>
              </a:rPr>
              <a:t> s2 = </a:t>
            </a:r>
            <a:r>
              <a:rPr lang="en-US" sz="700" dirty="0">
                <a:solidFill>
                  <a:srgbClr val="2A00FF"/>
                </a:solidFill>
                <a:latin typeface="Consolas" panose="020B0609020204030204" pitchFamily="49" charset="0"/>
              </a:rPr>
              <a:t>"World"</a:t>
            </a:r>
            <a:r>
              <a:rPr lang="en-US" sz="700" dirty="0">
                <a:solidFill>
                  <a:srgbClr val="000000"/>
                </a:solidFill>
                <a:latin typeface="Consolas" panose="020B0609020204030204" pitchFamily="49" charset="0"/>
              </a:rPr>
              <a:t>;</a:t>
            </a:r>
          </a:p>
          <a:p>
            <a:r>
              <a:rPr lang="en-US" sz="700" dirty="0">
                <a:solidFill>
                  <a:srgbClr val="000000"/>
                </a:solidFill>
                <a:latin typeface="Consolas" panose="020B0609020204030204" pitchFamily="49" charset="0"/>
              </a:rPr>
              <a:t>   cout &lt;&lt; </a:t>
            </a:r>
            <a:r>
              <a:rPr lang="en-US" sz="700" dirty="0">
                <a:solidFill>
                  <a:srgbClr val="2A00FF"/>
                </a:solidFill>
                <a:latin typeface="Consolas" panose="020B0609020204030204" pitchFamily="49" charset="0"/>
              </a:rPr>
              <a:t>"Max(s1, s2): "</a:t>
            </a:r>
            <a:r>
              <a:rPr lang="en-US" sz="700" dirty="0">
                <a:solidFill>
                  <a:srgbClr val="000000"/>
                </a:solidFill>
                <a:latin typeface="Consolas" panose="020B0609020204030204" pitchFamily="49" charset="0"/>
              </a:rPr>
              <a:t> &lt;&lt; Max(s1, s2) &lt;&lt; </a:t>
            </a:r>
            <a:r>
              <a:rPr lang="en-US" sz="700" b="1" dirty="0">
                <a:solidFill>
                  <a:srgbClr val="642880"/>
                </a:solidFill>
                <a:latin typeface="Consolas" panose="020B0609020204030204" pitchFamily="49" charset="0"/>
              </a:rPr>
              <a:t>endl</a:t>
            </a:r>
            <a:r>
              <a:rPr lang="en-US" sz="700" b="1" dirty="0">
                <a:solidFill>
                  <a:srgbClr val="000000"/>
                </a:solidFill>
                <a:latin typeface="Consolas" panose="020B0609020204030204" pitchFamily="49" charset="0"/>
              </a:rPr>
              <a:t>;</a:t>
            </a:r>
          </a:p>
          <a:p>
            <a:endParaRPr lang="en-US" sz="700" dirty="0">
              <a:latin typeface="Consolas" panose="020B0609020204030204" pitchFamily="49" charset="0"/>
            </a:endParaRPr>
          </a:p>
          <a:p>
            <a:r>
              <a:rPr lang="en-US" sz="700" dirty="0">
                <a:solidFill>
                  <a:srgbClr val="000000"/>
                </a:solidFill>
                <a:latin typeface="Consolas" panose="020B0609020204030204" pitchFamily="49" charset="0"/>
              </a:rPr>
              <a:t>   </a:t>
            </a:r>
            <a:r>
              <a:rPr lang="en-US" sz="700" dirty="0">
                <a:solidFill>
                  <a:srgbClr val="005032"/>
                </a:solidFill>
                <a:latin typeface="Consolas" panose="020B0609020204030204" pitchFamily="49" charset="0"/>
              </a:rPr>
              <a:t>Cube</a:t>
            </a:r>
            <a:r>
              <a:rPr lang="en-US" sz="700" dirty="0">
                <a:solidFill>
                  <a:srgbClr val="000000"/>
                </a:solidFill>
                <a:latin typeface="Consolas" panose="020B0609020204030204" pitchFamily="49" charset="0"/>
              </a:rPr>
              <a:t> c1(1,5);</a:t>
            </a:r>
          </a:p>
          <a:p>
            <a:r>
              <a:rPr lang="en-US" sz="700" dirty="0">
                <a:solidFill>
                  <a:srgbClr val="000000"/>
                </a:solidFill>
                <a:latin typeface="Consolas" panose="020B0609020204030204" pitchFamily="49" charset="0"/>
              </a:rPr>
              <a:t>   </a:t>
            </a:r>
            <a:r>
              <a:rPr lang="en-US" sz="700" dirty="0">
                <a:solidFill>
                  <a:srgbClr val="005032"/>
                </a:solidFill>
                <a:latin typeface="Consolas" panose="020B0609020204030204" pitchFamily="49" charset="0"/>
              </a:rPr>
              <a:t>Cube</a:t>
            </a:r>
            <a:r>
              <a:rPr lang="en-US" sz="700" dirty="0">
                <a:solidFill>
                  <a:srgbClr val="000000"/>
                </a:solidFill>
                <a:latin typeface="Consolas" panose="020B0609020204030204" pitchFamily="49" charset="0"/>
              </a:rPr>
              <a:t> c2(2,7);</a:t>
            </a:r>
          </a:p>
          <a:p>
            <a:r>
              <a:rPr lang="en-US" sz="700" dirty="0">
                <a:solidFill>
                  <a:srgbClr val="000000"/>
                </a:solidFill>
                <a:latin typeface="Consolas" panose="020B0609020204030204" pitchFamily="49" charset="0"/>
              </a:rPr>
              <a:t>   </a:t>
            </a:r>
            <a:r>
              <a:rPr lang="en-US" sz="700" dirty="0">
                <a:solidFill>
                  <a:srgbClr val="005032"/>
                </a:solidFill>
                <a:latin typeface="Consolas" panose="020B0609020204030204" pitchFamily="49" charset="0"/>
              </a:rPr>
              <a:t>Cube</a:t>
            </a:r>
            <a:r>
              <a:rPr lang="en-US" sz="700" dirty="0">
                <a:solidFill>
                  <a:srgbClr val="000000"/>
                </a:solidFill>
                <a:latin typeface="Consolas" panose="020B0609020204030204" pitchFamily="49" charset="0"/>
              </a:rPr>
              <a:t> </a:t>
            </a:r>
            <a:r>
              <a:rPr lang="en-US" sz="700" dirty="0" err="1">
                <a:solidFill>
                  <a:srgbClr val="000000"/>
                </a:solidFill>
                <a:latin typeface="Consolas" panose="020B0609020204030204" pitchFamily="49" charset="0"/>
              </a:rPr>
              <a:t>tmpcube</a:t>
            </a:r>
            <a:r>
              <a:rPr lang="en-US" sz="700" dirty="0">
                <a:solidFill>
                  <a:srgbClr val="000000"/>
                </a:solidFill>
                <a:latin typeface="Consolas" panose="020B0609020204030204" pitchFamily="49" charset="0"/>
              </a:rPr>
              <a:t>;</a:t>
            </a:r>
          </a:p>
          <a:p>
            <a:r>
              <a:rPr lang="en-US" sz="700" dirty="0">
                <a:solidFill>
                  <a:srgbClr val="000000"/>
                </a:solidFill>
                <a:latin typeface="Consolas" panose="020B0609020204030204" pitchFamily="49" charset="0"/>
              </a:rPr>
              <a:t>   </a:t>
            </a:r>
            <a:r>
              <a:rPr lang="en-US" sz="700" dirty="0" err="1">
                <a:solidFill>
                  <a:srgbClr val="000000"/>
                </a:solidFill>
                <a:latin typeface="Consolas" panose="020B0609020204030204" pitchFamily="49" charset="0"/>
              </a:rPr>
              <a:t>tmpcube</a:t>
            </a:r>
            <a:r>
              <a:rPr lang="en-US" sz="700" dirty="0">
                <a:solidFill>
                  <a:srgbClr val="000000"/>
                </a:solidFill>
                <a:latin typeface="Consolas" panose="020B0609020204030204" pitchFamily="49" charset="0"/>
              </a:rPr>
              <a:t> = Max(c1, c2);</a:t>
            </a:r>
          </a:p>
          <a:p>
            <a:r>
              <a:rPr lang="en-US" sz="700" dirty="0">
                <a:solidFill>
                  <a:srgbClr val="000000"/>
                </a:solidFill>
                <a:latin typeface="Consolas" panose="020B0609020204030204" pitchFamily="49" charset="0"/>
              </a:rPr>
              <a:t>   cout &lt;&lt; </a:t>
            </a:r>
            <a:r>
              <a:rPr lang="en-US" sz="700" dirty="0">
                <a:solidFill>
                  <a:srgbClr val="2A00FF"/>
                </a:solidFill>
                <a:latin typeface="Consolas" panose="020B0609020204030204" pitchFamily="49" charset="0"/>
              </a:rPr>
              <a:t>"Max(c1, c2): ID "</a:t>
            </a:r>
            <a:r>
              <a:rPr lang="en-US" sz="700" dirty="0">
                <a:solidFill>
                  <a:srgbClr val="000000"/>
                </a:solidFill>
                <a:latin typeface="Consolas" panose="020B0609020204030204" pitchFamily="49" charset="0"/>
              </a:rPr>
              <a:t> &lt;&lt; </a:t>
            </a:r>
            <a:r>
              <a:rPr lang="en-US" sz="700" dirty="0" err="1">
                <a:solidFill>
                  <a:srgbClr val="000000"/>
                </a:solidFill>
                <a:latin typeface="Consolas" panose="020B0609020204030204" pitchFamily="49" charset="0"/>
              </a:rPr>
              <a:t>tmpcube.getIdentity</a:t>
            </a:r>
            <a:r>
              <a:rPr lang="en-US" sz="700" dirty="0">
                <a:solidFill>
                  <a:srgbClr val="000000"/>
                </a:solidFill>
                <a:latin typeface="Consolas" panose="020B0609020204030204" pitchFamily="49" charset="0"/>
              </a:rPr>
              <a:t>() &lt;&lt; </a:t>
            </a:r>
            <a:r>
              <a:rPr lang="en-US" sz="700" b="1" dirty="0">
                <a:solidFill>
                  <a:srgbClr val="642880"/>
                </a:solidFill>
                <a:latin typeface="Consolas" panose="020B0609020204030204" pitchFamily="49" charset="0"/>
              </a:rPr>
              <a:t>endl</a:t>
            </a:r>
            <a:r>
              <a:rPr lang="en-US" sz="700" b="1" dirty="0">
                <a:solidFill>
                  <a:srgbClr val="000000"/>
                </a:solidFill>
                <a:latin typeface="Consolas" panose="020B0609020204030204" pitchFamily="49" charset="0"/>
              </a:rPr>
              <a:t>;</a:t>
            </a:r>
          </a:p>
          <a:p>
            <a:endParaRPr lang="en-US" sz="700" dirty="0">
              <a:latin typeface="Consolas" panose="020B0609020204030204" pitchFamily="49" charset="0"/>
            </a:endParaRPr>
          </a:p>
          <a:p>
            <a:r>
              <a:rPr lang="en-US" sz="700" dirty="0">
                <a:solidFill>
                  <a:srgbClr val="000000"/>
                </a:solidFill>
                <a:latin typeface="Consolas" panose="020B0609020204030204" pitchFamily="49" charset="0"/>
              </a:rPr>
              <a:t>   </a:t>
            </a:r>
            <a:r>
              <a:rPr lang="en-US" sz="700" b="1" dirty="0">
                <a:solidFill>
                  <a:srgbClr val="7F0055"/>
                </a:solidFill>
                <a:latin typeface="Consolas" panose="020B0609020204030204" pitchFamily="49" charset="0"/>
              </a:rPr>
              <a:t>return</a:t>
            </a:r>
            <a:r>
              <a:rPr lang="en-US" sz="700" b="1" dirty="0">
                <a:solidFill>
                  <a:srgbClr val="000000"/>
                </a:solidFill>
                <a:latin typeface="Consolas" panose="020B0609020204030204" pitchFamily="49" charset="0"/>
              </a:rPr>
              <a:t> 0;</a:t>
            </a:r>
          </a:p>
          <a:p>
            <a:r>
              <a:rPr lang="en-US" sz="700" dirty="0">
                <a:solidFill>
                  <a:srgbClr val="000000"/>
                </a:solidFill>
                <a:latin typeface="Consolas" panose="020B0609020204030204" pitchFamily="49" charset="0"/>
              </a:rPr>
              <a:t>}</a:t>
            </a:r>
            <a:endParaRPr lang="en-US" sz="1200" dirty="0"/>
          </a:p>
        </p:txBody>
      </p:sp>
      <p:pic>
        <p:nvPicPr>
          <p:cNvPr id="6" name="Picture 5">
            <a:extLst>
              <a:ext uri="{FF2B5EF4-FFF2-40B4-BE49-F238E27FC236}">
                <a16:creationId xmlns:a16="http://schemas.microsoft.com/office/drawing/2014/main" id="{47AE32BD-BE15-4D7A-9A0E-3A93A0C90708}"/>
              </a:ext>
            </a:extLst>
          </p:cNvPr>
          <p:cNvPicPr>
            <a:picLocks noChangeAspect="1"/>
          </p:cNvPicPr>
          <p:nvPr/>
        </p:nvPicPr>
        <p:blipFill rotWithShape="1">
          <a:blip r:embed="rId4"/>
          <a:srcRect l="24483" t="67770" r="62414" b="21805"/>
          <a:stretch/>
        </p:blipFill>
        <p:spPr>
          <a:xfrm>
            <a:off x="5516755" y="4824249"/>
            <a:ext cx="2439576" cy="1176988"/>
          </a:xfrm>
          <a:prstGeom prst="rect">
            <a:avLst/>
          </a:prstGeom>
        </p:spPr>
      </p:pic>
      <p:sp>
        <p:nvSpPr>
          <p:cNvPr id="7" name="Rectangle 6">
            <a:extLst>
              <a:ext uri="{FF2B5EF4-FFF2-40B4-BE49-F238E27FC236}">
                <a16:creationId xmlns:a16="http://schemas.microsoft.com/office/drawing/2014/main" id="{96611578-4694-4BCC-BB3B-F3E2ECF9660C}"/>
              </a:ext>
            </a:extLst>
          </p:cNvPr>
          <p:cNvSpPr/>
          <p:nvPr/>
        </p:nvSpPr>
        <p:spPr>
          <a:xfrm>
            <a:off x="5498881" y="2070539"/>
            <a:ext cx="3016469" cy="1785104"/>
          </a:xfrm>
          <a:prstGeom prst="rect">
            <a:avLst/>
          </a:prstGeom>
          <a:solidFill>
            <a:schemeClr val="bg2"/>
          </a:solidFill>
        </p:spPr>
        <p:txBody>
          <a:bodyPr wrap="square">
            <a:spAutoFit/>
          </a:bodyPr>
          <a:lstStyle/>
          <a:p>
            <a:r>
              <a:rPr lang="en-US" sz="1000" dirty="0">
                <a:solidFill>
                  <a:srgbClr val="005032"/>
                </a:solidFill>
                <a:latin typeface="Consolas" panose="020B0609020204030204" pitchFamily="49" charset="0"/>
              </a:rPr>
              <a:t>Cube</a:t>
            </a:r>
            <a:r>
              <a:rPr lang="en-US" sz="1000" dirty="0">
                <a:solidFill>
                  <a:srgbClr val="000000"/>
                </a:solidFill>
                <a:latin typeface="Consolas" panose="020B0609020204030204" pitchFamily="49" charset="0"/>
              </a:rPr>
              <a:t> </a:t>
            </a:r>
            <a:r>
              <a:rPr lang="en-US" sz="1000" b="1" dirty="0">
                <a:solidFill>
                  <a:srgbClr val="000000"/>
                </a:solidFill>
                <a:latin typeface="Consolas" panose="020B0609020204030204" pitchFamily="49" charset="0"/>
              </a:rPr>
              <a:t>Cube::operator*(</a:t>
            </a:r>
            <a:r>
              <a:rPr lang="en-US" sz="1000" b="1" dirty="0">
                <a:solidFill>
                  <a:srgbClr val="7F0055"/>
                </a:solidFill>
                <a:latin typeface="Consolas" panose="020B0609020204030204" pitchFamily="49" charset="0"/>
              </a:rPr>
              <a:t>const</a:t>
            </a:r>
            <a:r>
              <a:rPr lang="en-US" sz="1000" b="1" dirty="0">
                <a:solidFill>
                  <a:srgbClr val="000000"/>
                </a:solidFill>
                <a:latin typeface="Consolas" panose="020B0609020204030204" pitchFamily="49" charset="0"/>
              </a:rPr>
              <a:t> </a:t>
            </a:r>
            <a:r>
              <a:rPr lang="en-US" sz="1000" b="1" dirty="0">
                <a:solidFill>
                  <a:srgbClr val="005032"/>
                </a:solidFill>
                <a:latin typeface="Consolas" panose="020B0609020204030204" pitchFamily="49" charset="0"/>
              </a:rPr>
              <a:t>Cube</a:t>
            </a:r>
            <a:r>
              <a:rPr lang="en-US" sz="1000" b="1" dirty="0">
                <a:solidFill>
                  <a:srgbClr val="000000"/>
                </a:solidFill>
                <a:latin typeface="Consolas" panose="020B0609020204030204" pitchFamily="49" charset="0"/>
              </a:rPr>
              <a:t> &amp; </a:t>
            </a:r>
            <a:r>
              <a:rPr lang="en-US" sz="1000" b="1" dirty="0" err="1">
                <a:solidFill>
                  <a:srgbClr val="000000"/>
                </a:solidFill>
                <a:latin typeface="Consolas" panose="020B0609020204030204" pitchFamily="49" charset="0"/>
              </a:rPr>
              <a:t>rhs</a:t>
            </a:r>
            <a:r>
              <a:rPr lang="en-US" sz="1000" b="1"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    </a:t>
            </a:r>
            <a:r>
              <a:rPr lang="en-US" sz="1000" dirty="0">
                <a:solidFill>
                  <a:srgbClr val="005032"/>
                </a:solidFill>
                <a:latin typeface="Consolas" panose="020B0609020204030204" pitchFamily="49" charset="0"/>
              </a:rPr>
              <a:t>Cube</a:t>
            </a:r>
            <a:r>
              <a:rPr lang="en-US" sz="1000" dirty="0">
                <a:solidFill>
                  <a:srgbClr val="000000"/>
                </a:solidFill>
                <a:latin typeface="Consolas" panose="020B0609020204030204" pitchFamily="49" charset="0"/>
              </a:rPr>
              <a:t> </a:t>
            </a:r>
            <a:r>
              <a:rPr lang="en-US" sz="1000" dirty="0" err="1">
                <a:solidFill>
                  <a:srgbClr val="000000"/>
                </a:solidFill>
                <a:latin typeface="Consolas" panose="020B0609020204030204" pitchFamily="49" charset="0"/>
              </a:rPr>
              <a:t>tmpcube</a:t>
            </a:r>
            <a:r>
              <a:rPr lang="en-US" sz="1000"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    </a:t>
            </a:r>
            <a:r>
              <a:rPr lang="en-US" sz="1000" dirty="0" err="1">
                <a:solidFill>
                  <a:srgbClr val="000000"/>
                </a:solidFill>
                <a:latin typeface="Consolas" panose="020B0609020204030204" pitchFamily="49" charset="0"/>
              </a:rPr>
              <a:t>tmpcube.</a:t>
            </a:r>
            <a:r>
              <a:rPr lang="en-US" sz="1000" dirty="0" err="1">
                <a:solidFill>
                  <a:srgbClr val="0000C0"/>
                </a:solidFill>
                <a:latin typeface="Consolas" panose="020B0609020204030204" pitchFamily="49" charset="0"/>
              </a:rPr>
              <a:t>edge</a:t>
            </a:r>
            <a:r>
              <a:rPr lang="en-US" sz="1000" dirty="0">
                <a:solidFill>
                  <a:srgbClr val="000000"/>
                </a:solidFill>
                <a:latin typeface="Consolas" panose="020B0609020204030204" pitchFamily="49" charset="0"/>
              </a:rPr>
              <a:t> = </a:t>
            </a:r>
            <a:r>
              <a:rPr lang="en-US" sz="1000" dirty="0">
                <a:solidFill>
                  <a:srgbClr val="0000C0"/>
                </a:solidFill>
                <a:latin typeface="Consolas" panose="020B0609020204030204" pitchFamily="49" charset="0"/>
              </a:rPr>
              <a:t>edge</a:t>
            </a:r>
            <a:r>
              <a:rPr lang="en-US" sz="1000" dirty="0">
                <a:solidFill>
                  <a:srgbClr val="000000"/>
                </a:solidFill>
                <a:latin typeface="Consolas" panose="020B0609020204030204" pitchFamily="49" charset="0"/>
              </a:rPr>
              <a:t> * </a:t>
            </a:r>
            <a:r>
              <a:rPr lang="en-US" sz="1000" dirty="0" err="1">
                <a:solidFill>
                  <a:srgbClr val="000000"/>
                </a:solidFill>
                <a:latin typeface="Consolas" panose="020B0609020204030204" pitchFamily="49" charset="0"/>
              </a:rPr>
              <a:t>rhs.</a:t>
            </a:r>
            <a:r>
              <a:rPr lang="en-US" sz="1000" dirty="0" err="1">
                <a:solidFill>
                  <a:srgbClr val="0000C0"/>
                </a:solidFill>
                <a:latin typeface="Consolas" panose="020B0609020204030204" pitchFamily="49" charset="0"/>
              </a:rPr>
              <a:t>edge</a:t>
            </a:r>
            <a:r>
              <a:rPr lang="en-US" sz="1000"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return</a:t>
            </a:r>
            <a:r>
              <a:rPr lang="en-US" sz="1000" b="1" dirty="0">
                <a:solidFill>
                  <a:srgbClr val="000000"/>
                </a:solidFill>
                <a:latin typeface="Consolas" panose="020B0609020204030204" pitchFamily="49" charset="0"/>
              </a:rPr>
              <a:t> </a:t>
            </a:r>
            <a:r>
              <a:rPr lang="en-US" sz="1000" b="1" dirty="0" err="1">
                <a:solidFill>
                  <a:srgbClr val="000000"/>
                </a:solidFill>
                <a:latin typeface="Consolas" panose="020B0609020204030204" pitchFamily="49" charset="0"/>
              </a:rPr>
              <a:t>tmpcube</a:t>
            </a:r>
            <a:r>
              <a:rPr lang="en-US" sz="1000" b="1"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a:t>
            </a:r>
          </a:p>
          <a:p>
            <a:r>
              <a:rPr lang="en-US" sz="1000" b="1" dirty="0">
                <a:solidFill>
                  <a:srgbClr val="7F0055"/>
                </a:solidFill>
                <a:latin typeface="Consolas" panose="020B0609020204030204" pitchFamily="49" charset="0"/>
              </a:rPr>
              <a:t>bool</a:t>
            </a:r>
            <a:r>
              <a:rPr lang="en-US" sz="1000" b="1" dirty="0">
                <a:solidFill>
                  <a:srgbClr val="000000"/>
                </a:solidFill>
                <a:latin typeface="Consolas" panose="020B0609020204030204" pitchFamily="49" charset="0"/>
              </a:rPr>
              <a:t> Cube::operator&lt;(</a:t>
            </a:r>
            <a:r>
              <a:rPr lang="en-US" sz="1000" b="1" dirty="0">
                <a:solidFill>
                  <a:srgbClr val="7F0055"/>
                </a:solidFill>
                <a:latin typeface="Consolas" panose="020B0609020204030204" pitchFamily="49" charset="0"/>
              </a:rPr>
              <a:t>const</a:t>
            </a:r>
            <a:r>
              <a:rPr lang="en-US" sz="1000" b="1" dirty="0">
                <a:solidFill>
                  <a:srgbClr val="000000"/>
                </a:solidFill>
                <a:latin typeface="Consolas" panose="020B0609020204030204" pitchFamily="49" charset="0"/>
              </a:rPr>
              <a:t> </a:t>
            </a:r>
            <a:r>
              <a:rPr lang="en-US" sz="1000" b="1" dirty="0">
                <a:solidFill>
                  <a:srgbClr val="005032"/>
                </a:solidFill>
                <a:latin typeface="Consolas" panose="020B0609020204030204" pitchFamily="49" charset="0"/>
              </a:rPr>
              <a:t>Cube</a:t>
            </a:r>
            <a:r>
              <a:rPr lang="en-US" sz="1000" b="1" dirty="0">
                <a:solidFill>
                  <a:srgbClr val="000000"/>
                </a:solidFill>
                <a:latin typeface="Consolas" panose="020B0609020204030204" pitchFamily="49" charset="0"/>
              </a:rPr>
              <a:t> &amp; </a:t>
            </a:r>
            <a:r>
              <a:rPr lang="en-US" sz="1000" b="1" dirty="0" err="1">
                <a:solidFill>
                  <a:srgbClr val="000000"/>
                </a:solidFill>
                <a:latin typeface="Consolas" panose="020B0609020204030204" pitchFamily="49" charset="0"/>
              </a:rPr>
              <a:t>rhs</a:t>
            </a:r>
            <a:r>
              <a:rPr lang="en-US" sz="1000" b="1"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if</a:t>
            </a:r>
            <a:r>
              <a:rPr lang="en-US" sz="1000" b="1" dirty="0">
                <a:solidFill>
                  <a:srgbClr val="000000"/>
                </a:solidFill>
                <a:latin typeface="Consolas" panose="020B0609020204030204" pitchFamily="49" charset="0"/>
              </a:rPr>
              <a:t>(</a:t>
            </a:r>
            <a:r>
              <a:rPr lang="en-US" sz="1000" b="1" dirty="0">
                <a:solidFill>
                  <a:srgbClr val="0000C0"/>
                </a:solidFill>
                <a:latin typeface="Consolas" panose="020B0609020204030204" pitchFamily="49" charset="0"/>
              </a:rPr>
              <a:t>edge</a:t>
            </a:r>
            <a:r>
              <a:rPr lang="en-US" sz="1000" b="1" dirty="0">
                <a:solidFill>
                  <a:srgbClr val="000000"/>
                </a:solidFill>
                <a:latin typeface="Consolas" panose="020B0609020204030204" pitchFamily="49" charset="0"/>
              </a:rPr>
              <a:t> &lt; </a:t>
            </a:r>
            <a:r>
              <a:rPr lang="en-US" sz="1000" b="1" dirty="0" err="1">
                <a:solidFill>
                  <a:srgbClr val="000000"/>
                </a:solidFill>
                <a:latin typeface="Consolas" panose="020B0609020204030204" pitchFamily="49" charset="0"/>
              </a:rPr>
              <a:t>rhs.</a:t>
            </a:r>
            <a:r>
              <a:rPr lang="en-US" sz="1000" b="1" dirty="0" err="1">
                <a:solidFill>
                  <a:srgbClr val="0000C0"/>
                </a:solidFill>
                <a:latin typeface="Consolas" panose="020B0609020204030204" pitchFamily="49" charset="0"/>
              </a:rPr>
              <a:t>edge</a:t>
            </a:r>
            <a:r>
              <a:rPr lang="en-US" sz="1000" b="1"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return</a:t>
            </a:r>
            <a:r>
              <a:rPr lang="en-US" sz="1000" b="1"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true</a:t>
            </a:r>
            <a:r>
              <a:rPr lang="en-US" sz="1000" b="1"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else</a:t>
            </a:r>
          </a:p>
          <a:p>
            <a:r>
              <a:rPr lang="en-US" sz="1000"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return</a:t>
            </a:r>
            <a:r>
              <a:rPr lang="en-US" sz="1000" b="1" dirty="0">
                <a:solidFill>
                  <a:srgbClr val="000000"/>
                </a:solidFill>
                <a:latin typeface="Consolas" panose="020B0609020204030204" pitchFamily="49" charset="0"/>
              </a:rPr>
              <a:t> </a:t>
            </a:r>
            <a:r>
              <a:rPr lang="en-US" sz="1000" b="1" dirty="0">
                <a:solidFill>
                  <a:srgbClr val="7F0055"/>
                </a:solidFill>
                <a:latin typeface="Consolas" panose="020B0609020204030204" pitchFamily="49" charset="0"/>
              </a:rPr>
              <a:t>false</a:t>
            </a:r>
            <a:r>
              <a:rPr lang="en-US" sz="1000" b="1" dirty="0">
                <a:solidFill>
                  <a:srgbClr val="000000"/>
                </a:solidFill>
                <a:latin typeface="Consolas" panose="020B0609020204030204" pitchFamily="49" charset="0"/>
              </a:rPr>
              <a:t>;</a:t>
            </a:r>
          </a:p>
          <a:p>
            <a:r>
              <a:rPr lang="en-US" sz="1000" dirty="0">
                <a:solidFill>
                  <a:srgbClr val="000000"/>
                </a:solidFill>
                <a:latin typeface="Consolas" panose="020B0609020204030204" pitchFamily="49" charset="0"/>
              </a:rPr>
              <a:t>}</a:t>
            </a:r>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8" name="Ink 7">
                <a:extLst>
                  <a:ext uri="{FF2B5EF4-FFF2-40B4-BE49-F238E27FC236}">
                    <a16:creationId xmlns:a16="http://schemas.microsoft.com/office/drawing/2014/main" id="{13AF1299-F385-4616-A1D9-9F2BD38CAF10}"/>
                  </a:ext>
                </a:extLst>
              </p14:cNvPr>
              <p14:cNvContentPartPr/>
              <p14:nvPr>
                <p:extLst>
                  <p:ext uri="{42D2F446-02D8-4167-A562-619A0277C38B}">
                    <p15:isNarration xmlns:p15="http://schemas.microsoft.com/office/powerpoint/2012/main" val="1"/>
                  </p:ext>
                </p:extLst>
              </p14:nvPr>
            </p14:nvContentPartPr>
            <p14:xfrm>
              <a:off x="485640" y="3001680"/>
              <a:ext cx="7463520" cy="3111120"/>
            </p14:xfrm>
          </p:contentPart>
        </mc:Choice>
        <mc:Fallback>
          <p:pic>
            <p:nvPicPr>
              <p:cNvPr id="8" name="Ink 7">
                <a:extLst>
                  <a:ext uri="{FF2B5EF4-FFF2-40B4-BE49-F238E27FC236}">
                    <a16:creationId xmlns:a16="http://schemas.microsoft.com/office/drawing/2014/main" id="{13AF1299-F385-4616-A1D9-9F2BD38CAF10}"/>
                  </a:ext>
                </a:extLst>
              </p:cNvPr>
              <p:cNvPicPr>
                <a:picLocks noGrp="1" noRot="1" noChangeAspect="1" noMove="1" noResize="1" noEditPoints="1" noAdjustHandles="1" noChangeArrowheads="1" noChangeShapeType="1"/>
              </p:cNvPicPr>
              <p:nvPr/>
            </p:nvPicPr>
            <p:blipFill>
              <a:blip r:embed="rId6"/>
              <a:stretch>
                <a:fillRect/>
              </a:stretch>
            </p:blipFill>
            <p:spPr>
              <a:xfrm>
                <a:off x="476280" y="2992320"/>
                <a:ext cx="7482240" cy="3129840"/>
              </a:xfrm>
              <a:prstGeom prst="rect">
                <a:avLst/>
              </a:prstGeom>
            </p:spPr>
          </p:pic>
        </mc:Fallback>
      </mc:AlternateContent>
      <p:pic>
        <p:nvPicPr>
          <p:cNvPr id="9" name="Audio 8">
            <a:hlinkClick r:id="" action="ppaction://media"/>
            <a:extLst>
              <a:ext uri="{FF2B5EF4-FFF2-40B4-BE49-F238E27FC236}">
                <a16:creationId xmlns:a16="http://schemas.microsoft.com/office/drawing/2014/main" id="{1943092E-0D72-49BA-9340-BFF9B7CC43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53852480"/>
      </p:ext>
    </p:extLst>
  </p:cSld>
  <p:clrMapOvr>
    <a:masterClrMapping/>
  </p:clrMapOvr>
  <mc:AlternateContent xmlns:mc="http://schemas.openxmlformats.org/markup-compatibility/2006">
    <mc:Choice xmlns:p14="http://schemas.microsoft.com/office/powerpoint/2010/main" Requires="p14">
      <p:transition spd="slow" p14:dur="2000" advTm="125117"/>
    </mc:Choice>
    <mc:Fallback>
      <p:transition spd="slow" advTm="125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DEAC-F39A-4534-A3DF-2ED3046B3B37}"/>
              </a:ext>
            </a:extLst>
          </p:cNvPr>
          <p:cNvSpPr>
            <a:spLocks noGrp="1"/>
          </p:cNvSpPr>
          <p:nvPr>
            <p:ph type="title"/>
          </p:nvPr>
        </p:nvSpPr>
        <p:spPr/>
        <p:txBody>
          <a:bodyPr>
            <a:normAutofit fontScale="90000"/>
          </a:bodyPr>
          <a:lstStyle/>
          <a:p>
            <a:r>
              <a:rPr lang="en-US" dirty="0"/>
              <a:t>Function Templates</a:t>
            </a:r>
          </a:p>
        </p:txBody>
      </p:sp>
      <p:sp>
        <p:nvSpPr>
          <p:cNvPr id="3" name="Content Placeholder 2">
            <a:extLst>
              <a:ext uri="{FF2B5EF4-FFF2-40B4-BE49-F238E27FC236}">
                <a16:creationId xmlns:a16="http://schemas.microsoft.com/office/drawing/2014/main" id="{60C300BF-9677-4699-BED3-9F0184AE85FC}"/>
              </a:ext>
            </a:extLst>
          </p:cNvPr>
          <p:cNvSpPr>
            <a:spLocks noGrp="1"/>
          </p:cNvSpPr>
          <p:nvPr>
            <p:ph idx="1"/>
          </p:nvPr>
        </p:nvSpPr>
        <p:spPr/>
        <p:txBody>
          <a:bodyPr>
            <a:normAutofit/>
          </a:bodyPr>
          <a:lstStyle/>
          <a:p>
            <a:r>
              <a:rPr lang="en-US" dirty="0"/>
              <a:t>Template – example</a:t>
            </a:r>
          </a:p>
          <a:p>
            <a:pPr lvl="1"/>
            <a:r>
              <a:rPr lang="en-US" dirty="0"/>
              <a:t>modulo (type independent)</a:t>
            </a:r>
          </a:p>
        </p:txBody>
      </p:sp>
      <p:sp>
        <p:nvSpPr>
          <p:cNvPr id="4" name="Rectangle 3">
            <a:extLst>
              <a:ext uri="{FF2B5EF4-FFF2-40B4-BE49-F238E27FC236}">
                <a16:creationId xmlns:a16="http://schemas.microsoft.com/office/drawing/2014/main" id="{D0D2CD6A-9710-4831-B654-A49259C79BAF}"/>
              </a:ext>
            </a:extLst>
          </p:cNvPr>
          <p:cNvSpPr/>
          <p:nvPr/>
        </p:nvSpPr>
        <p:spPr>
          <a:xfrm>
            <a:off x="705562" y="2019935"/>
            <a:ext cx="3960442" cy="4647426"/>
          </a:xfrm>
          <a:prstGeom prst="rect">
            <a:avLst/>
          </a:prstGeom>
          <a:solidFill>
            <a:schemeClr val="tx2">
              <a:lumMod val="20000"/>
              <a:lumOff val="80000"/>
            </a:schemeClr>
          </a:solidFill>
        </p:spPr>
        <p:txBody>
          <a:bodyPr wrap="square">
            <a:spAutoFit/>
          </a:bodyPr>
          <a:lstStyle/>
          <a:p>
            <a:r>
              <a:rPr lang="en-US" sz="800" dirty="0">
                <a:solidFill>
                  <a:srgbClr val="3F7F5F"/>
                </a:solidFill>
                <a:latin typeface="Consolas" panose="020B0609020204030204" pitchFamily="49" charset="0"/>
              </a:rPr>
              <a:t>/*</a:t>
            </a:r>
          </a:p>
          <a:p>
            <a:r>
              <a:rPr lang="en-US" sz="800" dirty="0">
                <a:solidFill>
                  <a:srgbClr val="3F7F5F"/>
                </a:solidFill>
                <a:latin typeface="Consolas" panose="020B0609020204030204" pitchFamily="49" charset="0"/>
              </a:rPr>
              <a:t> * my_mod.cpp</a:t>
            </a:r>
          </a:p>
          <a:p>
            <a:r>
              <a:rPr lang="en-US" sz="800" dirty="0">
                <a:solidFill>
                  <a:srgbClr val="3F7F5F"/>
                </a:solidFill>
                <a:latin typeface="Consolas" panose="020B0609020204030204" pitchFamily="49" charset="0"/>
              </a:rPr>
              <a:t> *</a:t>
            </a:r>
          </a:p>
          <a:p>
            <a:r>
              <a:rPr lang="en-US" sz="800" dirty="0">
                <a:solidFill>
                  <a:srgbClr val="3F7F5F"/>
                </a:solidFill>
                <a:latin typeface="Consolas" panose="020B0609020204030204" pitchFamily="49" charset="0"/>
              </a:rPr>
              <a:t> *  Created on: Apr 26, 2019</a:t>
            </a:r>
          </a:p>
          <a:p>
            <a:r>
              <a:rPr lang="en-US" sz="800" dirty="0">
                <a:solidFill>
                  <a:srgbClr val="3F7F5F"/>
                </a:solidFill>
                <a:latin typeface="Consolas" panose="020B0609020204030204" pitchFamily="49" charset="0"/>
              </a:rPr>
              <a:t> *      Author: johnsontimoj</a:t>
            </a:r>
          </a:p>
          <a:p>
            <a:r>
              <a:rPr lang="en-US" sz="800" dirty="0">
                <a:solidFill>
                  <a:srgbClr val="3F7F5F"/>
                </a:solidFill>
                <a:latin typeface="Consolas" panose="020B0609020204030204" pitchFamily="49" charset="0"/>
              </a:rPr>
              <a:t> */</a:t>
            </a:r>
          </a:p>
          <a:p>
            <a:r>
              <a:rPr lang="en-US" sz="800" dirty="0">
                <a:solidFill>
                  <a:srgbClr val="3F7F5F"/>
                </a:solidFill>
                <a:latin typeface="Consolas" panose="020B0609020204030204" pitchFamily="49" charset="0"/>
              </a:rPr>
              <a:t>////////////////////////////////</a:t>
            </a:r>
          </a:p>
          <a:p>
            <a:r>
              <a:rPr lang="en-US" sz="800" dirty="0">
                <a:solidFill>
                  <a:srgbClr val="3F7F5F"/>
                </a:solidFill>
                <a:latin typeface="Consolas" panose="020B0609020204030204" pitchFamily="49" charset="0"/>
              </a:rPr>
              <a:t>//</a:t>
            </a:r>
          </a:p>
          <a:p>
            <a:r>
              <a:rPr lang="en-US" sz="800" dirty="0">
                <a:solidFill>
                  <a:srgbClr val="3F7F5F"/>
                </a:solidFill>
                <a:latin typeface="Consolas" panose="020B0609020204030204" pitchFamily="49" charset="0"/>
              </a:rPr>
              <a:t>// Template example file - modulo any 2 types</a:t>
            </a:r>
          </a:p>
          <a:p>
            <a:r>
              <a:rPr lang="en-US" sz="800" dirty="0">
                <a:solidFill>
                  <a:srgbClr val="3F7F5F"/>
                </a:solidFill>
                <a:latin typeface="Consolas" panose="020B0609020204030204" pitchFamily="49" charset="0"/>
              </a:rPr>
              <a:t>//</a:t>
            </a:r>
          </a:p>
          <a:p>
            <a:r>
              <a:rPr lang="en-US" sz="800" dirty="0">
                <a:solidFill>
                  <a:srgbClr val="3F7F5F"/>
                </a:solidFill>
                <a:latin typeface="Consolas" panose="020B0609020204030204" pitchFamily="49" charset="0"/>
              </a:rPr>
              <a:t>////////////////////////////////</a:t>
            </a:r>
          </a:p>
          <a:p>
            <a:r>
              <a:rPr lang="en-US" sz="800" b="1" dirty="0">
                <a:solidFill>
                  <a:srgbClr val="7F0055"/>
                </a:solidFill>
                <a:latin typeface="Consolas" panose="020B0609020204030204" pitchFamily="49" charset="0"/>
              </a:rPr>
              <a:t>#include</a:t>
            </a:r>
            <a:r>
              <a:rPr lang="en-US" sz="800" b="1" dirty="0">
                <a:solidFill>
                  <a:srgbClr val="000000"/>
                </a:solidFill>
                <a:latin typeface="Consolas" panose="020B0609020204030204" pitchFamily="49" charset="0"/>
              </a:rPr>
              <a:t> </a:t>
            </a:r>
            <a:r>
              <a:rPr lang="en-US" sz="800" b="1" dirty="0">
                <a:solidFill>
                  <a:srgbClr val="2A00FF"/>
                </a:solidFill>
                <a:latin typeface="Consolas" panose="020B0609020204030204" pitchFamily="49" charset="0"/>
              </a:rPr>
              <a:t>&lt;iostream&gt;</a:t>
            </a:r>
          </a:p>
          <a:p>
            <a:r>
              <a:rPr lang="en-US" sz="800" b="1" dirty="0">
                <a:solidFill>
                  <a:srgbClr val="7F0055"/>
                </a:solidFill>
                <a:latin typeface="Consolas" panose="020B0609020204030204" pitchFamily="49" charset="0"/>
              </a:rPr>
              <a:t>#include</a:t>
            </a:r>
            <a:r>
              <a:rPr lang="en-US" sz="800" b="1" dirty="0">
                <a:solidFill>
                  <a:srgbClr val="000000"/>
                </a:solidFill>
                <a:latin typeface="Consolas" panose="020B0609020204030204" pitchFamily="49" charset="0"/>
              </a:rPr>
              <a:t> </a:t>
            </a:r>
            <a:r>
              <a:rPr lang="en-US" sz="800" b="1" dirty="0">
                <a:solidFill>
                  <a:srgbClr val="2A00FF"/>
                </a:solidFill>
                <a:latin typeface="Consolas" panose="020B0609020204030204" pitchFamily="49" charset="0"/>
              </a:rPr>
              <a:t>&lt;string&gt;</a:t>
            </a:r>
          </a:p>
          <a:p>
            <a:r>
              <a:rPr lang="en-US" sz="800" b="1" dirty="0">
                <a:solidFill>
                  <a:srgbClr val="7F0055"/>
                </a:solidFill>
                <a:latin typeface="Consolas" panose="020B0609020204030204" pitchFamily="49" charset="0"/>
              </a:rPr>
              <a:t>using</a:t>
            </a:r>
            <a:r>
              <a:rPr lang="en-US" sz="800" b="1" dirty="0">
                <a:solidFill>
                  <a:srgbClr val="000000"/>
                </a:solidFill>
                <a:latin typeface="Consolas" panose="020B0609020204030204" pitchFamily="49" charset="0"/>
              </a:rPr>
              <a:t> </a:t>
            </a:r>
            <a:r>
              <a:rPr lang="en-US" sz="800" b="1" dirty="0">
                <a:solidFill>
                  <a:srgbClr val="7F0055"/>
                </a:solidFill>
                <a:latin typeface="Consolas" panose="020B0609020204030204" pitchFamily="49" charset="0"/>
              </a:rPr>
              <a:t>namespace</a:t>
            </a:r>
            <a:r>
              <a:rPr lang="en-US" sz="800" b="1" dirty="0">
                <a:solidFill>
                  <a:srgbClr val="000000"/>
                </a:solidFill>
                <a:latin typeface="Consolas" panose="020B0609020204030204" pitchFamily="49" charset="0"/>
              </a:rPr>
              <a:t> std;</a:t>
            </a:r>
            <a:endParaRPr lang="en-US" sz="800" dirty="0">
              <a:latin typeface="Consolas" panose="020B0609020204030204" pitchFamily="49" charset="0"/>
            </a:endParaRPr>
          </a:p>
          <a:p>
            <a:r>
              <a:rPr lang="en-US" sz="800" dirty="0">
                <a:solidFill>
                  <a:srgbClr val="3F7F5F"/>
                </a:solidFill>
                <a:latin typeface="Consolas" panose="020B0609020204030204" pitchFamily="49" charset="0"/>
              </a:rPr>
              <a:t>/////////////////</a:t>
            </a:r>
          </a:p>
          <a:p>
            <a:r>
              <a:rPr lang="en-US" sz="800" dirty="0">
                <a:solidFill>
                  <a:srgbClr val="3F7F5F"/>
                </a:solidFill>
                <a:latin typeface="Consolas" panose="020B0609020204030204" pitchFamily="49" charset="0"/>
              </a:rPr>
              <a:t>// template</a:t>
            </a:r>
          </a:p>
          <a:p>
            <a:r>
              <a:rPr lang="en-US" sz="800" dirty="0">
                <a:solidFill>
                  <a:srgbClr val="3F7F5F"/>
                </a:solidFill>
                <a:latin typeface="Consolas" panose="020B0609020204030204" pitchFamily="49" charset="0"/>
              </a:rPr>
              <a:t>////////////////</a:t>
            </a:r>
          </a:p>
          <a:p>
            <a:r>
              <a:rPr lang="en-US" sz="800" b="1" dirty="0">
                <a:solidFill>
                  <a:srgbClr val="7F0055"/>
                </a:solidFill>
                <a:latin typeface="Consolas" panose="020B0609020204030204" pitchFamily="49" charset="0"/>
              </a:rPr>
              <a:t>template</a:t>
            </a:r>
            <a:r>
              <a:rPr lang="en-US" sz="800" b="1" dirty="0">
                <a:solidFill>
                  <a:srgbClr val="000000"/>
                </a:solidFill>
                <a:latin typeface="Consolas" panose="020B0609020204030204" pitchFamily="49" charset="0"/>
              </a:rPr>
              <a:t> &lt;</a:t>
            </a:r>
            <a:r>
              <a:rPr lang="en-US" sz="800" b="1" dirty="0">
                <a:solidFill>
                  <a:srgbClr val="7F0055"/>
                </a:solidFill>
                <a:latin typeface="Consolas" panose="020B0609020204030204" pitchFamily="49" charset="0"/>
              </a:rPr>
              <a:t>class</a:t>
            </a:r>
            <a:r>
              <a:rPr lang="en-US" sz="800" b="1" dirty="0">
                <a:solidFill>
                  <a:srgbClr val="000000"/>
                </a:solidFill>
                <a:latin typeface="Consolas" panose="020B0609020204030204" pitchFamily="49" charset="0"/>
              </a:rPr>
              <a:t> </a:t>
            </a:r>
            <a:r>
              <a:rPr lang="en-US" sz="800" b="1" dirty="0">
                <a:solidFill>
                  <a:srgbClr val="644632"/>
                </a:solidFill>
                <a:latin typeface="Consolas" panose="020B0609020204030204" pitchFamily="49" charset="0"/>
              </a:rPr>
              <a:t>T1</a:t>
            </a:r>
            <a:r>
              <a:rPr lang="en-US" sz="800" b="1" dirty="0">
                <a:solidFill>
                  <a:srgbClr val="000000"/>
                </a:solidFill>
                <a:latin typeface="Consolas" panose="020B0609020204030204" pitchFamily="49" charset="0"/>
              </a:rPr>
              <a:t>, </a:t>
            </a:r>
            <a:r>
              <a:rPr lang="en-US" sz="800" b="1" dirty="0">
                <a:solidFill>
                  <a:srgbClr val="7F0055"/>
                </a:solidFill>
                <a:latin typeface="Consolas" panose="020B0609020204030204" pitchFamily="49" charset="0"/>
              </a:rPr>
              <a:t>class</a:t>
            </a:r>
            <a:r>
              <a:rPr lang="en-US" sz="800" b="1" dirty="0">
                <a:solidFill>
                  <a:srgbClr val="000000"/>
                </a:solidFill>
                <a:latin typeface="Consolas" panose="020B0609020204030204" pitchFamily="49" charset="0"/>
              </a:rPr>
              <a:t> </a:t>
            </a:r>
            <a:r>
              <a:rPr lang="en-US" sz="800" b="1" dirty="0">
                <a:solidFill>
                  <a:srgbClr val="644632"/>
                </a:solidFill>
                <a:latin typeface="Consolas" panose="020B0609020204030204" pitchFamily="49" charset="0"/>
              </a:rPr>
              <a:t>T2</a:t>
            </a:r>
            <a:r>
              <a:rPr lang="en-US" sz="800" b="1" dirty="0">
                <a:solidFill>
                  <a:srgbClr val="000000"/>
                </a:solidFill>
                <a:latin typeface="Consolas" panose="020B0609020204030204" pitchFamily="49" charset="0"/>
              </a:rPr>
              <a:t>&gt;</a:t>
            </a:r>
          </a:p>
          <a:p>
            <a:r>
              <a:rPr lang="fr-FR" sz="800" b="1" dirty="0" err="1">
                <a:solidFill>
                  <a:srgbClr val="7F0055"/>
                </a:solidFill>
                <a:latin typeface="Consolas" panose="020B0609020204030204" pitchFamily="49" charset="0"/>
              </a:rPr>
              <a:t>int</a:t>
            </a:r>
            <a:r>
              <a:rPr lang="fr-FR" sz="800" b="1" dirty="0">
                <a:solidFill>
                  <a:srgbClr val="000000"/>
                </a:solidFill>
                <a:latin typeface="Consolas" panose="020B0609020204030204" pitchFamily="49" charset="0"/>
              </a:rPr>
              <a:t> </a:t>
            </a:r>
            <a:r>
              <a:rPr lang="fr-FR" sz="800" b="1" dirty="0" err="1">
                <a:solidFill>
                  <a:srgbClr val="000000"/>
                </a:solidFill>
                <a:latin typeface="Consolas" panose="020B0609020204030204" pitchFamily="49" charset="0"/>
              </a:rPr>
              <a:t>mod_tmp</a:t>
            </a:r>
            <a:r>
              <a:rPr lang="fr-FR" sz="800" b="1" dirty="0">
                <a:solidFill>
                  <a:srgbClr val="000000"/>
                </a:solidFill>
                <a:latin typeface="Consolas" panose="020B0609020204030204" pitchFamily="49" charset="0"/>
              </a:rPr>
              <a:t>(</a:t>
            </a:r>
            <a:r>
              <a:rPr lang="fr-FR" sz="800" b="1" dirty="0">
                <a:solidFill>
                  <a:srgbClr val="644632"/>
                </a:solidFill>
                <a:latin typeface="Consolas" panose="020B0609020204030204" pitchFamily="49" charset="0"/>
              </a:rPr>
              <a:t>T1</a:t>
            </a:r>
            <a:r>
              <a:rPr lang="fr-FR" sz="800" b="1" dirty="0">
                <a:solidFill>
                  <a:srgbClr val="000000"/>
                </a:solidFill>
                <a:latin typeface="Consolas" panose="020B0609020204030204" pitchFamily="49" charset="0"/>
              </a:rPr>
              <a:t> a, </a:t>
            </a:r>
            <a:r>
              <a:rPr lang="fr-FR" sz="800" b="1" dirty="0">
                <a:solidFill>
                  <a:srgbClr val="644632"/>
                </a:solidFill>
                <a:latin typeface="Consolas" panose="020B0609020204030204" pitchFamily="49" charset="0"/>
              </a:rPr>
              <a:t>T2</a:t>
            </a:r>
            <a:r>
              <a:rPr lang="fr-FR" sz="800" b="1" dirty="0">
                <a:solidFill>
                  <a:srgbClr val="000000"/>
                </a:solidFill>
                <a:latin typeface="Consolas" panose="020B0609020204030204" pitchFamily="49" charset="0"/>
              </a:rPr>
              <a:t> b) {</a:t>
            </a:r>
          </a:p>
          <a:p>
            <a:r>
              <a:rPr lang="en-US" sz="800" dirty="0">
                <a:solidFill>
                  <a:srgbClr val="000000"/>
                </a:solidFill>
                <a:latin typeface="Consolas" panose="020B0609020204030204" pitchFamily="49" charset="0"/>
              </a:rPr>
              <a:t>   </a:t>
            </a:r>
            <a:r>
              <a:rPr lang="en-US" sz="800" b="1" dirty="0">
                <a:solidFill>
                  <a:srgbClr val="7F0055"/>
                </a:solidFill>
                <a:latin typeface="Consolas" panose="020B0609020204030204" pitchFamily="49" charset="0"/>
              </a:rPr>
              <a:t>return</a:t>
            </a:r>
            <a:r>
              <a:rPr lang="en-US" sz="800" b="1" dirty="0">
                <a:solidFill>
                  <a:srgbClr val="000000"/>
                </a:solidFill>
                <a:latin typeface="Consolas" panose="020B0609020204030204" pitchFamily="49" charset="0"/>
              </a:rPr>
              <a:t> (</a:t>
            </a:r>
            <a:r>
              <a:rPr lang="en-US" sz="800" b="1" dirty="0" err="1">
                <a:solidFill>
                  <a:srgbClr val="7F0055"/>
                </a:solidFill>
                <a:latin typeface="Consolas" panose="020B0609020204030204" pitchFamily="49" charset="0"/>
              </a:rPr>
              <a:t>static_cast</a:t>
            </a:r>
            <a:r>
              <a:rPr lang="en-US" sz="800" b="1" dirty="0">
                <a:solidFill>
                  <a:srgbClr val="000000"/>
                </a:solidFill>
                <a:latin typeface="Consolas" panose="020B0609020204030204" pitchFamily="49" charset="0"/>
              </a:rPr>
              <a:t>&lt;</a:t>
            </a:r>
            <a:r>
              <a:rPr lang="en-US" sz="800" b="1" dirty="0">
                <a:solidFill>
                  <a:srgbClr val="7F0055"/>
                </a:solidFill>
                <a:latin typeface="Consolas" panose="020B0609020204030204" pitchFamily="49" charset="0"/>
              </a:rPr>
              <a:t>int</a:t>
            </a:r>
            <a:r>
              <a:rPr lang="en-US" sz="800" b="1" dirty="0">
                <a:solidFill>
                  <a:srgbClr val="000000"/>
                </a:solidFill>
                <a:latin typeface="Consolas" panose="020B0609020204030204" pitchFamily="49" charset="0"/>
              </a:rPr>
              <a:t>&gt;(a) % (</a:t>
            </a:r>
            <a:r>
              <a:rPr lang="en-US" sz="800" b="1" dirty="0" err="1">
                <a:solidFill>
                  <a:srgbClr val="7F0055"/>
                </a:solidFill>
                <a:latin typeface="Consolas" panose="020B0609020204030204" pitchFamily="49" charset="0"/>
              </a:rPr>
              <a:t>static_cast</a:t>
            </a:r>
            <a:r>
              <a:rPr lang="en-US" sz="800" b="1" dirty="0">
                <a:solidFill>
                  <a:srgbClr val="000000"/>
                </a:solidFill>
                <a:latin typeface="Consolas" panose="020B0609020204030204" pitchFamily="49" charset="0"/>
              </a:rPr>
              <a:t>&lt;</a:t>
            </a:r>
            <a:r>
              <a:rPr lang="en-US" sz="800" b="1" dirty="0">
                <a:solidFill>
                  <a:srgbClr val="7F0055"/>
                </a:solidFill>
                <a:latin typeface="Consolas" panose="020B0609020204030204" pitchFamily="49" charset="0"/>
              </a:rPr>
              <a:t>int</a:t>
            </a:r>
            <a:r>
              <a:rPr lang="en-US" sz="800" b="1" dirty="0">
                <a:solidFill>
                  <a:srgbClr val="000000"/>
                </a:solidFill>
                <a:latin typeface="Consolas" panose="020B0609020204030204" pitchFamily="49" charset="0"/>
              </a:rPr>
              <a:t>&gt;(b)));</a:t>
            </a:r>
          </a:p>
          <a:p>
            <a:r>
              <a:rPr lang="en-US" sz="800" dirty="0">
                <a:solidFill>
                  <a:srgbClr val="000000"/>
                </a:solidFill>
                <a:latin typeface="Consolas" panose="020B0609020204030204" pitchFamily="49" charset="0"/>
              </a:rPr>
              <a:t>}</a:t>
            </a:r>
          </a:p>
          <a:p>
            <a:r>
              <a:rPr lang="en-US" sz="800" dirty="0">
                <a:solidFill>
                  <a:srgbClr val="3F7F5F"/>
                </a:solidFill>
                <a:latin typeface="Consolas" panose="020B0609020204030204" pitchFamily="49" charset="0"/>
              </a:rPr>
              <a:t>////////////////</a:t>
            </a:r>
            <a:endParaRPr lang="en-US" sz="800" dirty="0">
              <a:latin typeface="Consolas" panose="020B0609020204030204" pitchFamily="49" charset="0"/>
            </a:endParaRPr>
          </a:p>
          <a:p>
            <a:r>
              <a:rPr lang="en-US" sz="800" b="1" dirty="0">
                <a:solidFill>
                  <a:srgbClr val="7F0055"/>
                </a:solidFill>
                <a:latin typeface="Consolas" panose="020B0609020204030204" pitchFamily="49" charset="0"/>
              </a:rPr>
              <a:t>int</a:t>
            </a:r>
            <a:r>
              <a:rPr lang="en-US" sz="800" b="1" dirty="0">
                <a:solidFill>
                  <a:srgbClr val="000000"/>
                </a:solidFill>
                <a:latin typeface="Consolas" panose="020B0609020204030204" pitchFamily="49" charset="0"/>
              </a:rPr>
              <a:t> main () {</a:t>
            </a:r>
          </a:p>
          <a:p>
            <a:r>
              <a:rPr lang="en-US" sz="800" dirty="0">
                <a:solidFill>
                  <a:srgbClr val="000000"/>
                </a:solidFill>
                <a:latin typeface="Consolas" panose="020B0609020204030204" pitchFamily="49" charset="0"/>
              </a:rPr>
              <a:t>   </a:t>
            </a:r>
            <a:r>
              <a:rPr lang="en-US" sz="800" b="1" dirty="0">
                <a:solidFill>
                  <a:srgbClr val="7F0055"/>
                </a:solidFill>
                <a:latin typeface="Consolas" panose="020B0609020204030204" pitchFamily="49" charset="0"/>
              </a:rPr>
              <a:t>int</a:t>
            </a:r>
            <a:r>
              <a:rPr lang="en-US" sz="800" b="1" dirty="0">
                <a:solidFill>
                  <a:srgbClr val="000000"/>
                </a:solidFill>
                <a:latin typeface="Consolas" panose="020B0609020204030204" pitchFamily="49" charset="0"/>
              </a:rPr>
              <a:t> i1 = 5;</a:t>
            </a:r>
          </a:p>
          <a:p>
            <a:r>
              <a:rPr lang="en-US" sz="800" dirty="0">
                <a:solidFill>
                  <a:srgbClr val="000000"/>
                </a:solidFill>
                <a:latin typeface="Consolas" panose="020B0609020204030204" pitchFamily="49" charset="0"/>
              </a:rPr>
              <a:t>   </a:t>
            </a:r>
            <a:r>
              <a:rPr lang="en-US" sz="800" b="1" dirty="0">
                <a:solidFill>
                  <a:srgbClr val="7F0055"/>
                </a:solidFill>
                <a:latin typeface="Consolas" panose="020B0609020204030204" pitchFamily="49" charset="0"/>
              </a:rPr>
              <a:t>int</a:t>
            </a:r>
            <a:r>
              <a:rPr lang="en-US" sz="800" b="1" dirty="0">
                <a:solidFill>
                  <a:srgbClr val="000000"/>
                </a:solidFill>
                <a:latin typeface="Consolas" panose="020B0609020204030204" pitchFamily="49" charset="0"/>
              </a:rPr>
              <a:t> i2 = 7;</a:t>
            </a:r>
          </a:p>
          <a:p>
            <a:r>
              <a:rPr lang="da-DK" sz="800" dirty="0">
                <a:solidFill>
                  <a:srgbClr val="000000"/>
                </a:solidFill>
                <a:latin typeface="Consolas" panose="020B0609020204030204" pitchFamily="49" charset="0"/>
              </a:rPr>
              <a:t>   cout &lt;&lt; </a:t>
            </a:r>
            <a:r>
              <a:rPr lang="da-DK" sz="800" dirty="0">
                <a:solidFill>
                  <a:srgbClr val="2A00FF"/>
                </a:solidFill>
                <a:latin typeface="Consolas" panose="020B0609020204030204" pitchFamily="49" charset="0"/>
              </a:rPr>
              <a:t>"mod_tmp(i1, i2): "</a:t>
            </a:r>
            <a:r>
              <a:rPr lang="da-DK" sz="800" dirty="0">
                <a:solidFill>
                  <a:srgbClr val="000000"/>
                </a:solidFill>
                <a:latin typeface="Consolas" panose="020B0609020204030204" pitchFamily="49" charset="0"/>
              </a:rPr>
              <a:t> &lt;&lt; mod_tmp(i1, i2) &lt;&lt; </a:t>
            </a:r>
            <a:r>
              <a:rPr lang="da-DK" sz="800" b="1" dirty="0">
                <a:solidFill>
                  <a:srgbClr val="642880"/>
                </a:solidFill>
                <a:latin typeface="Consolas" panose="020B0609020204030204" pitchFamily="49" charset="0"/>
              </a:rPr>
              <a:t>endl</a:t>
            </a:r>
            <a:r>
              <a:rPr lang="da-DK" sz="800" b="1" dirty="0">
                <a:solidFill>
                  <a:srgbClr val="000000"/>
                </a:solidFill>
                <a:latin typeface="Consolas" panose="020B0609020204030204" pitchFamily="49" charset="0"/>
              </a:rPr>
              <a:t>;</a:t>
            </a:r>
          </a:p>
          <a:p>
            <a:endParaRPr lang="en-US" sz="800" dirty="0">
              <a:latin typeface="Consolas" panose="020B0609020204030204" pitchFamily="49" charset="0"/>
            </a:endParaRPr>
          </a:p>
          <a:p>
            <a:r>
              <a:rPr lang="en-US" sz="800" dirty="0">
                <a:solidFill>
                  <a:srgbClr val="000000"/>
                </a:solidFill>
                <a:latin typeface="Consolas" panose="020B0609020204030204" pitchFamily="49" charset="0"/>
              </a:rPr>
              <a:t>   </a:t>
            </a:r>
            <a:r>
              <a:rPr lang="en-US" sz="800" b="1" dirty="0">
                <a:solidFill>
                  <a:srgbClr val="7F0055"/>
                </a:solidFill>
                <a:latin typeface="Consolas" panose="020B0609020204030204" pitchFamily="49" charset="0"/>
              </a:rPr>
              <a:t>double</a:t>
            </a:r>
            <a:r>
              <a:rPr lang="en-US" sz="800" b="1" dirty="0">
                <a:solidFill>
                  <a:srgbClr val="000000"/>
                </a:solidFill>
                <a:latin typeface="Consolas" panose="020B0609020204030204" pitchFamily="49" charset="0"/>
              </a:rPr>
              <a:t> f1 = 12.5;</a:t>
            </a:r>
          </a:p>
          <a:p>
            <a:r>
              <a:rPr lang="en-US" sz="800" dirty="0">
                <a:solidFill>
                  <a:srgbClr val="000000"/>
                </a:solidFill>
                <a:latin typeface="Consolas" panose="020B0609020204030204" pitchFamily="49" charset="0"/>
              </a:rPr>
              <a:t>   </a:t>
            </a:r>
            <a:r>
              <a:rPr lang="en-US" sz="800" b="1" dirty="0">
                <a:solidFill>
                  <a:srgbClr val="7F0055"/>
                </a:solidFill>
                <a:latin typeface="Consolas" panose="020B0609020204030204" pitchFamily="49" charset="0"/>
              </a:rPr>
              <a:t>double</a:t>
            </a:r>
            <a:r>
              <a:rPr lang="en-US" sz="800" b="1" dirty="0">
                <a:solidFill>
                  <a:srgbClr val="000000"/>
                </a:solidFill>
                <a:latin typeface="Consolas" panose="020B0609020204030204" pitchFamily="49" charset="0"/>
              </a:rPr>
              <a:t> f2 = 9.2;</a:t>
            </a:r>
          </a:p>
          <a:p>
            <a:r>
              <a:rPr lang="da-DK" sz="800" dirty="0">
                <a:solidFill>
                  <a:srgbClr val="000000"/>
                </a:solidFill>
                <a:latin typeface="Consolas" panose="020B0609020204030204" pitchFamily="49" charset="0"/>
              </a:rPr>
              <a:t>   cout &lt;&lt; </a:t>
            </a:r>
            <a:r>
              <a:rPr lang="da-DK" sz="800" dirty="0">
                <a:solidFill>
                  <a:srgbClr val="2A00FF"/>
                </a:solidFill>
                <a:latin typeface="Consolas" panose="020B0609020204030204" pitchFamily="49" charset="0"/>
              </a:rPr>
              <a:t>"mod_tmp(f1, f2): "</a:t>
            </a:r>
            <a:r>
              <a:rPr lang="da-DK" sz="800" dirty="0">
                <a:solidFill>
                  <a:srgbClr val="000000"/>
                </a:solidFill>
                <a:latin typeface="Consolas" panose="020B0609020204030204" pitchFamily="49" charset="0"/>
              </a:rPr>
              <a:t> &lt;&lt; mod_tmp(f1, f2) &lt;&lt; </a:t>
            </a:r>
            <a:r>
              <a:rPr lang="da-DK" sz="800" b="1" dirty="0">
                <a:solidFill>
                  <a:srgbClr val="642880"/>
                </a:solidFill>
                <a:latin typeface="Consolas" panose="020B0609020204030204" pitchFamily="49" charset="0"/>
              </a:rPr>
              <a:t>endl</a:t>
            </a:r>
            <a:r>
              <a:rPr lang="da-DK" sz="800" b="1" dirty="0">
                <a:solidFill>
                  <a:srgbClr val="000000"/>
                </a:solidFill>
                <a:latin typeface="Consolas" panose="020B0609020204030204" pitchFamily="49" charset="0"/>
              </a:rPr>
              <a:t>;</a:t>
            </a:r>
          </a:p>
          <a:p>
            <a:endParaRPr lang="en-US" sz="800" dirty="0">
              <a:latin typeface="Consolas" panose="020B0609020204030204" pitchFamily="49" charset="0"/>
            </a:endParaRPr>
          </a:p>
          <a:p>
            <a:r>
              <a:rPr lang="en-US" sz="800" dirty="0">
                <a:solidFill>
                  <a:srgbClr val="000000"/>
                </a:solidFill>
                <a:latin typeface="Consolas" panose="020B0609020204030204" pitchFamily="49" charset="0"/>
              </a:rPr>
              <a:t>   </a:t>
            </a:r>
            <a:r>
              <a:rPr lang="en-US" sz="800" b="1" dirty="0">
                <a:solidFill>
                  <a:srgbClr val="7F0055"/>
                </a:solidFill>
                <a:latin typeface="Consolas" panose="020B0609020204030204" pitchFamily="49" charset="0"/>
              </a:rPr>
              <a:t>char</a:t>
            </a:r>
            <a:r>
              <a:rPr lang="en-US" sz="800" b="1" dirty="0">
                <a:solidFill>
                  <a:srgbClr val="000000"/>
                </a:solidFill>
                <a:latin typeface="Consolas" panose="020B0609020204030204" pitchFamily="49" charset="0"/>
              </a:rPr>
              <a:t> c1 = </a:t>
            </a:r>
            <a:r>
              <a:rPr lang="en-US" sz="800" b="1" dirty="0">
                <a:solidFill>
                  <a:srgbClr val="2A00FF"/>
                </a:solidFill>
                <a:latin typeface="Consolas" panose="020B0609020204030204" pitchFamily="49" charset="0"/>
              </a:rPr>
              <a:t>'h'</a:t>
            </a:r>
            <a:r>
              <a:rPr lang="en-US" sz="800" b="1" dirty="0">
                <a:solidFill>
                  <a:srgbClr val="000000"/>
                </a:solidFill>
                <a:latin typeface="Consolas" panose="020B0609020204030204" pitchFamily="49" charset="0"/>
              </a:rPr>
              <a:t>;</a:t>
            </a:r>
          </a:p>
          <a:p>
            <a:r>
              <a:rPr lang="en-US" sz="800" dirty="0">
                <a:solidFill>
                  <a:srgbClr val="000000"/>
                </a:solidFill>
                <a:latin typeface="Consolas" panose="020B0609020204030204" pitchFamily="49" charset="0"/>
              </a:rPr>
              <a:t>   </a:t>
            </a:r>
            <a:r>
              <a:rPr lang="en-US" sz="800" b="1" dirty="0">
                <a:solidFill>
                  <a:srgbClr val="7F0055"/>
                </a:solidFill>
                <a:latin typeface="Consolas" panose="020B0609020204030204" pitchFamily="49" charset="0"/>
              </a:rPr>
              <a:t>char</a:t>
            </a:r>
            <a:r>
              <a:rPr lang="en-US" sz="800" b="1" dirty="0">
                <a:solidFill>
                  <a:srgbClr val="000000"/>
                </a:solidFill>
                <a:latin typeface="Consolas" panose="020B0609020204030204" pitchFamily="49" charset="0"/>
              </a:rPr>
              <a:t> c2 = </a:t>
            </a:r>
            <a:r>
              <a:rPr lang="en-US" sz="800" b="1" dirty="0">
                <a:solidFill>
                  <a:srgbClr val="2A00FF"/>
                </a:solidFill>
                <a:latin typeface="Consolas" panose="020B0609020204030204" pitchFamily="49" charset="0"/>
              </a:rPr>
              <a:t>'w'</a:t>
            </a:r>
            <a:r>
              <a:rPr lang="en-US" sz="800" b="1" dirty="0">
                <a:solidFill>
                  <a:srgbClr val="000000"/>
                </a:solidFill>
                <a:latin typeface="Consolas" panose="020B0609020204030204" pitchFamily="49" charset="0"/>
              </a:rPr>
              <a:t>;</a:t>
            </a:r>
          </a:p>
          <a:p>
            <a:r>
              <a:rPr lang="da-DK" sz="800" dirty="0">
                <a:solidFill>
                  <a:srgbClr val="000000"/>
                </a:solidFill>
                <a:latin typeface="Consolas" panose="020B0609020204030204" pitchFamily="49" charset="0"/>
              </a:rPr>
              <a:t>   cout &lt;&lt; </a:t>
            </a:r>
            <a:r>
              <a:rPr lang="da-DK" sz="800" dirty="0">
                <a:solidFill>
                  <a:srgbClr val="2A00FF"/>
                </a:solidFill>
                <a:latin typeface="Consolas" panose="020B0609020204030204" pitchFamily="49" charset="0"/>
              </a:rPr>
              <a:t>"mod_tmp(c1, c2): "</a:t>
            </a:r>
            <a:r>
              <a:rPr lang="da-DK" sz="800" dirty="0">
                <a:solidFill>
                  <a:srgbClr val="000000"/>
                </a:solidFill>
                <a:latin typeface="Consolas" panose="020B0609020204030204" pitchFamily="49" charset="0"/>
              </a:rPr>
              <a:t> &lt;&lt; mod_tmp(c1, c2) &lt;&lt; </a:t>
            </a:r>
            <a:r>
              <a:rPr lang="da-DK" sz="800" b="1" dirty="0">
                <a:solidFill>
                  <a:srgbClr val="642880"/>
                </a:solidFill>
                <a:latin typeface="Consolas" panose="020B0609020204030204" pitchFamily="49" charset="0"/>
              </a:rPr>
              <a:t>endl</a:t>
            </a:r>
            <a:r>
              <a:rPr lang="da-DK" sz="800" b="1" dirty="0">
                <a:solidFill>
                  <a:srgbClr val="000000"/>
                </a:solidFill>
                <a:latin typeface="Consolas" panose="020B0609020204030204" pitchFamily="49" charset="0"/>
              </a:rPr>
              <a:t>;</a:t>
            </a:r>
          </a:p>
          <a:p>
            <a:endParaRPr lang="en-US" sz="800" dirty="0">
              <a:latin typeface="Consolas" panose="020B0609020204030204" pitchFamily="49" charset="0"/>
            </a:endParaRPr>
          </a:p>
          <a:p>
            <a:r>
              <a:rPr lang="en-US" sz="800" dirty="0">
                <a:solidFill>
                  <a:srgbClr val="000000"/>
                </a:solidFill>
                <a:latin typeface="Consolas" panose="020B0609020204030204" pitchFamily="49" charset="0"/>
              </a:rPr>
              <a:t>   </a:t>
            </a:r>
            <a:r>
              <a:rPr lang="en-US" sz="800" b="1" dirty="0">
                <a:solidFill>
                  <a:srgbClr val="7F0055"/>
                </a:solidFill>
                <a:latin typeface="Consolas" panose="020B0609020204030204" pitchFamily="49" charset="0"/>
              </a:rPr>
              <a:t>return</a:t>
            </a:r>
            <a:r>
              <a:rPr lang="en-US" sz="800" b="1" dirty="0">
                <a:solidFill>
                  <a:srgbClr val="000000"/>
                </a:solidFill>
                <a:latin typeface="Consolas" panose="020B0609020204030204" pitchFamily="49" charset="0"/>
              </a:rPr>
              <a:t> 0;</a:t>
            </a:r>
          </a:p>
          <a:p>
            <a:r>
              <a:rPr lang="en-US" sz="800" dirty="0">
                <a:solidFill>
                  <a:srgbClr val="000000"/>
                </a:solidFill>
                <a:latin typeface="Consolas" panose="020B0609020204030204" pitchFamily="49" charset="0"/>
              </a:rPr>
              <a:t>}</a:t>
            </a:r>
            <a:endParaRPr lang="en-US" sz="1400" dirty="0"/>
          </a:p>
        </p:txBody>
      </p:sp>
      <p:sp>
        <p:nvSpPr>
          <p:cNvPr id="5" name="Rectangle 4">
            <a:extLst>
              <a:ext uri="{FF2B5EF4-FFF2-40B4-BE49-F238E27FC236}">
                <a16:creationId xmlns:a16="http://schemas.microsoft.com/office/drawing/2014/main" id="{5C88F37D-90F1-40AF-8DDC-0F7DA43FEA35}"/>
              </a:ext>
            </a:extLst>
          </p:cNvPr>
          <p:cNvSpPr/>
          <p:nvPr/>
        </p:nvSpPr>
        <p:spPr>
          <a:xfrm>
            <a:off x="6413006" y="3637691"/>
            <a:ext cx="1595309" cy="553998"/>
          </a:xfrm>
          <a:prstGeom prst="rect">
            <a:avLst/>
          </a:prstGeom>
          <a:solidFill>
            <a:schemeClr val="accent4">
              <a:lumMod val="40000"/>
              <a:lumOff val="60000"/>
            </a:schemeClr>
          </a:solidFill>
        </p:spPr>
        <p:txBody>
          <a:bodyPr wrap="none">
            <a:spAutoFit/>
          </a:bodyPr>
          <a:lstStyle/>
          <a:p>
            <a:r>
              <a:rPr lang="da-DK" sz="1000" dirty="0">
                <a:solidFill>
                  <a:srgbClr val="000000"/>
                </a:solidFill>
                <a:latin typeface="Consolas" panose="020B0609020204030204" pitchFamily="49" charset="0"/>
              </a:rPr>
              <a:t>mod_tmp(i1, i2): 5</a:t>
            </a:r>
          </a:p>
          <a:p>
            <a:r>
              <a:rPr lang="da-DK" sz="1000" dirty="0">
                <a:solidFill>
                  <a:srgbClr val="000000"/>
                </a:solidFill>
                <a:latin typeface="Consolas" panose="020B0609020204030204" pitchFamily="49" charset="0"/>
              </a:rPr>
              <a:t>mod_tmp(f1, f2): 3</a:t>
            </a:r>
          </a:p>
          <a:p>
            <a:r>
              <a:rPr lang="da-DK" sz="1000" dirty="0">
                <a:solidFill>
                  <a:srgbClr val="000000"/>
                </a:solidFill>
                <a:latin typeface="Consolas" panose="020B0609020204030204" pitchFamily="49" charset="0"/>
              </a:rPr>
              <a:t>mod_tmp(c1, c2): 104</a:t>
            </a:r>
            <a:endParaRPr lang="en-US" sz="1000" dirty="0">
              <a:solidFill>
                <a:srgbClr val="000000"/>
              </a:solidFill>
              <a:latin typeface="Consolas" panose="020B0609020204030204" pitchFamily="49"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7" name="Ink 6">
                <a:extLst>
                  <a:ext uri="{FF2B5EF4-FFF2-40B4-BE49-F238E27FC236}">
                    <a16:creationId xmlns:a16="http://schemas.microsoft.com/office/drawing/2014/main" id="{41F17F5B-0FA9-4CD8-8276-700D9D172AF9}"/>
                  </a:ext>
                </a:extLst>
              </p14:cNvPr>
              <p14:cNvContentPartPr/>
              <p14:nvPr>
                <p:extLst>
                  <p:ext uri="{42D2F446-02D8-4167-A562-619A0277C38B}">
                    <p15:isNarration xmlns:p15="http://schemas.microsoft.com/office/powerpoint/2012/main" val="1"/>
                  </p:ext>
                </p:extLst>
              </p14:nvPr>
            </p14:nvContentPartPr>
            <p14:xfrm>
              <a:off x="1761480" y="3656160"/>
              <a:ext cx="6278760" cy="1378800"/>
            </p14:xfrm>
          </p:contentPart>
        </mc:Choice>
        <mc:Fallback>
          <p:pic>
            <p:nvPicPr>
              <p:cNvPr id="7" name="Ink 6">
                <a:extLst>
                  <a:ext uri="{FF2B5EF4-FFF2-40B4-BE49-F238E27FC236}">
                    <a16:creationId xmlns:a16="http://schemas.microsoft.com/office/drawing/2014/main" id="{41F17F5B-0FA9-4CD8-8276-700D9D172AF9}"/>
                  </a:ext>
                </a:extLst>
              </p:cNvPr>
              <p:cNvPicPr>
                <a:picLocks noGrp="1" noRot="1" noChangeAspect="1" noMove="1" noResize="1" noEditPoints="1" noAdjustHandles="1" noChangeArrowheads="1" noChangeShapeType="1"/>
              </p:cNvPicPr>
              <p:nvPr/>
            </p:nvPicPr>
            <p:blipFill>
              <a:blip r:embed="rId5"/>
              <a:stretch>
                <a:fillRect/>
              </a:stretch>
            </p:blipFill>
            <p:spPr>
              <a:xfrm>
                <a:off x="1752120" y="3646800"/>
                <a:ext cx="6297480" cy="1397520"/>
              </a:xfrm>
              <a:prstGeom prst="rect">
                <a:avLst/>
              </a:prstGeom>
            </p:spPr>
          </p:pic>
        </mc:Fallback>
      </mc:AlternateContent>
      <p:pic>
        <p:nvPicPr>
          <p:cNvPr id="8" name="Audio 7">
            <a:hlinkClick r:id="" action="ppaction://media"/>
            <a:extLst>
              <a:ext uri="{FF2B5EF4-FFF2-40B4-BE49-F238E27FC236}">
                <a16:creationId xmlns:a16="http://schemas.microsoft.com/office/drawing/2014/main" id="{742438BD-E3BC-4D52-9858-C49C7D6125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01568383"/>
      </p:ext>
    </p:extLst>
  </p:cSld>
  <p:clrMapOvr>
    <a:masterClrMapping/>
  </p:clrMapOvr>
  <mc:AlternateContent xmlns:mc="http://schemas.openxmlformats.org/markup-compatibility/2006">
    <mc:Choice xmlns:p14="http://schemas.microsoft.com/office/powerpoint/2010/main" Requires="p14">
      <p:transition spd="slow" p14:dur="2000" advTm="100546"/>
    </mc:Choice>
    <mc:Fallback>
      <p:transition spd="slow" advTm="100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11992</TotalTime>
  <Words>2372</Words>
  <Application>Microsoft Office PowerPoint</Application>
  <PresentationFormat>On-screen Show (4:3)</PresentationFormat>
  <Paragraphs>333</Paragraphs>
  <Slides>13</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Consolas</vt:lpstr>
      <vt:lpstr>Office Theme</vt:lpstr>
      <vt:lpstr>Templates</vt:lpstr>
      <vt:lpstr>Function Templates</vt:lpstr>
      <vt:lpstr>Function Templates</vt:lpstr>
      <vt:lpstr>Function Templates</vt:lpstr>
      <vt:lpstr>Function Templates</vt:lpstr>
      <vt:lpstr>Function Templates</vt:lpstr>
      <vt:lpstr>Function Templates</vt:lpstr>
      <vt:lpstr>Function Templates</vt:lpstr>
      <vt:lpstr>Function Templates</vt:lpstr>
      <vt:lpstr>Class Templates</vt:lpstr>
      <vt:lpstr>Class Templates</vt:lpstr>
      <vt:lpstr>Class Templates</vt:lpstr>
      <vt:lpstr>Class Templates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dc:creator>
  <cp:keywords/>
  <cp:lastModifiedBy>Johnson, Dr. Timothy</cp:lastModifiedBy>
  <cp:revision>474</cp:revision>
  <dcterms:created xsi:type="dcterms:W3CDTF">2016-05-09T17:50:46Z</dcterms:created>
  <dcterms:modified xsi:type="dcterms:W3CDTF">2020-05-04T14:40:59Z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AndYear">
    <vt:lpwstr>EE 3921 - Fall 2016</vt:lpwstr>
  </property>
</Properties>
</file>