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8"/>
  </p:notesMasterIdLst>
  <p:sldIdLst>
    <p:sldId id="344" r:id="rId2"/>
    <p:sldId id="347" r:id="rId3"/>
    <p:sldId id="348" r:id="rId4"/>
    <p:sldId id="349" r:id="rId5"/>
    <p:sldId id="350" r:id="rId6"/>
    <p:sldId id="35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356" autoAdjust="0"/>
  </p:normalViewPr>
  <p:slideViewPr>
    <p:cSldViewPr snapToGrid="0">
      <p:cViewPr varScale="1">
        <p:scale>
          <a:sx n="48" d="100"/>
          <a:sy n="48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6:15:08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3383">
    <iact:property name="dataType"/>
    <iact:actionData xml:id="d0">
      <inkml:trace xmlns:inkml="http://www.w3.org/2003/InkML" xml:id="stk0" contextRef="#ctx0" brushRef="#br0">18083 13195 191 0,'-5'-10'43'6,"8"-7"19"2,4-6-59-3,14-2 4 6,-4-3-6-6,9-5 10 5,11 6-1-5,-1-14 11 5,-6 1-1-5,15-6 10 5,-5 2-9-5,3-14 5 5,7 10-11-6,15-15 7 6,-4-3-10-5,17-6 5 6,-1 6-8-7,9-29 4 6,0 4-9-5,12-8 3 5,-3-1-7-5,-2-16 4 5,-2 31-5-5,0-6 5 4,-14 13-5-4,2-8 5 6,-14 21-5-7,-5-3 4 6,-19 16-5-5,6 8 5 5,-17 17-5-4,-2 9 6 3,-6 1-7-3,4 6 7 3,-13 2-7-4,1 4 1 5,-3-5-12-5,-1 9-12 5,0 1-6-6,-1 3-79 7,-8 7 15-7</inkml:trace>
    </iact:actionData>
  </iact:action>
  <iact:action type="add" startTime="14142">
    <iact:property name="dataType"/>
    <iact:actionData xml:id="d1">
      <inkml:trace xmlns:inkml="http://www.w3.org/2003/InkML" xml:id="stk1" contextRef="#ctx0" brushRef="#br0">18053 12598 196 0,'-9'3'41'5,"8"-1"21"5,7 4-59-5,4 7 16 5,2 1-2-5,5 7 12 5,-2 4-4-4,-4 13 6 3,-4 1-16-4,-7 20 2 4,-3 4-10-4,-11 15 4 5,-6-13-9-5,-3 15 3 5,3-12-4-4,0-3 3 3,7-21-5-2,11 3 4 1,6-17-4-2,9-9 4 3,2-9-5-3,8-1 4 3,4-1-4-4,6 0 5 5,-2-1-5-5,13-3 6 5,-3 9-5-5,2-6 6 5,2-1-6-5,16-2 5 5,-6-6-7-5,22-16 5 5,-1-4-10-5,12-13-32 5,-3-2-61-5,1-8 4 4</inkml:trace>
    </iact:actionData>
  </iact:action>
  <iact:action type="add" startTime="19459">
    <iact:property name="dataType"/>
    <iact:actionData xml:id="d2">
      <inkml:trace xmlns:inkml="http://www.w3.org/2003/InkML" xml:id="stk2" contextRef="#ctx0" brushRef="#br0">19612 15794 124 0,'-15'-10'35'11,"10"-10"12"-6,3 0-31 5,9 0-6-5,3 4 3 5,-9-6-11-5,6 0 4 5,6 4-5-5,-4 2 11 5,2-3-2-6,4 1 8 6,5-2-4-5,10 2 8 5,5-12-6-5,13-10 10 6,12-6-8-5,14-14 6 2,3-10-11-2,24-11 2 4,0 8-14-6,4-20 5 6,-9 13-7-5,5-9 10 5,-23 7-4-5,7-9 5 4,-9 20-6-4,9-2 6 5,-20 13-10-5,8 2 4 6,-15 16-8-7,0 8-3 6,-20 5-13-4,2 13-27 4,-15 6-51-5,2 0-1 3</inkml:trace>
    </iact:actionData>
  </iact:action>
  <iact:action type="add" startTime="20176">
    <iact:property name="dataType"/>
    <iact:actionData xml:id="d3">
      <inkml:trace xmlns:inkml="http://www.w3.org/2003/InkML" xml:id="stk3" contextRef="#ctx0" brushRef="#br0">19809 15392 74 0,'-6'23'24'9,"-4"-1"10"-6,6 13-13 8,-1 0 2-6,-11 6 14 5,7-1-8-5,-2 10 9 5,-1-9-8-5,-4-1 3 5,9-3-14-4,-5 1 2 3,-4-7-14-4,-3-1 5 4,4-5-10-3,2-2 5 4,-5-4-7-6,11-3 6 6,1-1-5-5,1-3 6 6,0-2-5-7,16-4 6 6,8-1-6-5,22-5 4 5,7-5-6-5,22-5 4 6,-2-3-6-6,18-2 4 4,-9-6-8-5,11 2-20 7,-10 9-65-6,8 2 10 5</inkml:trace>
    </iact:actionData>
  </iact:action>
  <iact:action type="add" startTime="21286">
    <iact:property name="dataType"/>
    <iact:actionData xml:id="d4">
      <inkml:trace xmlns:inkml="http://www.w3.org/2003/InkML" xml:id="stk4" contextRef="#ctx0" brushRef="#br0">19856 15346 131 0,'1'-23'78'9,"-4"-1"-6"-5,6 4-16 6,2 5-42-5,4 1-3 5,-8-1-1-5,4 1-7 5,-3-2 0-4,-2 1-3 4,-2 3 3-5,-1 1-3 5,-5 1 3-5,-2 1-2 5,5 8 4-5,-5 1-4 4,1 10 4-4,1 1-4 5,-8-1 2-5,-11 0-2 6,4 2 3-7,-9 9-1 6,-3 1 4-3,-6 11 0 2,6 9 2-5,-8 2-3 7,5-2 2-7,4 14-4 6,10-4 1-4,5 4-5 3,9-3 4-5,7 0-5 6,5-11 5-5,9-7-5 6,1-14 3-6,14 1-3 4,-1-17 3-3,20 10-4 3,-2-19 3-4,5 3-2 6,1-3 2-7,10-2-4 6,-10 1 2-5,9 7-7 5,-4 4 1-5,1-14-16 5,-7 8-18-5,2-5-50 4,-13 0 2-3</inkml:trace>
    </iact:actionData>
  </iact:action>
  <iact:action type="add" startTime="25690">
    <iact:property name="dataType"/>
    <iact:actionData xml:id="d5">
      <inkml:trace xmlns:inkml="http://www.w3.org/2003/InkML" xml:id="stk5" contextRef="#ctx0" brushRef="#br0">11130 11331 101 0,'-26'0'14'5,"-9"0"22"5,11 0-33-5,0 4 5 6,2-3 0-7,-3 3 7 6,0-3-11-5,-5 3 9 6,5-1-4-7,-8 2 8 6,5-3-7-6,-10 6 4 6,1-3-9-5,-6 10 5 6,7-2-8-6,-11 7 8 4,1-3-6-4,-8 9 9 6,0-4-6-7,-6-1 9 7,2-2-5-6,0 5 8 5,6-5-6-5,-4 6 6 4,4-2-9-5,-14 7 6 7,11-5-8-6,-10 4 6 4,2-5-6-4,-10-9 6 6,14 1-8-6,-13 1 6 5,7 4-8-5,-1-4 5 5,13 0-8-6,-4 9 5 6,6-4-7-5,0-2 5 5,7 3-6-6,-5 8 6 7,-1-11-6-6,-2 7 5 5,6-6-4-5,-11 8 4 4,11-6-5-3,3 2 4 5,3-2-4-7,-2 4 5 6,4-6-5-6,-5 4 5 6,6-3-5-5,-6-4 7 4,5-2-3-4,2 3 5 6,2-3-5-6,1-4 5 5,12 1-8-5,-1 2 5 5,7-5-7-5,3-3 6 5,6 1-6-5,1-6 5 4,3-4-6-4,-3 2 2 6,10 2-6-7,-3-17 5 6,0-2-4-5,6-6 5 5,5-9-3-5,7-7 6 5,8 7-5-5,-1-3 6 5,-1 4-6-5,-4-4 7 5,-5 7-6-6,1 1 6 6,0 7-5-4,-5-1 6 3,-1 11-6-4,-4 1 6 5,-3 6-6-5,0 3 4 6,-5 0-5-7,2 0 5 7,-2 2-6-6,0 1 6 4,-8 2-6-4,-1 2 6 4,-6 3-5-3,-6 1 5 4,-2 1-4-6,-4 8 5 6,-8-2-5-4,-6 7 7 4,2 3-4-6,-12 4 7 7,0-6-5-7,2 1 9 6,6-6-6-5,5 1 5 5,8-9-6-5,5 0 3 6,7 4-8-8,-4-2 4 8,9 3-6-6,-2 2 5 5,5-8-6-5,2 9 5 5,5-4-6-4,3-7 6 3,3-4-5-4,10 9 4 4,7 0-5-4,12-6 5 5,3-1-5-5,14 4 6 5,4-6-5-5,12-2 6 5,8 7-3 5,-6-3-2-10,-3 11 5 5,-10-6-5-5,-10 7 3 4,-17-4-8-4,9 11-8 5,-9-5-17-4,3 9-75 3,-10-9 9-4</inkml:trace>
    </iact:actionData>
  </iact:action>
  <iact:action type="add" startTime="33716">
    <iact:property name="dataType"/>
    <iact:actionData xml:id="d6">
      <inkml:trace xmlns:inkml="http://www.w3.org/2003/InkML" xml:id="stk6" contextRef="#ctx0" brushRef="#br0">18606 14576 107 0,'-15'-12'34'10,"6"6"9"-6,1-3-24 7,1 1-4-6,1-9 15 5,-3 14-8-5,-2-12 13 5,1 8-5-5,-3-3 7 5,3 4-14-6,-2-9 1 6,4 2-14-5,8-2 2 5,6 8-11-4,9-18 4 3,15 9-6-4,13-8 4 5,2-16-5-4,17-3 4 5,-4 5-5-8,6-7 6 7,-4 9-5-5,8-4 5 6,-10 4-4-8,7-8 5 8,-10 5-6-6,11-8 6 4,-13-1-6-4,16-5 7 6,-3-2-6-7,15-13 5 7,-4 3-4-7,9-8 4 6,-16 10-5-5,3 5 5 5,-25 20-7-6,-8 8 6 7,-10 14-6-7,-12 6 6 6,-15 10-6-4,-6 6 1 4,-2 4-15-6,-8 5-75 7,3 3 17-6</inkml:trace>
    </iact:actionData>
  </iact:action>
  <iact:action type="add" startTime="34520">
    <iact:property name="dataType"/>
    <iact:actionData xml:id="d7">
      <inkml:trace xmlns:inkml="http://www.w3.org/2003/InkML" xml:id="stk7" contextRef="#ctx0" brushRef="#br0">18828 13995 170 0,'-13'-2'49'10,"1"2"13"-6,-3 0-44 6,10 0-9-5,0 2 4 5,0 3-13-5,-1 3 4 5,-4-1-5-5,0 8 4 5,-4 1-4-5,-5 6 4 5,0-5-4-5,-6 11 5 5,0-2-6-5,-3 12 5 5,-2-4-4-5,4 9 5 4,1-12-5-3,-2 6 5 4,6-6-5-6,-1 6 5 6,4-11-5-5,3 6 4 5,5-9-3-5,2 0 3 6,4 4-4-6,8 0 5 5,-4-1-6-6,-4-1 6 5,4-3-4-3,5-3 9 3,-3-9-4-4,11-6 7 6,9-3-5-7,19-6 3 7,1-9-8-6,16-16 3 5,5-7-7-5,13-1 5 4,-1 5-5-4,2-7 2 5,-11 17-5-5,-3-1-1 5,-13 8-9-5,-9 8-9 5,-6 3-40-5,-3 13-13 5,-6 0-17-5</inkml:trace>
    </iact:actionData>
  </iact:action>
  <iact:action type="add" startTime="44088">
    <iact:property name="dataType"/>
    <iact:actionData xml:id="d8">
      <inkml:trace xmlns:inkml="http://www.w3.org/2003/InkML" xml:id="stk8" contextRef="#ctx0" brushRef="#br0">14337 15610 226 0,'-21'0'56'4,"-4"-5"22"7,7 5-64-6,1 5-5 6,1-5-2-7,11 10-2 6,0-5-3-5,0 1-2 5,0-6 2-5,5 5-1 4,-2-5 2-4,-5-1-3 5,4 1 2-5,-2 8-2 5,0-3 2-5,3 3-3 5,11 2 1-5,-3 3 0 6,11-1 1-6,1-4-2 4,2 1 3-3,5-1 0 3,-5-5 2-4,3 2 0 5,0 5 2-5,1-2-1 5,-3 1 0-5,11-4 0 6,1 6-1-7,10-7-1 6,4-11 3-5,14-1-2 5,-1-4 0-5,1-14-2 5,-4 2 0-6,2-1-2 6,-9 4 1-5,5 4-2 5,-10 2 2-6,3 7-1 7,-15 0 0-6,2 3-1 6,-5 1 1-7,1-1 0 6,-2-3 6-5,7-2 3 4,-1 2 2-4,2-7 2 5,-6 5 1-5,2-3-2 5,-1 3-2-5,-11-9-3 5,-4 8-1-5,0-1-3 5,-2 1-1-5,-10-8-3 6,10 4 2-6,-7-6-1 5,-5-4 1-5,0 2-2 4,-1 3 2-5,-13 2-2 6,-8-1 3-5,11 4-3 6,-17 0 3-7,0 1-3 7,7 7 2-6,-5 0-5 4,-9-1 2-4,6-2-3 5,7 8 2-5,-11-9-1 5,9 1 3-5,-2-5-1 5,1 8 3-6,-10-8-2 7,8 10 1-7,-10 4-2 6,3 1 2-5,-7 0-1 6,3 0 1-7,-8-2-1 7,1-1 1 31,21 3 0-41,-1 0 1 1,-58-4 0 1,-3 1-1 8,-1-4 1-7,4 2-2 7,35-3 2-6,-3 3-1 4,5-3 1-3,-4 3-1 3,4 1 0-3,2 9-1 4,-1-6 2-6,6 24-3 6,-3-13 2-5,-5-2-1 5,-1-4 2-5,-7 7-1 5,6-6 2-4,-6 7-2 3,11 9 0-4,1-2 0 5,5-6 1-5,-1-1-1 4,7-1 1-4,0-1-2 5,7 3 2-5,4 6-2 5,4 1 2-5,3-2-2 5,4-3 3-5,0-4-3 6,6-2 2-7,2 4-2 7,8-3 1-6,4 3-1 4,5 2 1-4,11 5 0 5,-3-5 0-6,7-2-1 7,1-3 1-6,5-5-1 5,3 2 1-5,13-4-1 4,-4 2 2-3,9-2-1 4,-5 6 2-5,8-3-4 4,-12 9 2-4,11-1-1 5,-11 5 1-5,17 3-8 5,-10 0-5-5,17-1-94 5,-7-17 23-5</inkml:trace>
    </iact:actionData>
  </iact:action>
  <iact:action type="add" startTime="54490">
    <iact:property name="dataType"/>
    <iact:actionData xml:id="d9">
      <inkml:trace xmlns:inkml="http://www.w3.org/2003/InkML" xml:id="stk9" contextRef="#ctx0" brushRef="#br0">18239 15731 167 0,'-7'3'30'5,"-8"-5"19"5,10-1-49-5,-1 3-3 4,-4-7 5-4,6 7-1 5,-2 0 1-5,-4 2 1 5,6 3 4-5,-9-3 6 5,0 1 5-5,-6 0 5 5,0-3 1-5,-3-3 3 5,2 1-3-4,-5-3-2 3,2 5-4-3,-4-3-1 3,-4-2-4-4,-6-3-4 5,1 8 0-4,-11-15-3 4,1 7 0-5,-6 4-2 5,3-1 1-6,-10-1-3 6,6 6 1-5,-11 1-4 5,-1 4 3-6,-5 10-3 6,5 2 2-4,-6 4-2 4,6-9 2-6,-3 5-2 7,28-12 3 5,-1 3 1-13,-49 0-3 7,12 4 1-4,-3-1-1 4,3-14 1-6,21-5-2 6,9 6 3-5,-2-8-2 4,9 4 2-3,-2 12-2 4,6-4 1-5,-9-4-2 5,6 1 1-5,7 12-1 5,-1-17 1-5,-4 1-1 5,18 8 1-5,2-1-2 5,-17-17 3-6,14 5-2 6,2 8 1-5,-5-13-1 5,-1 2 1-5,6 3 0 5,3-3 1-5,-3-6-1 5,3 4 1-5,1-3-1 6,0 3 1-7,2-3-1 6,1 3 1-6,4-3-1 6,1 4 2-5,4-4-2 5,1 5 1-5,2-7-1 5,0 2 0-5,2 1 0 5,3-1 0-5,0 0 0 6,3 1 1-7,-1-3-2 6,-1 2 2-4,3 3-2 3,-6-3 3-4,4 3-3 5,-4 5 2-6,4-2-1 7,-2 4 0-6,3 5-1 5,2-1 2-5,8 4-2 5,-1-1 2-6,3-1-1 6,3 5 0-4,5 1-2 3,-13-4 3-4,17 6-2 5,-3 6 1-6,-5-2-1 7,-1 1 2-6,7 6-2 5,-17-4 2-6,9 4-3 6,-1-6 3-4,-2 1-2 4,-1-2 2-6,3 2-2 7,-7-4 2-7,-6-3-2 6,-1 2 2-4,-2-1-1 3,-2-1 0-4,-5-1 0 6,-4-1 0-7,-4 3-1 6,-5-4 1-5,-5 5 0 5,0-1 1-5,-8-1-2 5,1-1 2-6,0 1-2 7,-4-10 2-7,-7 1-2 6,5 8 1-4,-11-6-2 3,6 0 1-4,-8 4-1 5,6 1 1-5,0-3 0 6,9 5 1-7,-9-1-1 5,16-1 2-3,0 2-1 3,5 0 0-4,6 0-1 6,6 0 1-6,6 2-1 5,2-6 0-5,8 6 0 5,1-2 1-5,3 5 0 5,3 0 0-6,1 5 0 7,5 1 0-7,-1 1 0 6,-1 8 0-5,2 0 0 5,-6-4 1-6,-1 12-1 7,-3-3 1-6,0 2-1 6,-1-11 1-7,4 18 0 6,-2-13 1-6,2 4-3 7,-1-7 2-7,4 10-1 7,-7-13 1-8,11 5-2 9,-12-5 2-8,-2-5-1 6,-6-5 1-4,5 0-2 4,-16-10 2-6,13 2-1 6,4-2 1-5,-6-5-2 5,1-4 1-5,2-6-1 5,-5-4 0-6,-3-8-1 6,-2 0 3-5,3 1-3 5,2-1 3-5,-10-1-2 6,0 5 3-6,3-2-3 4,-1-5 2-4,-12 0-2 5,10 7 3-5,-6-7-3 5,-1 5 1-4,-1 2 0 3,6 11 1-5,-3-9-2 7,4 9 2-7,-1-3-2 6,0 4 2-4,-6-4-1 4,5 3 0-6,-2 0 0 7,3 2 0-7,-1 1 0 7,5 7 0-7,-2-5-1 6,3 6 2-5,0-1-2 5,4 5 2-5,1-1-2 5,6 3 1-5,6-2-1 4,1 1 1-3,8 2-1 4,-3 4 1-5,6-8 0 5,1 6 1-5,2-6-2 4,0-4 2-5,3-5-2 6,2 4 2-4,0-7-2 4,0-1 1-5,0-8-1 5,-2 6 2-5,-7-9-2 5,-1 1 2-5,-8 3-1 5,-5 6 1-5,1 2-2 5,-11 7 2-6,1 8-2 6,-3 5 0-5,-10 8-2 5,0 3 2-5,-5 13-2 5,-2 1 3-5,3 13-2 5,2-5 2-5,-8 0-1 5,8 5 2-5,-9-5-2 5,4-5 2-5,-1 4-1 4,10-6 1-4,-5-6-1 5,13 2 2-5,-4-11-1 6,6-7 1-7,3-6 0 7,0-5-1-7,3-6 0 7,6-5 1-7,2-6-1 6,7-4 0-4,12-5-1 2,-3 0 1-2,3-4-2 4,3-1-1 5,-6-10 3-11,-16-4-2 7,11 7 2-6,-11-6-2 5,-2 4 3-6,-6-1-3 6,7 13 2-4,-5-8-2 3,-3 12 2-5,3-3-2 6,-2 6 2-5,4 5-2 6,4 3 2-7,2 2-2 7,-8 8 2-7,-1 1-2 7,-6 6 2-7,-8 3-2 7,5 3 1-6,-5 9 0 4,8 7 0-4,-12 8-1 5,10 6 2-5,-4 7-2 5,1-4 1-5,-8 1-1 5,12-7 2-5,-9 0-2 5,9-16 2-5,0-2-2 5,6-2 2-5,-10-12-2 5,6-4 2-5,-6-8 0 4,2 3 0-4,0-16-2 5,13 4 3-5,-8-7-3 5,0-3 1-5,9 1-1 5,6 5 1-5,-5-11-4 5,0 0 3-5,0 0-1 5,0-2 0-5,-12-13 0 4,7 21 1-4,2-3-2 6,-6 10 0-7,-1 4-2 7,0 16 1-6,-6 5-1 5,4 11 3-6,0 17-2 7,-6-3 5-6,-2 7-3 5,3-9 3-5,-4 3-1 4,7-16 2-5,-4 2-1 7,5-4 1-6,3 2-1 5,-7-10 1-5,0 0 1 5,7-5 2-5,0-2 0 5,-3-8 2-5,6-1-3 5,1-6 1-5,-8-8-4 5,4 4 1-5,0-8-3 4,-4-6 1-4,-10-3-1 5,13 5 1-5,-19-4-1 5,8 8 1-4,-3 2-1 3,-5 9 2-4,2 1-2 5,5 2 2-5,-7 2-1 5,6 6 1-6,1 1-1 7,-3 2 0-7,9 1-1 6,4 0 1-5,-4-2-1 6,7 6 1-6,0-4-1 5,2-1 1-6,3 9-1 7,5 0 2-7,1 4-2 6,2 4 2-5,6-1-2 5,-4-3 3-6,3 5-3 7,-3-4 2-6,0 0-1 5,-4-5 1-5,6 11-2 5,-7-9 2-6,3-2-2 7,-8-10 2-7,5 10-1 7,-10-12 1-6,-5-3-2 5,0 3 2-5,0 7-2 4,-11-10 2-4,-6 2-2 5,9 3 3-5,-12-7-3 5,2 1 2-5,-2-9-1 5,8 0 2-5,-3 3-3 5,2 2 1-5,8-1-1 5,-2-3 1-6,1 6-1 6,1-8 1-5,3 11 0 5,1-4 0-5,2 4 0 5,4-3 0-5,4 6-2 6,2-3 2-7,6 2-1 6,3 5 2-5,5-2-1 5,0 6 1-5,6-1-2 4,1 5 3-4,-4-1-3 5,0-1 2-5,-1-2-2 6,-12-4 2-7,1 3-1 6,3-3 2-4,-9-2-2 3,-4-2 2-4,4 0-2 5,-5-4 1-4,-3-6-1 3,0 6 1-4,-7-1-2 4,3-10 2-4,-13 1-2 5,2 1 2-4,-2 0-1 4,3 3 1-5,-4-1-1 5,9 3 1-5,-1 0-1 5,6 5 2-5,1 2-3 4,4 3 1-4,5 3-1 5,2 2 0-5,5-2-2 5,10 6 1-5,0-9-2 5,0 1 2-5,5-2-2 5,-2-1 3-5,-1-8 0 5,-6 5 2-5,-3 0-1 5,1-2 3-5,-3 1-1 4,-4-1 1-4,-5 4-1 5,-1-2 1-5,-1 2-2 5,-3 3 0-5,1 0-1 5,-8-2 0-5,0 2 0 5,-1-2 1-5,-7-3-2 5,-7 2 2-4,5 1-1 3,-10-1 1-5,-2 0-3 6,4-1 1-5,2 6-2 5,2-2-1-5,4 5-6 6,9 3-4-7,1 2-19 6,5-1-67-4,0 0 13 4</inkml:trace>
    </iact:actionData>
  </iact:action>
  <iact:action type="add" startTime="60240">
    <iact:property name="dataType"/>
    <iact:actionData xml:id="d10">
      <inkml:trace xmlns:inkml="http://www.w3.org/2003/InkML" xml:id="stk10" contextRef="#ctx0" brushRef="#br0">17342 15417 147 0,'25'-20'32'4,"15"-1"16"7,-5 1-40-7,8 3-3 7,-11 1 4-7,6 1-4 7,-13 6 3-6,10 8-5 4,-9 1 4-5,9 1-5 6,-7 8 3-5,10-6-3 5,-6-5 3-5,11 4-3 5,-1-2 5-5,7 0-3 5,3 2 4-5,6-4-5 6,-5-1 3-7,12 3-4 6,-9-2 2-5,12 4-4 4,-13 3 4-4,7 0-5 5,-16-2 5-5,-3-1-2 6,-6-4 7-6,1-5 1 5,-7 6 7-6,3-6 1 6,-3-3 2-5,-1 0-6 5,-10 0 2-4,-3-10-5 3,-7 7 1-4,-4-5-2 5,-6 3 5-5,-6 5-5 5,-6-9 2-5,-10 6-5 6,-1 2-1-7,-12 9-4 6,-3-3 1-5,-5 12-4 5,3 4 3-5,-6-1-4 4,1-7 4-4,-3 4-3 5,-1-7 4-5,-7-8-5 5,1 8 4-5,-5-2-3 5,6-3 3-5,-1 10-4 5,7 0 4-4,-4 5-4 3,9-2 3-4,-8 2-4 6,7 0 5-6,-2-3-4 4,13-2 5-4,-5-7-4 5,18 2 4-6,-2-8-4 7,10 6 1 4,-9-9 2-10,8-4-4 4,-6 3 3-3,1 2-3 4,1 4 4-6,6-1-3 6,3 4 2-5,-2 8-5 5,3-5 5-5,2-2-7 5,7 10 3-5,-4-4-3 5,2-4 4-5,5 0-2 5,-10-4 4-5,0-2-1 5,10 12 3-5,7-6-3 4,-2 5 3-4,11 5-3 5,6 5 2-5,-1-7-2 5,1 7 2-5,13-3-3 6,3-2 3-7,10 0-4 6,2-8 3-5,3-1-4 5,-8-4 5-5,6 5-5 6,-6-7 5-7,0-2-4 5,-4 5 3-4,-1-3-10 5,-13-6 3-5,-4 6-9 6,-3 6 1-6,-24-2-10 4,-2 2-1-4,-23 9-64 5,-5 2 16-5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6:15:08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4082">
    <iact:property name="dataType"/>
    <iact:actionData xml:id="d0">
      <inkml:trace xmlns:inkml="http://www.w3.org/2003/InkML" xml:id="stk0" contextRef="#ctx0" brushRef="#br0">16670 11107 196 0,'-15'-10'58'9,"-3"2"15"-4,3-7-47 5,5 4-15-5,10 2 5 5,0-2-12-5,6-8 3 5,-1-7-5-5,9-7 5 5,-1-1-6-5,10-7 7 5,-1 8-7-5,9 1 5 5,-6-6-7-6,15 3 7 7,3-1-7-7,12-17 5 6,-2-1-5-4,14-17 4 4,-8 1-5-6,3-21 6 6,-4 7-6-4,7-18 5 3,-9 14-4-4,7-11 5 5,-8 14-6-5,-4 4 6 5,-12 21-4-6,-6 0 5 6,-27 37 0 8,3 0-6-16,6-10 4 8,-14 4-5-4,6 0 3 3,-4 5-11-3,9 13-14 3,-4-1-67-3,4 7 12 3</inkml:trace>
    </iact:actionData>
  </iact:action>
  <iact:action type="add" startTime="5386">
    <iact:property name="dataType"/>
    <iact:actionData xml:id="d1">
      <inkml:trace xmlns:inkml="http://www.w3.org/2003/InkML" xml:id="stk1" contextRef="#ctx0" brushRef="#br0">16783 10591 209 0,'-10'-10'55'5,"-10"-1"23"6,8 7-62-7,7-1-2 5,0 4-6-4,4-1 2 5,-1 2-11-4,-1 2 5 3,-2-4-5-3,-2 0 5 3,4 4-5-3,-1 1 6 4,-4 2-5-5,6 5 5 5,-1 4-6-5,-3 9 6 4,2-2-6-5,-2 8 5 6,6-6-5-5,-2 8 6 7,2-1-5-9,2 3 7 7,-2-1-5-4,6 3 8 4,-2-9-7-5,4 1 5 5,-2-6-6-5,11-6 4 5,5-5-7-6,11-3 6 6,0-12-6-5,10-5 6 5,-3-2-6-5,5-9 5 5,-7 4-5-6,5-3 5 8,-5 4-6-8,6-1 5 6,-8 7-8-5,2-1-11 5,-5 6-43-6,7-5-33 6,-8-2-18-5</inkml:trace>
    </iact:actionData>
  </iact:action>
  <iact:action type="add" startTime="15198">
    <iact:property name="dataType"/>
    <iact:actionData xml:id="d2">
      <inkml:trace xmlns:inkml="http://www.w3.org/2003/InkML" xml:id="stk2" contextRef="#ctx0" brushRef="#br0">3364 12739 179 0,'-7'-19'41'5,"3"-1"16"3,5 2-52-3,7 3 1 5,7 4-1-5,2-1-1 5,5 2-1-4,7 0-1 4,1 4 0-4,10-3-2 3,-2 6 1-4,7 0-1 5,-3-7 1-4,9 0-1 4,-6-2 1-7,10-6-2 7,-9-2 1-4,4-7-1 4,-15-6 2-5,0-3-1 5,-7 1 2-6,-6-7 1 6,-2 14 1-4,-1-2 0 3,-10 2 1-3,-1-9-1 3,-6 6-1-4,-4-4 0 5,-8-1 0-5,-5-1-1 4,-3 9 0-3,-7 0 0 3,-2 1-1-4,-6 1 1 6,0 4-1-6,-10-6 0 5,5 8 0-5,-15-3 2 5,3 8 2-5,-20-7 1 4,10 7 3-4,-14 0 1 5,4 2-1-5,-7 3-1 5,16 2 0-5,-7 6-4 5,7 4 0-4,-4-1-1 3,8 6-2-4,-16-2 0 5,5 0 2-5,-1 2-1 4,4 8 1-4,-5 4-1 5,19 6 1-5,-3 10-3 6,13 0 1-7,-1 12-1 6,16-4 0-5,-1 11 0 6,9 0 0-7,1 10-1 6,6 8 2-4,3 9-2 2,4-11 1-2,8 3 0 3,7-12 0-4,11-8-1 6,4-15 2-7,12 10-2 6,6-9 2-5,15-1-2 6,0-12 1-7,25 6-1 7,-7-21 2-6,14-11-2 5,-3-6 1-6,11-19 0 5,-14-5 1-3,23-10-2 4,-7 5 2-5,12-14-1 5,-10 5 1-5,13-2-9 5,-23 8-10-5,4 0-69 4,-26 8 11-3</inkml:trace>
    </iact:actionData>
  </iact:action>
  <iact:action type="add" startTime="17242">
    <iact:property name="dataType"/>
    <iact:actionData xml:id="d3">
      <inkml:trace xmlns:inkml="http://www.w3.org/2003/InkML" xml:id="stk3" contextRef="#ctx0" brushRef="#br0">16227 11482 61 0,'-35'-26'0'5</inkml:trace>
    </iact:actionData>
  </iact:action>
  <iact:action type="add" startTime="17480">
    <iact:property name="dataType"/>
    <iact:actionData xml:id="d4">
      <inkml:trace xmlns:inkml="http://www.w3.org/2003/InkML" xml:id="stk4" contextRef="#ctx0" brushRef="#br0">15480 11771 194 0,'-12'-10'43'4,"-8"-1"22"7,-2-3-54-7,8 9-6 6,-1 4 4-5,1 1-6 6,8 3 0-6,6 10-5 4,3 2 4-5,10 7-4 7,2-6 4-6,2 4-5 4,6-1 5-3,5-5-4 4,2 3 4-5,7-4-4 5,6 2 5-5,5-3-4 6,-3-4 4-7,10-1-4 5,-2-6 3-4,7 8-4 5,-2-8 5-6,13 3-4 6,-6 2 3-5,9 1-3 5,-9-4 5-5,8-3-5 5,-16-3 4-5,7-5-3 5,-15-11 3-5,0-5-2 6,-7-11 3-6,3-5-3 4,-5-2 4-5,4-6-4 6,-2 0 3-4,3-12-4 4,-12 4 3-5,-5-12-4 5,-5 13 4-5,-14 2-4 5,-4 10 5-5,-12-2-5 5,2 9 7-5,-18-9 2 4,0 10 5-4,-16-5-3 5,6 4 5-5,-15-1-7 5,8 9-1-5,-13-12-6 5,5 7 3-5,-7-2-5 5,4 4 3-5,-11-3-3 5,4 8 4-5,-8 1-3 5,1 10 3-5,-11-2-3 4,8 12 1-4,-4 7-4 5,4 1 1-5,-8 11-6 6,8 2 3-7,-7 11-4 6,10-2 5-5,-1 8-2 5,6 0 5-5,0 10-2 6,7-6 5-7,-2 16-4 6,7-8 4-5,5 8-2 5,10-5 4-5,6 10-4 5,7-7 5-6,9 7-5 7,6 1 3-6,10 7-5 5,0-3 3-5,15 2-3 5,1-6 3-5,14-2-3 4,3-11 3-4,17-7-4 5,-3-3 5-5,17-8-4 5,-2-5 5-5,17-1-4 5,-9-7 4-5,23-2-5 5,-3-6-4-5,19-5-79 5,-9-7 23-5</inkml:trace>
    </iact:actionData>
  </iact:action>
  <iact:action type="add" startTime="20114">
    <iact:property name="dataType"/>
    <iact:actionData xml:id="d5">
      <inkml:trace xmlns:inkml="http://www.w3.org/2003/InkML" xml:id="stk5" contextRef="#ctx0" brushRef="#br0">10589 11917 176 0,'5'-11'37'4,"5"-3"21"6,5 6-48-5,3-4-2 5,7 9 3-5,13-5-4 4,-5-1-1-3,14 4-5 3,4-3 2-4,6-5-5 5,-2 3 5-4,18-2-4 4,-7 2 3-6,14 9-3 7,-21-3 3-6,18 14-1 6,-19 2 6-8,0-2 1 8,-16-2 6-6,1 6-1 4,-20-10 4-4,3-2-7 5,-7 0 0-4,-1-4-4 4,-3-4 1-6,3-9-5 6,-8-2 4-5,-3-6-4 6,-7 0 2-7,-7 1-3 6,-8 2 5-4,-5-5-3 3,-6 4 5-5,-7 2-3 6,-2-1 3-5,-10 9-3 5,-3-1 2-5,-4 7-2 6,2-6 1-7,-4-3-3 6,4 3 3-5,2-1-6 5,8-3 3-5,0-1-5 6,12 2 5-8,0-4-5 8,8 6 5-7,5 6-5 6,3-3 5-4,5 8-6 4,4-1 5-5,5 5-5 5,-1 2 4-5,11 9-4 5,5-3 5-5,4 1-5 4,6 0 5-3,9 7-6 3,-2-5 6-5,4 6-5 7,3 1 5-6,-1 4-4 5,-10-5 4-5,10 12-3 5,-19-11 1 7,1 1 2-14,21 29-4 7,-1-1 4-5,-3 5-3 4,-12-7 4-5,-10-15-4 7,-2-1 5-6,-9-1-4 5,-2-8 3-5,-9-1-1 5,-5-7 3-5,-9 0-3 5,-1-9 3-5,-11 9-11 5,-2-3-9-5,-10 0-88 4,-4-7 17-4</inkml:trace>
    </iact:actionData>
  </iact:action>
  <iact:action type="add" startTime="40959">
    <iact:property name="dataType"/>
    <iact:actionData xml:id="d6">
      <inkml:trace xmlns:inkml="http://www.w3.org/2003/InkML" xml:id="stk6" contextRef="#ctx0" brushRef="#br0">17980 15125 291 0,'-14'3'77'3,"-7"-8"32"8,6-3-80-7,-2-8-10 7,2 2 0-7,-3-11-1 6,5-1-8-5,-7-2 1 4,3-1-1-3,-1-4-1 4,1 2-2-6,-4-4-3 7,9 2-1-6,-8-7-3 5,-5 3 1-5,7-6-2 5,-2 2 2-5,-8-12 0 5,0 8-1-6,-4-8 0 6,-4-2 1-5,-6-8-1 5,4 8 1-5,0-10-1 5,6 11 1-5,-7-5-2 5,7 15 1-5,-3-1 0 5,5 10 1-5,-5 2-1 4,5 1 0-4,6 4 0 5,2 3 1-5,4 4-2 5,3-3 2-4,3 8-1 4,4 6 2-6,3 0-3 7,2 3 3-7,3 2-2 7,3 0 2-6,-3-13-2 4,3 16 2-3,9 1-3 3,-4-4 2-5,12 15-3 7,5 6 2-6,10 1-3 4,0 3 4-3,14 18-3 4,-2-5 2-5,6 9 0 5,-10-8 1-6,-1 6-2 6,-12-15 2-4,-7-2-1 3,-8-6 2-5,5-9-2 7,-9-4 2-6,4-9-2 5,2 0 3-5,-5-10-3 5,-12-2 1-5,8-3-1 5,-7-1 2-4,-10-3-2 3,2 3 2-4,-13-7-2 4,-7 3 2-4,-2-5-2 5,-3 7 0-5,-5-1-1 5,11 9 3-4,-2-3-4 3,3-3 3-4,0 2-2 6,0 4 2-7,0-4-2 6,2 9 1-5,0 8 1 5,1-8 0-4,-3 10 0 2,8 3 1-3,-2 9-2 5,-1-2 1-5,0 15-2 6,3 3 0-7,-3 5-1 7,-1 2 1-7,4 8 0 6,-5-6 1-4,11 6-1 3,-4-10 0-4,3 3-8 4,1-6-2-4,6 5-18 5,-2-5-11-5,17 0-86 5,2-17 15-5</inkml:trace>
    </iact:actionData>
  </iact:action>
  <iact:action type="add" startTime="46930">
    <iact:property name="dataType"/>
    <iact:actionData xml:id="d7">
      <inkml:trace xmlns:inkml="http://www.w3.org/2003/InkML" xml:id="stk7" contextRef="#ctx0" brushRef="#br0">11087 14347 134 0,'0'-42'27'4,"3"-1"12"7,1 3-37-6,6-1-7 6,0 8 4-6,-4-1-4 4,-3 11 4-5,-3 0-2 6,-8 5 11-5,2 6 4 5,-6 5 7-5,-3 2-1 5,2 5 3-5,-1 0-7 5,3 2-3-4,1-2-5 3,2-2 2-3,-1 1-3 4,3-6 5-6,-1 4-3 5,-1-2 4-3,1 2-2 3,-3 6 4-4,0 2-4 6,-7 5 3-7,4 1-4 7,-2 3 3-7,0-3-5 6,4-1 3-5,9-1-5 6,4-6 2-7,14-5-5 7,8-4 2-7,12-1-5 5,7-8 5-4,15 3-6 6,-3 1 4-6,10 2-4 6,-17 4 5-8,15 7-4 8,-18 1 4-6,-2 2-3 5,-5 0 3-6,5 2-4 6,-9 0 4-5,2-4-4 4,-3-1 5-3,2-1-5 4,-12 1 5-5,-3-7-5 5,-5 3 5-5,-6 2 0 5,-4-1 8-4,-4-4-2 3,-2 5 4-4,-6 1-3 4,0-1 1-4,-4 0-6 5,-1 0 1-5,0 4-3 6,3-4 3-7,-1-4-5 6,3 4 2-5,2-3-4 5,0 1 4-5,2-4-5 5,-6 1 5-4,6 1-4 4,-5-1 4-7,-2-1-5 8,-4-1 5-6,-4-4-2 5,2-6 7-6,-6-3-3 7,4-1 4-7,-9-6-3 7,7 9 2-6,-6-6-7 4,4 8 3-4,-8 1-4 5,15 12 1 7,2-2 1-15,-22 0-4 8,12 8 4-4,5-1-4 3,6 3 3-4,7-4-3 5,15 1 4-5,2-4-6 5,1 1 7-5,5 2-5 5,-1 8 3 7,-1-4 1-14,13 6-4 7,2 6 3-6,2 4-4 6,1-7 5-5,-10-6-5 5,8-1 5-4,1-4-4 3,5-1 3-3,9-4-4 4,-4-6 5-6,10-2-5 6,-8-2 5-5,3 2-4 5,-13 2 4-6,0 6-4 6,-20-1 4-5,0 4-3 6,-12 3 4-7,-3 6-4 7,-13 6 4-7,-7 8-4 7,-7 7 2-7,-11 9-11 7,0 5-3-6,-10 11-23 4,10 7-10-4,-6 9-65 5,8-9 4-5</inkml:trace>
    </iact:actionData>
  </iact:action>
  <iact:action type="add" startTime="62005">
    <iact:property name="dataType"/>
    <iact:actionData xml:id="d8">
      <inkml:trace xmlns:inkml="http://www.w3.org/2003/InkML" xml:id="stk8" contextRef="#ctx0" brushRef="#br0">19386 15933 226 0,'-8'-8'47'5,"-1"5"22"5,8-7-64-5,4 8-4 4,0-13 3-4,2 10-3 5,-1-7 3-5,4 3-5 6,-6-3 6-7,4 7-1 6,-4-8 5-5,1 4-3 5,5 3 4-5,4-9-4 5,3 0-1-4,8-15-2 3,0-3 2-5,14-12-1 7,-9 2 3-5,5-19-1 3,2 16 3-4,5-9-3 5,-15-5 0-5,18-3-4 5,-10-1 3-5,9-4-6 5,-1 0 2-6,16-14-3 6,-7 6 3-6,16 0-3 7,-6 4 5-6,5 3-4 5,-14 15 4-5,0 8-5 5,-17 13 5-5,-6 6-4 5,-18 11 5-6,0 6 0 7,-5 6 6-6,-7-1-4 5,0 4 3-7,2 7-5 8,-1 1-4-6,-7 0-29 5,8 6-70-5,-20-3 13 5</inkml:trace>
    </iact:actionData>
  </iact:action>
  <iact:action type="add" startTime="62659">
    <iact:property name="dataType"/>
    <iact:actionData xml:id="d9">
      <inkml:trace xmlns:inkml="http://www.w3.org/2003/InkML" xml:id="stk9" contextRef="#ctx0" brushRef="#br0">19592 15094 210 0,'10'23'63'6,"-15"-7"13"2,1-4-51-2,-2 0-15 3,2-1-1-4,3 11-3 5,2 4 1-5,-9 8-7 6,-2 0 5-7,0 11-5 7,-11-7 3-7,-3 9-4 7,3-2 4-7,-4 14-4 6,0-6 4-5,0 9-3 5,7-7 3-4,5-4-3 3,8-18 4-4,10-1-3 5,8-22 3-5,13 0-4 5,3-9 3-5,14-1-4 5,3 0 4-5,7 4-4 5,-6-8 3-6,8 4-5 6,-22-1-21 9,5-3-19-18,35-2-45 10,-2-3-7-7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6:15:08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3216">
    <iact:property name="dataType"/>
    <iact:actionData xml:id="d0">
      <inkml:trace xmlns:inkml="http://www.w3.org/2003/InkML" xml:id="stk0" contextRef="#ctx0" brushRef="#br0">6087 14295 97 0,'-10'0'46'10,"3"-6"6"-5,-5 1-24 4,3 3-3-4,-5-1-5 6,4 3-5-6,-1 0-7 5,2 5 0-6,4-4-7 5,-1-2 2-4,4 1-4 6,0 0 6-7,-4-7 3 6,6 5 7-4,-5 1 0 4,-2-1 6-5,1 2-3 5,1 2-1-5,0-2-5 5,-2 3 2-5,4 4-6 4,1-6 0-3,2 3-4 3,2 1 0-4,3-4-4 4,6-2 4-3,4-6-3 5,2-3 6-8,11-10-1 8,-1-6 4-5,16-6-4 3,-2-6 3-3,14-9-5 3,0 8 1-5,10-11-6 7,-4 0 4-6,14-6-5 4,-11 2 5-3,4-9-4 3,-4 7 5-4,2-7-3 5,-15 8 5-5,6 0-5 6,-7 12 3-7,3 2-4 6,-12 9 3-5,7 6-5 4,-8 1 5-3,-3 7-6 4,-7 4-2-6,-2 8-98 6,-10 7-1-5,-1 9-37 5</inkml:trace>
    </iact:actionData>
  </iact:action>
  <iact:action type="add" startTime="10057">
    <iact:property name="dataType"/>
    <iact:actionData xml:id="d1">
      <inkml:trace xmlns:inkml="http://www.w3.org/2003/InkML" xml:id="stk1" contextRef="#ctx0" brushRef="#br0">6638 14738 155 0,'-10'-1'61'4,"-2"1"10"6,2-9-28-5,5 3-24 6,-3-1 2-6,1-1-3 4,7-4-5-5,-1 1-8 6,1-6 2-5,6-1-4 5,1-2 0-4,11 0-4 3,2-3 4-3,5-10-6 3,2-1 6-4,4-7-6 6,-1-2 5-6,13-7-4 4,-3 3 5-3,7-12-5 3,-1 4 5-4,4-11-3 5,-2 14 2-6,-2-4-3 6,-11 11 3-4,7-3-4 3,-9 11 5-4,-5 2-5 6,-4 14 4-6,-5-7-8 5,-4 16-1-6,0 9-22 6,-8-7-55-5,8 3 8 5</inkml:trace>
    </iact:actionData>
  </iact:action>
  <iact:action type="add" startTime="15409">
    <iact:property name="dataType"/>
    <iact:actionData xml:id="d2">
      <inkml:trace xmlns:inkml="http://www.w3.org/2003/InkML" xml:id="stk2" contextRef="#ctx0" brushRef="#br0">7370 15060 52 0,'-7'-8'-12'10,"2"3"14"-7,-1-2-21 8,6 7 6-6</inkml:trace>
    </iact:actionData>
  </iact:action>
  <iact:action type="add" startTime="15599">
    <iact:property name="dataType"/>
    <iact:actionData xml:id="d3">
      <inkml:trace xmlns:inkml="http://www.w3.org/2003/InkML" xml:id="stk3" contextRef="#ctx0" brushRef="#br0">7000 15125 75 0,'-15'5'77'3,"3"0"-16"6,2-2-16-3,5 4-12 3,-5-5-24-4,9-4 2 6,-4-6-9-7,13-1 6 7,2-2-6-7,10-11 4 7,0-4-4-6,8-9 7 5,5-3-5-5,10-12 4 4,-1 8-5-3,3-4 5 2,-2 6-5-2,3-8 11 4,-7 5-4-5,2-2 8 5,-6 3-7-6,1 3 3 7,-7 5-12-6,2 1 3 5,-8 2-8-5,7 9 0 5,-6 7-16-7,-3-5-68 8,-6 9 14-6</inkml:trace>
    </iact:actionData>
  </iact:action>
  <iact:action type="add" startTime="19338">
    <iact:property name="dataType"/>
    <iact:actionData xml:id="d4">
      <inkml:trace xmlns:inkml="http://www.w3.org/2003/InkML" xml:id="stk4" contextRef="#ctx0" brushRef="#br0">9810 12903 148 0,'0'-30'111'9,"-28"-20"-26"-4,5-6 2 5,10 11-86-6,9-3 6 6,8 5-6-5,16-5 5 5,-6 3-7-5,23-8 5 5,-12 15-2 7,3-1-4-14,40-47 6 7,-1 5-5-5,19-10 4 4,-6-4-4-3,-1 19 4 3,-6-1-4-4,14-14 4 5,-29 25 0 8,3-1-3-16,85-87 4 9,-3-2-5-7,28-18 6 7,-13 11-7-7,-20 39 4 6,-21 24-4-5,1 0 5 5,-33 24-6-5,10 1 5 5,-31 21-3-5,3 1 3 5,-14 18-4-5,-5 1 5 5,-10 15-6-4,-5-8 6 4,-9 7-6-6,10 3 4 6,3 4-5-5,1-13 3 5,0 11-4-6,6-5 6 7,-16 7-5-7,-2 1 5 7,-9 12-4-7,-7 18 5 7,-12 10-5-7,-13 16 8 7,-10 7-5-6,-13 20 7 4,-2 2-7-5,-5 10 6 7,9 4-7-6,-1 2 5 5,16-17-6-5,-2-8 5 5,13-9-5-6,1-12 6 6,9-11-5-5,0-7 4 5,15-2-5-4,-5-8 4 4,5-14-6-6,10-7 3 6,2-9-4-5,-1-22 6 5,7-1-5-5,-1-13 5 5,-4-4-3-5,4-10 5 5,-7 11-4-5,3-11 4 5,-5 8-5-5,2-7 6 5,-2 12-5-5,9-16 5 4,1 5-5-4,7-10 5 5,5 13-6-5,-2-11 6 6,-3 28-7-7,-15 6 5 6,-9 22-6-5,-16 9 1 5,-16 21-11-4,-23 20-81 3,-9 16 23-3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D580-3A5B-45F8-8A18-9B3F224B6F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15957-7851-4EED-8F0C-C457A0102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5099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6651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509963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5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45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91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370"/>
            <a:ext cx="7886700" cy="5329085"/>
          </a:xfrm>
        </p:spPr>
        <p:txBody>
          <a:bodyPr/>
          <a:lstStyle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8331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72332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34394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microsoft.com/office/2011/relationships/inkAction" Target="../ink/inkAction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microsoft.com/office/2011/relationships/inkAction" Target="../ink/inkAction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microsoft.com/office/2011/relationships/inkAction" Target="../ink/inkAction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Last updated 3/23/20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9F3B871-37B6-4669-9595-023D715A4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"/>
    </mc:Choice>
    <mc:Fallback xmlns="">
      <p:transition spd="slow" advTm="3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</a:p>
          <a:p>
            <a:pPr lvl="1"/>
            <a:r>
              <a:rPr lang="en-US" dirty="0"/>
              <a:t>Unknown to us, every object is assigned a pointer</a:t>
            </a:r>
          </a:p>
          <a:p>
            <a:pPr lvl="1"/>
            <a:r>
              <a:rPr lang="en-US" dirty="0"/>
              <a:t>This pointer is assigned the name </a:t>
            </a:r>
            <a:r>
              <a:rPr lang="en-US" dirty="0">
                <a:solidFill>
                  <a:srgbClr val="0070C0"/>
                </a:solidFill>
              </a:rPr>
              <a:t>this </a:t>
            </a:r>
            <a:r>
              <a:rPr lang="en-US" dirty="0"/>
              <a:t>inside the object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this</a:t>
            </a:r>
            <a:r>
              <a:rPr lang="en-US" dirty="0"/>
              <a:t> pointer is also implicitly passed to every member function of an object</a:t>
            </a:r>
          </a:p>
          <a:p>
            <a:pPr lvl="2"/>
            <a:r>
              <a:rPr lang="en-US" dirty="0"/>
              <a:t>Making the reference to the object available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DA6BDCD-A6ED-4F33-964A-B1B88211C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9"/>
    </mc:Choice>
    <mc:Fallback xmlns="">
      <p:transition spd="slow" advTm="25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</a:p>
          <a:p>
            <a:pPr lvl="1"/>
            <a:r>
              <a:rPr lang="en-US" dirty="0"/>
              <a:t>In this example – the default constructor is OK</a:t>
            </a:r>
          </a:p>
          <a:p>
            <a:pPr lvl="1"/>
            <a:r>
              <a:rPr lang="en-US" dirty="0"/>
              <a:t>The generalized constructor is not OK</a:t>
            </a:r>
          </a:p>
          <a:p>
            <a:pPr lvl="2"/>
            <a:r>
              <a:rPr lang="en-US" dirty="0"/>
              <a:t>Note that r is declared as a formal parameter to the function</a:t>
            </a:r>
          </a:p>
          <a:p>
            <a:pPr lvl="2"/>
            <a:r>
              <a:rPr lang="en-US" dirty="0"/>
              <a:t>This means that the member variable r is hidden</a:t>
            </a:r>
          </a:p>
          <a:p>
            <a:pPr lvl="2"/>
            <a:r>
              <a:rPr lang="en-US" dirty="0"/>
              <a:t>The r=r line does not set the objects member variable</a:t>
            </a:r>
          </a:p>
          <a:p>
            <a:pPr lvl="2"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This will not compile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088239-8489-462A-AF81-2B4337E4D315}"/>
              </a:ext>
            </a:extLst>
          </p:cNvPr>
          <p:cNvSpPr/>
          <p:nvPr/>
        </p:nvSpPr>
        <p:spPr>
          <a:xfrm>
            <a:off x="4827115" y="4481752"/>
            <a:ext cx="22860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Circle2::Circle2() {</a:t>
            </a:r>
          </a:p>
          <a:p>
            <a:r>
              <a:rPr lang="en-US" sz="1000" dirty="0">
                <a:solidFill>
                  <a:srgbClr val="0000C0"/>
                </a:solidFill>
                <a:latin typeface="Consolas" panose="020B0609020204030204" pitchFamily="49" charset="0"/>
              </a:rPr>
              <a:t>  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Circle2::Circle2(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r = r;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u="sng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D72D8-B795-46D8-8ABF-8DD0B9E00B14}"/>
              </a:ext>
            </a:extLst>
          </p:cNvPr>
          <p:cNvSpPr/>
          <p:nvPr/>
        </p:nvSpPr>
        <p:spPr>
          <a:xfrm>
            <a:off x="1715678" y="3827283"/>
            <a:ext cx="2191734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5032"/>
                </a:solidFill>
                <a:latin typeface="Consolas" panose="020B0609020204030204" pitchFamily="49" charset="0"/>
              </a:rPr>
              <a:t>Circle2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member data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member functions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 Circle2();</a:t>
            </a: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 Circle2(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calcArea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calcCirc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};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end Circle2 class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E56D95-F129-4596-82E7-2A8B7B2347A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931840" y="4075200"/>
              <a:ext cx="4707360" cy="1713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E56D95-F129-4596-82E7-2A8B7B2347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2480" y="4065840"/>
                <a:ext cx="4726080" cy="17319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540FB3F-678D-44EB-BBF0-87B15C350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11"/>
    </mc:Choice>
    <mc:Fallback xmlns="">
      <p:transition spd="slow" advTm="65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</a:p>
          <a:p>
            <a:pPr lvl="1"/>
            <a:r>
              <a:rPr lang="en-US" dirty="0"/>
              <a:t>To get around this problem we can use the </a:t>
            </a:r>
            <a:r>
              <a:rPr lang="en-US" dirty="0">
                <a:solidFill>
                  <a:srgbClr val="0070C0"/>
                </a:solidFill>
              </a:rPr>
              <a:t>this</a:t>
            </a:r>
            <a:r>
              <a:rPr lang="en-US" dirty="0"/>
              <a:t> pointer</a:t>
            </a:r>
          </a:p>
          <a:p>
            <a:pPr marL="228600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this</a:t>
            </a:r>
            <a:r>
              <a:rPr lang="en-US" dirty="0"/>
              <a:t>	 	references the objects pointer</a:t>
            </a:r>
          </a:p>
          <a:p>
            <a:pPr marL="228600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this-&gt;var</a:t>
            </a:r>
            <a:r>
              <a:rPr lang="en-US" dirty="0"/>
              <a:t>	references the member variable var</a:t>
            </a:r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397A3C9-9DA8-40B4-9808-D221870A33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0"/>
    </mc:Choice>
    <mc:Fallback xmlns="">
      <p:transition spd="slow" advTm="14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example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7A965E-BC80-49C7-8524-C4D5CCB57F59}"/>
              </a:ext>
            </a:extLst>
          </p:cNvPr>
          <p:cNvSpPr/>
          <p:nvPr/>
        </p:nvSpPr>
        <p:spPr>
          <a:xfrm>
            <a:off x="400639" y="1839474"/>
            <a:ext cx="3162693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Circle2.h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Created on: Mar 9, 2019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    Author: johnsontimoj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class declaration for Circle2 class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for ee2510 class notes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</a:t>
            </a:r>
            <a:r>
              <a:rPr lang="en-US" sz="1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ifndef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CIRCLE2_H_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#define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CIRCLE2_H_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5032"/>
                </a:solidFill>
                <a:latin typeface="Consolas" panose="020B0609020204030204" pitchFamily="49" charset="0"/>
              </a:rPr>
              <a:t>Circle2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member data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member functions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 Circle2();</a:t>
            </a: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 Circle2(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calcArea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calcCirc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printPointer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};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end Circle2 class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#endif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3F7F5F"/>
                </a:solidFill>
                <a:latin typeface="Consolas" panose="020B0609020204030204" pitchFamily="49" charset="0"/>
              </a:rPr>
              <a:t>/* CIRCLE2_H_ */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F2F049-DD69-4BAC-BF7D-7CB8EDFD39EB}"/>
              </a:ext>
            </a:extLst>
          </p:cNvPr>
          <p:cNvSpPr/>
          <p:nvPr/>
        </p:nvSpPr>
        <p:spPr>
          <a:xfrm>
            <a:off x="4143080" y="1223920"/>
            <a:ext cx="4850091" cy="5324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Circle2.</a:t>
            </a:r>
            <a:r>
              <a:rPr lang="en-US" sz="1000" u="sng" dirty="0">
                <a:solidFill>
                  <a:srgbClr val="3F7F5F"/>
                </a:solidFill>
                <a:latin typeface="Consolas" panose="020B0609020204030204" pitchFamily="49" charset="0"/>
              </a:rPr>
              <a:t>cpp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Created on: Mar 9, 2019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    Author: johnsontimoj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*/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"Circle2.h"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&lt;iostream&gt;</a:t>
            </a:r>
            <a:r>
              <a:rPr lang="en-US" sz="1000" b="1" dirty="0">
                <a:solidFill>
                  <a:srgbClr val="3F7F5F"/>
                </a:solidFill>
                <a:latin typeface="Consolas" panose="020B0609020204030204" pitchFamily="49" charset="0"/>
              </a:rPr>
              <a:t>// only for printing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using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namespace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  <a:r>
              <a:rPr lang="en-US" sz="1000" b="1" dirty="0">
                <a:solidFill>
                  <a:srgbClr val="3F7F5F"/>
                </a:solidFill>
                <a:latin typeface="Consolas" panose="020B0609020204030204" pitchFamily="49" charset="0"/>
              </a:rPr>
              <a:t>// only for printing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#define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PI 3.14159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Circle2::Circle2() {</a:t>
            </a:r>
          </a:p>
          <a:p>
            <a:r>
              <a:rPr lang="en-US" sz="1000" dirty="0">
                <a:solidFill>
                  <a:srgbClr val="0000C0"/>
                </a:solidFill>
                <a:latin typeface="Consolas" panose="020B0609020204030204" pitchFamily="49" charset="0"/>
              </a:rPr>
              <a:t>  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Circle2::Circle2(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r){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this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= r;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fr-FR" sz="1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fr-FR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Circle2::</a:t>
            </a:r>
            <a:r>
              <a:rPr lang="fr-FR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setRadius</a:t>
            </a:r>
            <a:r>
              <a:rPr lang="fr-FR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fr-FR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r){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this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= r;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. . .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Circle2::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printPointer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000" dirty="0">
                <a:solidFill>
                  <a:srgbClr val="2A00FF"/>
                </a:solidFill>
                <a:latin typeface="Consolas" panose="020B0609020204030204" pitchFamily="49" charset="0"/>
              </a:rPr>
              <a:t>"This objects -this- pointer value is "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000" b="1" dirty="0" err="1">
                <a:solidFill>
                  <a:srgbClr val="642880"/>
                </a:solidFill>
                <a:latin typeface="Consolas" panose="020B0609020204030204" pitchFamily="49" charset="0"/>
              </a:rPr>
              <a:t>endl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000" dirty="0">
                <a:solidFill>
                  <a:srgbClr val="2A00FF"/>
                </a:solidFill>
                <a:latin typeface="Consolas" panose="020B0609020204030204" pitchFamily="49" charset="0"/>
              </a:rPr>
              <a:t>"this objects member variable r is "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000" b="1" dirty="0" err="1">
                <a:solidFill>
                  <a:srgbClr val="642880"/>
                </a:solidFill>
                <a:latin typeface="Consolas" panose="020B0609020204030204" pitchFamily="49" charset="0"/>
              </a:rPr>
              <a:t>endl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8308B-EDF5-496E-B923-FB90829BB406}"/>
              </a:ext>
            </a:extLst>
          </p:cNvPr>
          <p:cNvSpPr txBox="1"/>
          <p:nvPr/>
        </p:nvSpPr>
        <p:spPr>
          <a:xfrm rot="1312929">
            <a:off x="6302407" y="4237719"/>
            <a:ext cx="2720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Normally we would not</a:t>
            </a:r>
          </a:p>
          <a:p>
            <a:r>
              <a:rPr lang="en-US" dirty="0">
                <a:solidFill>
                  <a:srgbClr val="FF0000"/>
                </a:solidFill>
              </a:rPr>
              <a:t>print in a member function</a:t>
            </a:r>
          </a:p>
          <a:p>
            <a:r>
              <a:rPr lang="en-US" dirty="0">
                <a:solidFill>
                  <a:srgbClr val="FF0000"/>
                </a:solidFill>
              </a:rPr>
              <a:t>- for illustration only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A28916-A63D-4BE0-9103-1AB93411D74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67960" y="3430440"/>
              <a:ext cx="6450840" cy="2305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A28916-A63D-4BE0-9103-1AB93411D7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600" y="3421080"/>
                <a:ext cx="6469560" cy="23245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F54D59D-621A-4087-9072-E96E24519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37"/>
    </mc:Choice>
    <mc:Fallback xmlns="">
      <p:transition spd="slow" advTm="69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example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7E925-C58C-49B2-9DE0-D44436BC1E41}"/>
              </a:ext>
            </a:extLst>
          </p:cNvPr>
          <p:cNvSpPr/>
          <p:nvPr/>
        </p:nvSpPr>
        <p:spPr>
          <a:xfrm>
            <a:off x="749431" y="1907128"/>
            <a:ext cx="3483204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this_ex.cpp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Created on: Feb 27, 2019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    Author: johnsontimoj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*/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/////////////////////////////////////////////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program to the -this- functionality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////////////////////////////////////////////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&lt;iostream&gt;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"Circle2.h"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using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namespace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foo;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 /////////////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 // Create an object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 /////////////</a:t>
            </a:r>
          </a:p>
          <a:p>
            <a:r>
              <a:rPr lang="en-US" sz="1000" dirty="0">
                <a:solidFill>
                  <a:srgbClr val="005032"/>
                </a:solidFill>
                <a:latin typeface="Consolas" panose="020B0609020204030204" pitchFamily="49" charset="0"/>
              </a:rPr>
              <a:t>  Circle2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obj1;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obj1.setRadius(5);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obj1.printPointer();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642880"/>
                </a:solidFill>
                <a:latin typeface="Consolas" panose="020B0609020204030204" pitchFamily="49" charset="0"/>
              </a:rPr>
              <a:t>  system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"pause"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1B7A0-DD77-46BA-95B3-A8D43B8C1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20" t="59842" r="46289" b="28500"/>
          <a:stretch/>
        </p:blipFill>
        <p:spPr>
          <a:xfrm>
            <a:off x="4572000" y="3233462"/>
            <a:ext cx="4131114" cy="9897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8A7BAA-5D6D-4047-A6AA-35F825AA9FA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139840" y="3627720"/>
              <a:ext cx="2410560" cy="1825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8A7BAA-5D6D-4047-A6AA-35F825AA9F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0480" y="3618360"/>
                <a:ext cx="2429280" cy="18442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14440D9-D1A4-4EC0-B9E3-DB55B77694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8"/>
    </mc:Choice>
    <mc:Fallback xmlns="">
      <p:transition spd="slow" advTm="48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10615</TotalTime>
  <Words>599</Words>
  <Application>Microsoft Office PowerPoint</Application>
  <PresentationFormat>On-screen Show (4:3)</PresentationFormat>
  <Paragraphs>143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Consolas</vt:lpstr>
      <vt:lpstr>Office Theme</vt:lpstr>
      <vt:lpstr>This</vt:lpstr>
      <vt:lpstr>This</vt:lpstr>
      <vt:lpstr>This</vt:lpstr>
      <vt:lpstr>This</vt:lpstr>
      <vt:lpstr>This</vt:lpstr>
      <vt:lpstr>This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keywords/>
  <cp:lastModifiedBy>Johnson, Dr. Timothy</cp:lastModifiedBy>
  <cp:revision>394</cp:revision>
  <dcterms:created xsi:type="dcterms:W3CDTF">2016-05-09T17:50:46Z</dcterms:created>
  <dcterms:modified xsi:type="dcterms:W3CDTF">2020-03-23T16:20:21Z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AndYear">
    <vt:lpwstr>EE 3921 - Fall 2016</vt:lpwstr>
  </property>
</Properties>
</file>