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14"/>
  </p:notesMasterIdLst>
  <p:sldIdLst>
    <p:sldId id="344" r:id="rId2"/>
    <p:sldId id="349" r:id="rId3"/>
    <p:sldId id="350" r:id="rId4"/>
    <p:sldId id="351" r:id="rId5"/>
    <p:sldId id="352" r:id="rId6"/>
    <p:sldId id="353" r:id="rId7"/>
    <p:sldId id="358" r:id="rId8"/>
    <p:sldId id="354" r:id="rId9"/>
    <p:sldId id="355" r:id="rId10"/>
    <p:sldId id="356" r:id="rId11"/>
    <p:sldId id="357" r:id="rId12"/>
    <p:sldId id="35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4356" autoAdjust="0"/>
  </p:normalViewPr>
  <p:slideViewPr>
    <p:cSldViewPr snapToGrid="0">
      <p:cViewPr varScale="1">
        <p:scale>
          <a:sx n="52" d="100"/>
          <a:sy n="52" d="100"/>
        </p:scale>
        <p:origin x="12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20:23:22.90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9912">
    <iact:property name="dataType"/>
    <iact:actionData xml:id="d0">
      <inkml:trace xmlns:inkml="http://www.w3.org/2003/InkML" xml:id="stk0" contextRef="#ctx0" brushRef="#br0">6141 6250 161 0,'-11'12'41'9,"4"-12"13"-4,7 9-46 4,4-10-4-4,-1-14-2 5,-1-3-1-5,-1 6-2 6,-1-10 2-7,0-6-2 7,0 17 2-6,0 4 0 5,-1-10 2-5,1 9 4 3,1 13 5-3,-2-15 5 5,1 2 5-4,-2 8 2 4,2-4-1-5,0-5 3 5,3 5-3-5,9 1 1 4,3-14-1-3,3-4-2 4,14 6-5-6,1-15-5 7,3-10-5-7,12 2-2 6,2-9-3-5,5-16-2 5,6 9 1-5,6-23-7 5,-7 11-3-6,11-17-16 7,-10 5-11-6,1-12-69 5,-9 16 8-5</inkml:trace>
    </iact:actionData>
  </iact:action>
  <iact:action type="add" startTime="13557">
    <iact:property name="dataType"/>
    <iact:actionData xml:id="d1">
      <inkml:trace xmlns:inkml="http://www.w3.org/2003/InkML" xml:id="stk1" contextRef="#ctx0" brushRef="#br0">7637 8294 53 0,'0'4'11'9,"-6"-1"9"-3,7 5-17 3,-1-3 6-4,4 0 8 5,-9-10 6-4,5 5 4 3,-5-8 3-4,0 6 2 5,3 4-7-4,-1 6-1 3,-2-3-2-4,-5 5-4 5,5-3-5-6,-12-15-4 7,9 16-2-6,-5 0-4 5,8 1 0-6,-4 5-2 7,1 6 1-7,1-13-2 7,1 10 2-6,-4-6-1 4,5 1 2-3,0-2 0 2,5 0 1-2,0-7-1 4,5-5 3-5,6-8 0 5,4-4 1-5,4-28 0 5,7 6 1-6,11-14-4 7,4-3-1-7,9-12-2 7,-2 5 0-6,2-18-2 5,0 10 2-5,3-18-3 4,-8 10-1-4,6-16-7 5,-6 11-2-6,8-9-10 7,-11 11-3-6,7-4-49 5,-5 16 1-5,5-1-17 5</inkml:trace>
    </iact:actionData>
  </iact:action>
  <iact:action type="add" startTime="23735">
    <iact:property name="dataType"/>
    <iact:actionData xml:id="d2">
      <inkml:trace xmlns:inkml="http://www.w3.org/2003/InkML" xml:id="stk2" contextRef="#ctx0" brushRef="#br0">15315 10409 121 0,'-8'-2'26'5,"6"0"14"6,4-4-39-7,3 1 5 6,2-2-5-5,3 2 5 4,6-5-7-4,-3 0 5 5,1-3-6-5,4 5 5 5,-3-4-5-4,3 12 6 5,-5-8-3-6,7 9 10 5,-6 1 15 6,2 1-12-13,9 1 6 7,-3-6 10 8,-1 2-23-16,31 12 5 7,1-4-9-2,-8-6 4 2,5-2-8-4,-14-7 5 4,-1 5-6-3,-2-11 5 4,-1-9-5-6,-1 1 6 7,1 1-6-8,-1-25 6 7,-4 5-5-4,1-4 5 4,-5-1-5-5,6-7 5 5,-8 16-6-5,-3-6 5 5,-3 4-6-5,-3 2 6 5,-15 2-5-5,-11-4 6 5,1 10-5-6,-9-2 6 6,-1 7-5-5,-5-7 6 5,-2 7-6-5,-8 1 6 5,1 2-7-6,-11 9 5 7,5 4-6-6,-7 12 7 5,2-5-5-5,-8 5 9 5,4-7-5-5,-12 2 7 4,17 7-5-4,-9-2 5 5,4-5-8-5,-9-3 5 5,14 3-5-5,-11 0 6 5,8-2-7-5,-1 9 7 5,6 9-6-5,-1 12 8 5,7-1-5-5,-2 8 6 4,16 5-7-4,3 1 5 5,11-11-10-5,2 7 5 5,9-6-8-5,7-3 5 5,5-1-8-5,1 6 5 5,0-6-7-5,6 11 6 6,-6-8-6-7,7 13 7 7,-2-8-3-7,5 1 5 5,0-4-4-4,7 3 5 5,0-9-4-5,5 1 4 6,2-1-5-7,6-4 6 7,-3-7-6-6,9 5 4 5,1-2-10-6,5-12-6 6,-5-2-18-4,13-19-60 3,-13-23 6-4</inkml:trace>
    </iact:actionData>
  </iact:action>
  <iact:action type="add" startTime="38360">
    <iact:property name="dataType"/>
    <iact:actionData xml:id="d3">
      <inkml:trace xmlns:inkml="http://www.w3.org/2003/InkML" xml:id="stk3" contextRef="#ctx0" brushRef="#br0">8600 9509 25 0,'-2'4'12'5,"-4"2"-1"5,-7-16-5-5,4 15-4 4,8-3 0-4,-4 3 2 5,-2-5 5-5,4 10 4 5,-4-10 4-4,4 0-2 3,-4-9-2-3,7 1-3 4,15-5-5-6,0-5-1 7,3-1 3-6,-1-17-2 5,13-1 1-6,-7-16-3 5,0 2 0-3,4-14-3 3,6 9 1-4,-3-17-4 5,-4 16 2-4,9-16-17 4,-3 9-16-6,4-19 1 7</inkml:trace>
    </iact:actionData>
  </iact:action>
  <iact:action type="add" startTime="41153">
    <iact:property name="dataType"/>
    <iact:actionData xml:id="d4">
      <inkml:trace xmlns:inkml="http://www.w3.org/2003/InkML" xml:id="stk4" contextRef="#ctx0" brushRef="#br0">15192 11272 216 0,'-16'11'41'5,"3"4"24"4,4-10-62-3,9 2-4 3,7-7 4-4,3-7-4 6,-2-4 1-6,9-4-3 4,-2 3 4-5,0-8-2 6,-2 2 2-4,2 5-2 4,0 1 2-6,1 5-1 7,-4 4 2-6,-2 3 0 5,-2-2 3-5,-4 4-1 4,2-4 4-3,8 4-1 4,0 1 2-6,5 2-3 6,2-3 3-5,8-9-4 5,-8 2 1-3,11-5-4 1,-9-1 2-3,2-4-4 5,1 3 3-5,3-3-5 5,-3 4 4-4,6 1-3 3,-1-7 2-5,-3-9-3 7,1-3 3-7,-3-4-3 6,1 2 3-5,3-6-2 6,-2 9 1-7,0-9-1 7,-6 4 2-6,-2-10-3 5,-5 5 3-6,-4 1-2 7,-3 9 2-6,-4-7-2 5,-4 10 3-6,-4-1 0 5,-4 4 5-4,-5 1 0 6,-4 6 1-6,1 3 0 5,-6-3-1-6,-1 7-5 7,-4-2 1-6,2 2-4 5,-3 6 3-5,0-5-3 5,1 7 3-6,-4-3-1 6,3 3 3-5,-12-7-3 6,7 7 5-7,1-3-4 6,7 11 2-5,4-6-4 6,2 6 3-7,-2-8-4 6,-1 2 3-5,4 3-2 5,0 0 2-6,1 7-2 6,4-1 2-5,-7 4-3 6,-5-3 4-6,-3 3-4 4,8 1 4-3,-7 11-4 4,4-11 4-6,-2 13-3 7,3-6 2-6,-1 5-1 5,5-5 4-7,1 11-3 8,4-10 5-6,-2 10-4 5,10-5 1-6,0 5-3 7,2-4 2-7,1 1-5 6,7 1 4-5,-5-8-3 5,4 0 3-4,-4 2-4 4,1-7 5-6,2 12-5 6,-1-11 3-5,6 3-3 4,6-3 2-4,6-7-5 6,0-8 3-6,9-1-9 5,0-16-3-5,14-3-22 5,5-1-35-5,8-16-26 5,-4 0-18-6</inkml:trace>
    </iact:actionData>
  </iact:action>
  <iact:action type="add" startTime="51953">
    <iact:property name="dataType"/>
    <iact:actionData xml:id="d5">
      <inkml:trace xmlns:inkml="http://www.w3.org/2003/InkML" xml:id="stk5" contextRef="#ctx0" brushRef="#br0">7536 10450 11 0,'10'-8'5'9,"-5"-7"1"-4,8 12-3 4,0-16 2-3,7 9-4 4,-1-3 2-6,9 3-2 6,-7-11 0-4,21 6 0 4,-5-14 1-6,2-15-3 6,8-4 2-5,8-9-6 6,-16-4-3-7,15-4-1 6</inkml:trace>
    </iact:actionData>
  </iact:action>
  <iact:action type="add" startTime="56416">
    <iact:property name="dataType"/>
    <iact:actionData xml:id="d6">
      <inkml:trace xmlns:inkml="http://www.w3.org/2003/InkML" xml:id="stk6" contextRef="#ctx0" brushRef="#br0">15058 11849 174 0,'-17'5'44'10,"4"-5"18"-4,5 0-53 3,4-5 2-4,1-6-3 6,-4 1-3-7,6-4-2 7,1 6 3-7,-2 0 3 6,-1-2 4-5,3 6 3 5,-2 9 4-5,-1-10-1 5,0-1-1-5,4 14-2 4,-4-16-4-3,3 3-3 4,0 5-2-5,10 6-3 5,-5-12 0-5,11 7-3 5,-1-7 2-5,4-11-3 4,-4 1 2-3,16 11-2 3,-8-7 1-5,9 0-2 8,1 14 3-9,10-9-3 8,-8-6 2-5,10 7-2 4,-2 2 3-6,7-7-2 7,-19 9 1 5,3 2 0-13,40 0-1 7,-9-5 0-6,3-5-1 6,-11-7 2-4,-23-9-3 3,-2-1 3-4,0-8-3 5,-8 4 3-5,6-6-2 6,-8 3 3-7,-7-1-4 6,-2 7 4-5,-6 1-3 5,-6 5 3-6,-1 2-2 6,-6 2 3-4,-6-3-3 4,-4 1 2-5,-6-2-2 5,-1 4 2-5,-7-7-3 5,-2 3 3-6,-4 6-1 6,4 4 3-4,-11 2-3 2,3 5 4-3,2 14-1 5,8-1 1-4,-6-5-1 4,4 4 1-5,1 4-2 5,-3-11 1-5,-2 5-4 5,4 4 3-5,7 4-4 5,1-5 3-5,2 11-2 4,0-3 2-4,6 9-3 5,-1 0 4-5,7 10-5 5,-1-2 4-5,1 13-2 5,-5-2 1-5,1 10-3 5,1 3 5-5,-3 1-4 5,4-10 2-5,5 0-1 6,4-10 2-7,6-6-4 4,9-6-2-3,4 4-4 6,8-5 0-6,7-7-11 5,1-6-2-5,11-5-27 5,-10-12-46-5,15 0-4 5,-3-2-36-5</inkml:trace>
    </iact:actionData>
  </iact:action>
  <iact:action type="add" startTime="63308">
    <iact:property name="dataType"/>
    <iact:actionData xml:id="d7">
      <inkml:trace xmlns:inkml="http://www.w3.org/2003/InkML" xml:id="stk7" contextRef="#ctx0" brushRef="#br0">14980 12367 103 0,'-8'8'32'4,"-2"-8"15"7,3 12-32-8,4-19 5 9,6 14-5-8,-8-24 2 6,7 6-11-6,3 7 7 6,-4-6-7-4,1 9 8 4,1 6-4-6,1 1 9 6,-8-6-7-4,13 0 8 4,-8-5-8-6,9 9 7 7,2 1-9-6,3 3 6 4,1 12-10-5,6-7 6 7,1-3-10-7,9-5 4 8,-7-8-9-9,11-11 6 8,1 8-5-6,9-14 5 6,-3 3-5-7,12 6 5 6,-7-1-5-5,4 0 5 4,-21 14-3 10,3 1-2-18,39 7 5 9,-10-3-6-5,5-4 6 5,-12-3-7-5,-13-11 6 6,-9-1-6-7,2-14 5 5,-8 2-6-3,0-9 6 3,-8 3-5-3,-3-18 6 4,-9 15-4-6,-4-4 5 6,-4 11-5-5,-7-2 5 5,-5 13-5-5,-6-5 6 6,-7 5-6-6,-6-3 5 4,-3-1-5-4,-2-1 5 5,3 4-6-6,-9-16 6 7,7 2-6-7,-8-4 6 7,8 4-6-7,-5 5 6 6,7 5-6-5,3 7 5 6,12 8-2 5,0 1-2-13,-25-6 5 7,1-3-6-5,1 16 7 5,-2-6-6-5,14 13 7 4,1-3-6-4,-2 19 7 5,5-9-5-4,-3 19 6 4,2-12-6-6,-3 24 8 7,8-12-5-6,-1 6 6 5,6-9-6-5,1 10 4 5,3-15-7-5,2 9 3 3,3-11-5-2,4 13 4 4,1-13-6-5,7 2 6 5,-1 2-6-5,9-7 5 5,4-1-5-5,9-2 4 5,2-12-5-5,11 2 3 5,2 0-9-6,12-3-8 6,-1-7-30-5,11-2-47 5,-7-15-4-5</inkml:trace>
    </iact:actionData>
  </iact:action>
  <iact:action type="add" startTime="69895">
    <iact:property name="dataType"/>
    <iact:actionData xml:id="d8">
      <inkml:trace xmlns:inkml="http://www.w3.org/2003/InkML" xml:id="stk8" contextRef="#ctx0" brushRef="#br0">7825 12447 13 0,'-15'-5'45'5,"3"3"-4"5,7-3 43 7,4 3-54-14,1 4-8 7,-2 3-8-6,7 0-6 7,5-5-3-7,0 2-4 7,-2-7-1-7,2-4-2 7,13-1 2 3,-4-10 1-8,7-14-1 4,11 4 2-7,9-13-2 7,-1-6 2-3,18-4-4 2,0 5 3-4,19-17-4 5,-4 6 3-5,15-14-2 5,0 16 1-6,8-19-6 7,-8 15-8-6,15-12-38 4,-17 5 7-4</inkml:trace>
    </iact:actionData>
  </iact:action>
  <iact:action type="add" startTime="77317">
    <iact:property name="dataType"/>
    <iact:actionData xml:id="d9">
      <inkml:trace xmlns:inkml="http://www.w3.org/2003/InkML" xml:id="stk9" contextRef="#ctx0" brushRef="#br0">6015 14327 109 0,'-23'-2'30'4,"-10"-6"11"7,11-2-30-7,-8-7-2 5,12 6-1-3,3-8-5 4,4 0 0-5,2-3-4 5,8 0 1-5,-3 1-2 5,9 4 1-5,-6 2-3 4,2 4 4-3,-1 2-3 4,0 6 5-5,-3-2 6 4,1 7 10-4,-11-7 7 5,3 3 5-5,3 0 0 5,6-3-4-4,-9-3-11 4,10 2-5-5,8-3-8 4,-5-6 0-4,2-11-5 5,14 2 4-6,-1-10-4 6,-5-3 2-4,2-11-3 4,-2-5 3-6,1-4-3 7,-4 4 5-7,-4-11-4 6,3 11 5-5,-3-7-3 6,-4 5 2-7,0 5-2 6,1 9 3-5,-1 8-3 4,-1 8 2-4,1 6-1 6,-2 3 1-7,2 3-2 7,-2 9 3-7,0-4-3 7,-4 8 2-6,1 0-2 5,0 2 3-5,-1 6-3 5,1-1 3-5,5 9-2 4,1 6 2-5,4 8-4 7,-2-7 3-6,3 8-2 4,5-4 2-4,-1 11-3 6,4-5 3-7,1 10-3 7,10-1 4-7,-3 6-4 7,3-3 3-6,-4-2-3 4,-1-5 4-5,-7-8-4 7,-9-17 4-6,-1-3-3 4,-6-8 3-4,-3 0-2 6,-2-7 2-6,-3 5-3 5,1-17 2-5,-7-1-2 5,-1-7 2-5,1 0-3 4,-4-8 3-3,-6-5-3 3,4-1 3-4,-4-7-2 5,-3 8 2-5,-5-4-2 5,1 12 3-5,-1 7-3 5,-4 5 4-5,-1 6 0 6,2 7 3-7,2 9-4 6,6 7 1-5,15 19-16 4,1 5-27-4,9 10-38 5,0-5-8-5</inkml:trace>
    </iact:actionData>
  </iact:action>
  <iact:action type="add" startTime="79351">
    <iact:property name="dataType"/>
    <iact:actionData xml:id="d10">
      <inkml:trace xmlns:inkml="http://www.w3.org/2003/InkML" xml:id="stk10" contextRef="#ctx0" brushRef="#br0">8930 13401 14 0,'0'-8'10'5,"2"-4"2"4,1 2-8-4,2 0 5 5,2 5-8-4,3 2 7 2,2 9-3-3,-1 6 11 5,4 8-6-4,2 15 8 4,1 14-7-5,2 6 3 4,2 8-12-3,4 9 5 3,-11-36-4 9,2-1-5-16,16 28 6 8,-12-20-8-4,8-11 1 3,-11-27-6-5,-11-27 6 7,-14-14-5 21,4 17 19-30,3 4-2-1,-15-61 16 9,-7-10-2-5,-8 1 14 4,4 12-7-4,-8 38 9 5,6 14-12-6,-7 4 7 6,-1 11-11-5,-7 2 3 5,8 19-11-5,-10 2 3 5,5 11-13-4,-3 10 4 3,0-1-10-4,0 6 5 5,11-2-11-5,1-11-49 4,12-15-36-4,8-5-10 5</inkml:trace>
    </iact:actionData>
  </iact:action>
  <iact:action type="add" startTime="81196">
    <iact:property name="dataType"/>
    <iact:actionData xml:id="d11">
      <inkml:trace xmlns:inkml="http://www.w3.org/2003/InkML" xml:id="stk11" contextRef="#ctx0" brushRef="#br0">15345 13464 53 0,'-10'3'40'9,"4"1"2"-4,6 0-15 6,-2-4 1-7,2 0-6 6,2 0-9-5,4 0-2 6,-1 0 5-7,0-1-2 6,-2 1 2-6,-1-3-2 7,13 3-3-6,-8-5 1 5,11 0 1-5,0-9-1 5,9-2 0-5,1-13-3 5,10 5-4-5,-1-18-4 6,6 4 1-8,0-9-3 7,-16 4 3-6,-4-11-2 7,-3 14 3-6,-9-8 1 5,-11 8 4-5,2-2 1 5,-5 9 4-5,-6-7-1 5,-2 12 1-5,-11-3-1 5,-4 9-1-5,-3 0-2 5,6 11-1-5,-17-6-4 5,14 7 1-6,-2-5-4 6,1 4 0-5,-11-9-2 5,10 6 3-5,-11-12-4 6,8 4 3-7,-4-3-3 6,7 7 3-5,0 2-2 5,8 9 3-5,-2 7-3 6,1 2 4-6,-3 6-3 4,3 8 3-5,-6 1-2 6,2 1 3-4,-1 6-2 4,9 5 4-6,-10 6-1 6,9-2 4-4,3 19-2 3,5-1 0-3,10 11-4 4,10-2-1-7,10 9-3 7,0-11 1-4,10 10 0 4,-3-16 0-6,9-1-2 7,2-13 1-6,10-4-6 5,-1-14-2-6,8-7-15 7,-2-8-7-7,8-12-75 7,-6-8 14-7</inkml:trace>
    </iact:actionData>
  </iact:action>
  <iact:action type="add" startTime="83368">
    <iact:property name="dataType"/>
    <iact:actionData xml:id="d12">
      <inkml:trace xmlns:inkml="http://www.w3.org/2003/InkML" xml:id="stk12" contextRef="#ctx0" brushRef="#br0">16046 13218 144 0,'-9'14'26'5,"1"-1"17"5,6-7-47-4,4 1 6 4,3-2-4-6,2 2 7 6,-2-7-2-4,3 0 16 2,-3 1-1-2,-2-2 12 4,1-8-5-7,-4-1 5 8,5 4-14-5,1-2 2 4,-2-12-11-5,9 5 3 5,15 8-9-5,-10-24 6 5,7 1-4 3,7 5-5-7,-9-13 6 4,-3 1-5-6,3 15 9 7,-8-6-5-6,0-2 9 5,-5 2-5-5,-3-13 4 5,-2 6-9-5,-7-13 5 5,-3 6-8-5,-5-4 5 5,0 6-5-6,-7 0 4 5,3 9-4-3,-13-1 6 4,2 5-5-5,-5 6 7 6,-8-4-4-7,-5 3 6 6,8-2-6-5,-10 5 6 5,-3 6-8-5,12 5 6 5,2-6-8-6,6 19 6 6,5-8-6-5,0-7 4 5,4 7-6-5,4 9 7 5,2-6-7-5,2 9 6 5,2 2-5-5,3 16 5 5,4-4-5-5,-6 4 5 5,4-1-5-5,4 21 6 5,0-7-5-5,4 13 5 4,4 1-6-4,9 14 5 5,-1-11-6-4,7 8 6 4,4-16-6-6,9 3 4 6,-2-21-5-5,9 4-1 5,5-13-8-5,0-7-12 5,0-7-42-5,7-11-32 4,-5-19-12-4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20:23:22.90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2089">
    <iact:property name="dataType"/>
    <iact:actionData xml:id="d0">
      <inkml:trace xmlns:inkml="http://www.w3.org/2003/InkML" xml:id="stk0" contextRef="#ctx0" brushRef="#br0">6058 8069 26 0,'-9'-4'6'4,"4"-1"3"7,3 5-13-6,5-3 6 5,1 1-7-6,1-3 3 7,-1 4-6-6,3-4 5 5,-5 5-4-5,-1-2 9 4,1 2-1-5,-4-3 18 7,-1 3-1-7,1 0 10 7,1-2-9-6,-3 4 9 5,1-4-12-5,2 2 13 5,-1 5-2-5,-1-3 15 5,-2-4-7-5,5-3 8 4,3-3-15-4,-1-17 3 5,7-5-17-5,11-20 2 5,4-13-13-4,12-23 5 3,9 0-9-4,18-22 5 5,5 12-7-5,10-12 2 5,-6 10-9-5,11-3-4 4,-12 23-16-4,-1-19-31 6,-2 18-21-6,8-14-11 4</inkml:trace>
    </iact:actionData>
  </iact:action>
  <iact:action type="add" startTime="14312">
    <iact:property name="dataType"/>
    <iact:actionData xml:id="d1">
      <inkml:trace xmlns:inkml="http://www.w3.org/2003/InkML" xml:id="stk1" contextRef="#ctx0" brushRef="#br0">7342 11341 55 0,'0'5'14'4,"-4"2"-1"6,4-7-15-6,-1-5-4 7,2 5 1-7,1-7-4 7,0 6 7-6,3 1-1 5,-7-4 7-6,-1 1 15 7,-2 5 10-6,-2-4 13 5,2 0 5-5,0 2 0 4,5 0-10-4,3-1-10 5,2-8-10-5,5-10-5 5,2-15-3-5,11-15-3 6,6-21 1-6,12-21-3 4,6-9-1-4,16-21-3 5,-10-9 0-5,25-7-13 5,-12-1-13-6,15-15-47 7,-4 20-1-7</inkml:trace>
    </iact:actionData>
  </iact:action>
  <iact:action type="add" startTime="26366">
    <iact:property name="dataType"/>
    <iact:actionData xml:id="d2">
      <inkml:trace xmlns:inkml="http://www.w3.org/2003/InkML" xml:id="stk2" contextRef="#ctx0" brushRef="#br0">9772 12888 160 0,'-30'-15'9'4,"-6"-5"33"7,16 7-53-7,2 1 13 7,3 1 10-6,3-3-2 5,5 8-3-6,-1-6 0 6,3 2 1-4,0 0 5 3,3-1 4-4,-6-4 3 5,6 8 2-6,-1 0 0 7,2 4-6-6,1 3-2 5,-2 0-4-5,4 0-2 5,-1 2-2-5,2 4-2 5,4-2-2-5,6 1-1 4,1 3 2-4,6 0-2 5,1 1 0-5,9-4 0 5,-7 0 1-5,12-4-2 7,-8-6 2-9,8 4-3 7,-10-3 3-4,18 4-3 3,-12-5 3-4,16 10-4 4,-4-5 4-4,13 4-3 5,-13-8 3-4,17 6-3 4,0-2 2-6,5-2-3 7,-2 1 4-7,7-3-4 7,-6 1 4-7,-4-10-3 7,-8 3 2-7,-4-2-2 6,-4 0 3-5,-7 1-4 5,3 11 4-5,1 1-4 4,-2 4 2-3,0 12-2 4,5 6 4-5,5 2-3 4,-4 2 2-3,10-1-2 4,-4-7 2-5,4-1-8 5,-5-7-1-5,-4-9-11 4,-2-2-20-4,5-7-43 5,-9-6 1-5</inkml:trace>
    </iact:actionData>
  </iact:action>
  <iact:action type="add" startTime="28801">
    <iact:property name="dataType"/>
    <iact:actionData xml:id="d3">
      <inkml:trace xmlns:inkml="http://www.w3.org/2003/InkML" xml:id="stk3" contextRef="#ctx0" brushRef="#br0">12584 12873 248 0,'-25'5'51'10,"2"2"26"-5,8-4-78 6,9-1 3-7,4-4-3 7,5 2 2-6,2-7-4 5,-5-3 4-5,5 0-3 3,-5 5 2-3,4 2-1 5,-8 2 3-4,9 2 0 4,-10-2 5-6,5 1 0 6,-3-7 2-4,6 5-1 4,6-1 0-6,2-7-5 7,11-2 1-6,9-6-4 5,4 0 1-6,3-4-2 7,4 6 2-7,11-3-3 6,3 9 1-5,9 7-9 5,-2 3-2-5,9 8-35 5,-11 2-36-5,2-5-1 5</inkml:trace>
    </iact:actionData>
  </iact:action>
  <iact:action type="add" startTime="61404">
    <iact:property name="dataType"/>
    <iact:actionData xml:id="d4">
      <inkml:trace xmlns:inkml="http://www.w3.org/2003/InkML" xml:id="stk4" contextRef="#ctx0" brushRef="#br0">8851 11612 137 0,'-17'8'27'4,"1"-6"16"7,6-4-39-6,5-1-1 4,8 6 3-3,-1-11-1 3,4 8 0-4,3 2-3 4,2-1 3-3,4 1-3 4,-3-4 0-5,14 7-3 5,-1-3 3-5,13 11-3 5,2-10 2-5,23 14-2 5,25-7-4 6,4 2 2-14,11-4-8 9,3 5-1-6,-3-18-9 5,-22 2 2-5,17 0-9 5,-18-12 3-5,4-14 1 6,-11 18 10-7,9-16-1 6,-19 1 11-5,15 4-9 5,-12 5 2-5,11 3-4 4</inkml:trace>
    </iact:actionData>
  </iact:action>
  <iact:action type="add" startTime="66101">
    <iact:property name="dataType"/>
    <iact:actionData xml:id="d5">
      <inkml:trace xmlns:inkml="http://www.w3.org/2003/InkML" xml:id="stk5" contextRef="#ctx0" brushRef="#br0">10237 12709 19 0,'0'-28'4'10,"2"3"1"-5,1-7-1 5,4 2-5-4,-1-1 7 3,1 4-7-4,-5-14 7 4,3 9-6-3,-5-11 7 4,-5-5-4-5,0-2 5 4,-5 7-6-3,-4-10 6 4,-2 5-10-6,-6-2 6 7,1-1-7-6,-3-4 7 6,3 0-7-8,-9-6 6 7,8 9-5-5,-1-1 5 5,6 17-6-5,-2-4 6 5,7 13-6-5,-10-4 7 5,7 14-5-5,-10-10 9 5,4 16-1-5,-7-2 13 6,4 8-4-7,-12 5 12 6,3 5-7-6,-7-4 5 6,3 6-12-5,-1 3 7 5,8 8-12-5,4 10 4 5,4 5-8-5,1 16 4 5,4 0-10-5,-1 8 5 5,1-1-6-5,-4 7 6 4,1-10-5-4,0 10 11 5,8-9-2-5,-1 10 10 6,4-4-6-7,4 11 7 6,4-3-11-5,2 7 4 5,3-5-11-5,6 1 5 5,3-3-7-4,7-1 7 2,2-9-7-3,-3-5 6 5,5-13-6-5,4-4 5 5,3-9-7-5,9-16 3 5,12-11-10-5,3-20-32 6,9-3-36-7,11-28-2 6</inkml:trace>
    </iact:actionData>
  </iact:action>
  <iact:action type="add" startTime="68106">
    <iact:property name="dataType"/>
    <iact:actionData xml:id="d6">
      <inkml:trace xmlns:inkml="http://www.w3.org/2003/InkML" xml:id="stk6" contextRef="#ctx0" brushRef="#br0">11459 12886 29 0,'5'-10'20'4,"-2"-5"19"6,0 1-9-5,6-13 11 5,2 7-4-5,1-10 0 4,3 4-21-3,0-8 2 4,1 3-14-6,1-11 3 7,-4 8-10-6,2-15 6 5,-5 1-6-5,0 5 6 5,-5 0-5-6,-3-2 5 6,-4-3-6-5,-1-2 7 6,-7-11-6-7,-2-2 6 7,1-4-5-7,-4-7 5 6,-7 6-5-5,6-5 4 5,-4 8-5-5,-9 0 6 4,1 9-7-4,-3-7 6 5,-6 0-6-4,4-9 4 4,-10 6-5-6,-4-7 6 7,7 15-6-7,-13-2 7 7,0 22-5-7,5 6 6 7,5 22-4-7,-10 7 12 6,6 13-6-5,-11 7 6 5,15 11-5-5,-5 3 4 4,-2 3-11-3,2 9 5 4,5 0-6-6,-5 3 5 6,4 6-8-5,1 9 6 6,2-14-6-6,4 11 7 4,6 5-6-3,-1-2 6 4,12 4-5-6,9 15 5 6,6-4-5-6,3 0 6 7,5-1-6-6,9 15 4 5,1-14-4-5,10 17 5 5,4-8-6-5,5-1 8 5,1-16-4-5,7 2 7 5,-1-17-6-6,8 0 8 6,-1-8-8-5,6-2 5 5,-4-6-8-5,7-4 5 5,-2-15-7-5,3-5 6 5,-3-6-8-5,16-14-1 5,-11-8-17-5,10-14-51 5,1-11 6-5</inkml:trace>
    </iact:actionData>
  </iact:action>
  <iact:action type="add" startTime="70636">
    <iact:property name="dataType"/>
    <iact:actionData xml:id="d7">
      <inkml:trace xmlns:inkml="http://www.w3.org/2003/InkML" xml:id="stk7" contextRef="#ctx0" brushRef="#br0">9130 9532 71 0,'-2'10'48'8,"-8"-8"-3"-2,8 8-6 4,-4-10-22-5,12 8-2 5,-9-6-1-5,6 3-2 6,-9-10 2-7,2 7 5 6,1 4 4-5,-2-2 3 5,2 1-2-5,11 21-4 5,-6-9 5 8,1 3-16-16,9 28-3 7,-1 0 1-4,-1 3-3 7,2-11 0-9,8-18-3 7,3-16 2-5,7-11-3 6,5-5 2-6,3-21-2 4,2-2 2-4,-10-17-4 4,6 5 1-3,1-16-6 4,-6 11-2-6,-1-13-41 7,-5 11-39-7,-7-4-1 6</inkml:trace>
    </iact:actionData>
  </iact:action>
  <iact:action type="add" startTime="71038">
    <iact:property name="dataType"/>
    <iact:actionData xml:id="d8">
      <inkml:trace xmlns:inkml="http://www.w3.org/2003/InkML" xml:id="stk8" contextRef="#ctx0" brushRef="#br0">8854 9493 350 0,'-40'5'66'11,"0"-25"37"-8,17 3-107 7,15-4 2-4,13-3-7 4,11 3-2-6,13-9-30 7,-3-3-62-7,12-4 8 6</inkml:trace>
    </iact:actionData>
  </iact:action>
  <iact:action type="add" startTime="71408">
    <iact:property name="dataType"/>
    <iact:actionData xml:id="d9">
      <inkml:trace xmlns:inkml="http://www.w3.org/2003/InkML" xml:id="stk9" contextRef="#ctx0" brushRef="#br0">9807 9672 194 0,'93'-13'41'1,"-86"-7"19"9,-7-2-61 5,-2 4-21-10,10 5-38 5,-3-14 0-4</inkml:trace>
    </iact:actionData>
  </iact:action>
  <iact:action type="add" startTime="71619">
    <iact:property name="dataType"/>
    <iact:actionData xml:id="d10">
      <inkml:trace xmlns:inkml="http://www.w3.org/2003/InkML" xml:id="stk10" contextRef="#ctx0" brushRef="#br0">9810 9476 256 0,'10'0'40'9,"-11"-18"32"-3,9 1-79 3,5 2-5-5,4-6-23 6,4-4-34-4,8-8-1 4</inkml:trace>
    </iact:actionData>
  </iact:action>
  <iact:action type="add" startTime="71852">
    <iact:property name="dataType"/>
    <iact:actionData xml:id="d11">
      <inkml:trace xmlns:inkml="http://www.w3.org/2003/InkML" xml:id="stk11" contextRef="#ctx0" brushRef="#br0">10043 9327 291 0,'-20'15'50'3,"17"1"32"7,9-4-90-4,4-9-1 3,17 0 0-4,-2-3-9 5,3 0 1-5,0 0-10 6,0 0 7-6,4 4-2 4,-9-8 10-4,2-1-1 5,-3-1 12-4,-3 1-3 3,-2-5 5-4,0 3-2 5,-6 4 4-5,-1 0 7 5,-10-6 9-5,-3-1 7 5,-5 7 7-5,-6-7 3 5,-2 5-6-5,-6-5-5 4,1 4-7-3,-4-9-6 4,0 1-4-5,-2-7-5 5,9 6 0-7,1-3-4 8,4 3 2-5,1-5-5 3,6 8-2-4,1 4-33 5,5 8-58-5,3 6 6 5</inkml:trace>
    </iact:actionData>
  </iact:action>
  <iact:action type="add" startTime="72759">
    <iact:property name="dataType"/>
    <iact:actionData xml:id="d12">
      <inkml:trace xmlns:inkml="http://www.w3.org/2003/InkML" xml:id="stk12" contextRef="#ctx0" brushRef="#br0">10353 8640 231 0,'-10'3'30'4,"-5"0"30"6,12-6-73-4,10 1-25 3,-2-3-7-3,6-6-18 4,6-4-21-6</inkml:trace>
    </iact:actionData>
  </iact:action>
  <iact:action type="add" startTime="72969">
    <iact:property name="dataType"/>
    <iact:actionData xml:id="d13">
      <inkml:trace xmlns:inkml="http://www.w3.org/2003/InkML" xml:id="stk13" contextRef="#ctx0" brushRef="#br0">10687 8912 244 0,'-15'10'53'3,"10"6"22"8,10 6-70-5,7 1-5 3,-7-3-1-5,8 8-10 7,-12-3-3-7,1 0-18 6,-5-5-19-4,4 12-23 3,1-9-6-2</inkml:trace>
    </iact:actionData>
  </iact:action>
  <iact:action type="add" startTime="73489">
    <iact:property name="dataType"/>
    <iact:actionData xml:id="d14">
      <inkml:trace xmlns:inkml="http://www.w3.org/2003/InkML" xml:id="stk14" contextRef="#ctx0" brushRef="#br0">10835 9587 259 0,'-14'13'55'3,"4"-3"25"8,9-13-75-7,7 18-5 7,1-3 3-7,11 6-3 6,-6 0 1-4,1 15-1 4,2 4 2-5,-2 6-2 4,2 2 3-4,4 5-3 5,1-14 3-5,-6-8-2 5,8-6 1-6,0-9-4 7,-2-11 4-6,3-7-4 6,0-8 3-6,5-14-8 5,-8-6-3-7,2-12-32 7,-2 0-20-5,-7-18-21 5,-3 18-25-5</inkml:trace>
    </iact:actionData>
  </iact:action>
  <iact:action type="add" startTime="73846">
    <iact:property name="dataType"/>
    <iact:actionData xml:id="d15">
      <inkml:trace xmlns:inkml="http://www.w3.org/2003/InkML" xml:id="stk15" contextRef="#ctx0" brushRef="#br0">10785 9703 307 0,'-15'5'57'3,"8"-3"30"8,12-5-91-6,10-9-10 4,8 4-5-4,9-14-72 6,-4-6 16-7</inkml:trace>
    </iact:actionData>
  </iact:action>
  <iact:action type="add" startTime="74084">
    <iact:property name="dataType"/>
    <iact:actionData xml:id="d16">
      <inkml:trace xmlns:inkml="http://www.w3.org/2003/InkML" xml:id="stk16" contextRef="#ctx0" brushRef="#br0">11205 9320 272 0,'-3'2'43'4,"1"3"32"6,-1-2-79-5,11 0-5 6,3 2 7-7,-1 4-10 6,0-3 1-5,-3 11-2 5,-7 4 3-6,0 8 3 7,0 0 13-7,-22 1 5 7,16 10 6-7,-16-7-2 7,4-6-1-7,8 3-4 7,13-7-3-6,1-16-5 3,9-2 1-2,4-9-3 3,4-6 1-3,-1-1-1 4,7 1 2-6,1-3-3 7,-7 1 1-6,11-5-9 6,1 9-7-8,2-7-63 8,-5 8-2-6,6-16-27 4</inkml:trace>
    </iact:actionData>
  </iact:action>
  <iact:action type="add" startTime="74486">
    <iact:property name="dataType"/>
    <iact:actionData xml:id="d17">
      <inkml:trace xmlns:inkml="http://www.w3.org/2003/InkML" xml:id="stk17" contextRef="#ctx0" brushRef="#br0">11563 8723 157 0,'-24'1'101'4,"-8"-2"-17"6,10 1-11-6,14 6-70 7,5-1 1-6,9 9-4 5,3 2 0-6,4 7-5 7,-10-6 2-7,6 23-3 7,-1-4 4-7,4 22-2 7,-11-11 5-6,12 19 0 6,-6-14 4-8,3 4-2 7,3-13 3-4,9 0-3 3,-4-19 1-4,7-6-3 5,3-10 0-5,1-13-2 5,-3-1 3-5,2-14-4 5,-3 0 4-5,-7-10-4 4,-3 3 1-3,-5-3-1 3,-6 10 2-4,-8-4-2 5,3 15 5-4,-13-1-4 4,1 17 3-6,-8 3-5 6,2 12-3-5,-11 4-69 5,9 7-9-5,-7-1-23 5</inkml:trace>
    </iact:actionData>
  </iact:action>
  <iact:action type="add" startTime="90964">
    <iact:property name="dataType"/>
    <iact:actionData xml:id="d18">
      <inkml:trace xmlns:inkml="http://www.w3.org/2003/InkML" xml:id="stk18" contextRef="#ctx0" brushRef="#br0">14238 13950 258 0,'-32'15'54'5,"2"7"28"5,15-6-81-5,-3-3 9 5,12-3-4-5,1 4 9 5,3-4-5-5,-6-7 9 4,6 4-8-4,-6-1 9 5,6-4-8-5,-5 1 9 5,2 4-11-5,2-4 6 5,5-1-10-5,-9-2 5 6,4-3-8-7,4 3 5 6,-11-7-7-4,9 4 5 4,2 1-7-5,14 0 4 4,-3-4-5-5,11 2 6 7,-3-4-5-6,7-2 5 5,6 0-5-6,13 3 6 8,1 1-7-8,16-1 5 6,2 4-6-5,9-7 5 5,-5-3-8-5,12-2-5 5,-20-7-14-6,16-4-57 7,-14-6-37-7,-5 2-14 7</inkml:trace>
    </iact:actionData>
  </iact:action>
  <iact:action type="add" startTime="92687">
    <iact:property name="dataType"/>
    <iact:actionData xml:id="d19">
      <inkml:trace xmlns:inkml="http://www.w3.org/2003/InkML" xml:id="stk19" contextRef="#ctx0" brushRef="#br0">9648 14846 86 0,'-4'0'-14'9,"1"-1"23"-4,5-1-35 5,-1-3 16-5,-1 0 6 4,0-3 7-4,0 4 8 6,-3-1 11-7,-2 2 9 6,0 3 7-4,0 0 7 3,-2 0-2-4,-3 0-2 5,5 2-9-4,-1-4-1 4,-1 2-8-7,4 0-5 7,3 2-6-4,0-4-3 3,2 4-3-4,1-4-2 6,-3-5-1-7,2 2-1 7,1-1 2-7,3 2-2 7,6 6 0-6,10 5 1 5,3 6 1-6,14 17-2 6,10 3 2-4,14 15-3 3,-4 4 2-4,8-1-5 5,1 2-1-5,2 2-15 5,-16-12-15-5,18 5-57 5,-12-3 3-5</inkml:trace>
    </iact:actionData>
  </iact:action>
  <iact:action type="add" startTime="94488">
    <iact:property name="dataType"/>
    <iact:actionData xml:id="d20">
      <inkml:trace xmlns:inkml="http://www.w3.org/2003/InkML" xml:id="stk20" contextRef="#ctx0" brushRef="#br0">17038 14242 239 0,'14'12'51'9,"-3"-4"25"-4,6-3-72 4,8 3-1-4,8 2 0 5,-5 0 1-5,9 5-3 5,1 3 2-5,10 4-2 6,-3-4 3-7,18 4-2 6,-8-9 5-4,21 0-4 4,2 6 4-6,17 1-3 7,-4-7 0-8,27 10-5 7,-15-3 3-4,21 2-4 4,-11-7 2-6,17 3-2 7,-19-10 3-7,19-1-2 7,-16-1 4-7,19 3-3 7,-17-16 3-6,19 7-3 4,-23-5 2-4,18-3-3 5,-14-6 3-6,14 6-3 7,-14-3 3-6,13-6-3 5,-21 5 3-5,8-13-3 4,-14-1 3-4,11-7-4 6,-20-2 4-6,10-20-4 5,-11 12 3-6,13-12-3 6,-17 0 3-5,7-16-4 5,-11 11 5-5,-4-23-4 5,-9 17 3-5,-4-9-1 5,-11 12 2-5,-4-3-3 5,-7 11 4-5,-2-6-5 5,-10 9 2-6,7-4 0 6,-7 9 3-5,5-7 1 5,-6-5 4-5,8-7-2 6,-4 1 2-7,4-8-5 6,-9 2 0-5,-2-10-4 5,-16 14 2-5,-5 1-2 5,-4 13 3-4,-18 1-3 3,4 16 3-5,-8-7-3 6,-5 5 4-5,-19-7-3 6,4-2 2-6,-17 4-2 4,2-2 2-3,-21-14-3 3,-3 14 2-4,-6 0-1 5,-2-3 2-5,-3 15-2 4,10 13 4-4,-10-2 0 5,7 9 2-4,-4 3-2 4,11 2 2-5,-14-4-4 5,15-3 0-6,-10-3-5 7,-2-2 1-6,-21-8-4 5,11 6 4-5,-29-9-3 5,11 2 4-7,-27-2-1 8,11 4 3-6,-22-1-3 5,16 13 3-6,-22 2-3 8,25 10 4-8,-5 8-3 6,19-4 5-5,-2 4-3 5,17-2 3-5,-1-3-4 5,11-3 2-4,-3 8-8 2,6-5 1-3,-10 10-8 5,6 2 0-5,-21 3-4 5,17 3 7-5,-11 7-2 5,6 1 7-5,-15 3-2 5,18 7 1-5,-19 4-12 5,11 3-11-5,-7 15-47 4,24 10 0-4,-12 17-24 5</inkml:trace>
    </iact:actionData>
  </iact:action>
  <iact:action type="add" startTime="95420">
    <iact:property name="dataType"/>
    <iact:actionData xml:id="d21">
      <inkml:trace xmlns:inkml="http://www.w3.org/2003/InkML" xml:id="stk21" contextRef="#ctx0" brushRef="#br0">16137 13157 58 0,'-56'94'91'4,"4"8"-28"6,21-19-7-5,19 23-33 4,17-18-41-3,21 28-43 4,13-3-8-5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20:23:22.90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3948">
    <iact:property name="dataType"/>
    <iact:actionData xml:id="d0">
      <inkml:trace xmlns:inkml="http://www.w3.org/2003/InkML" xml:id="stk0" contextRef="#ctx0" brushRef="#br0">6293 11469 26 0,'-9'-8'19'11,"3"6"4"-7,-4-3-2 7,0 2-1-7,3 1 4 7,2 2 2-7,0-1-4 6,-2-3-3-5,4 4-3 6,0-1-4-6,-5-3 1 3,8 6 4-2,0 0 2 4,-2-2 3-6,0 1-1 7,4 6-1-7,-7-4-4 7,0-1-1-7,3 4-3 6,-1-2-1-4,-2-1-5 4,3-1 0-5,2 1-3 4,-1-3 1-5,6-3-3 7,10-4 3-6,4-14-4 5,0-16 3-5,24-21-3 5,-5-12 2-4,10-23-3 3,2-5 3-4,16-19-3 5,-9 14 2-6,14-12-5 7,-6 11-2-6,15 2-51 4,-11 26-27-4,-2-5-12 5</inkml:trace>
    </iact:actionData>
  </iact:action>
  <iact:action type="add" startTime="25586">
    <iact:property name="dataType"/>
    <iact:actionData xml:id="d1">
      <inkml:trace xmlns:inkml="http://www.w3.org/2003/InkML" xml:id="stk1" contextRef="#ctx0" brushRef="#br0">7277 11384 21 0,'-12'0'39'10,"2"-4"1"-5,-1-1 5 5,1 5-2-5,-2 1-1 5,2 1-7-6,10 4-5 6,-10-2-7-5,4-6-6 5,7 0-5-5,9 2-6 5,-6-8-1-5,16 2-6 5,4-1 2-5,3-11-3 4,-7-14 4-3,13-11-4 3,-1-8 3-4,-1-19-4 7,-1 0 2-9,17-6-4 8,-14-1 2-7,10-14-23 7,7 8-20-7,1-21-24 6,-3 4-19-5</inkml:trace>
    </iact:actionData>
  </iact:action>
  <iact:action type="add" startTime="33300">
    <iact:property name="dataType"/>
    <iact:actionData xml:id="d2">
      <inkml:trace xmlns:inkml="http://www.w3.org/2003/InkML" xml:id="stk2" contextRef="#ctx0" brushRef="#br0">15556 10609 51 0,'-18'20'22'4,"3"2"1"7,0-7-14-6,-5 3-2 4,12 2-4-4,-6-7 11 5,6 2-2-5,-2 2 11 5,7-5-5-5,-11-9 8 5,9 2-10-5,-1-4 3 6,-1-2-13-7,6 1 4 6,7 0-8-4,-1 1 4 3,-2 1-4-4,11 3 5 4,-3 0-5-4,-4-2 7 5,-2 4-6-5,-2-5 6 6,6 3-5-7,-1 0 6 7,10-2-7-7,0-3 5 6,7 0-7-5,5-3 5 7,-5-4-6-9,12 2 5 6,-6-2-6-3,6-1 4 4,-9 1-5-6,10-2 5 7,-5-1-5-7,9 1 4 7,-1-1-4-7,9 0 4 7,-7 0-5-6,7-3 5 5,-7-2-6-6,0-5 5 7,-6-3-4-8,3-5 4 8,-14-4-4-6,1-3 5 5,-5 4-4-5,-4-11 4 5,-8 6-5-5,3 1 6 5,-11-5-5-5,-6-1 5 5,3 16-6-4,-6-7 7 2,-10 4-6-3,-2 12 7 5,-1 1-4-5,-12 3 9 4,-3 2-5-3,-6 5 7 4,1-7-7-5,-3-4 5 5,5 1-10-5,-6-5 4 5,8 2-7-5,-4 6 6 5,2 7-5-6,-4-2 5 6,7 14-5-5,-9 0 9 6,2 9-6-6,2 6 8 5,0-1-5-6,-8 9 6 7,13-3-7-6,-4 3 4 5,2 5-7-6,2-6 4 6,20 3-7-6,-5 1 6 7,17-3-6-7,5-2 4 7,9 10-5-6,1 6 6 5,5-6-5-5,9 15 5 5,-1-10-6-5,12 5 3 4,-3-5-8-4,15 4 2 6,-13-12-10-6,12 1-18 4,-11-18-40-4,-1-13-2 5,-6-23-31-5</inkml:trace>
    </iact:actionData>
  </iact:action>
  <iact:action type="add" startTime="39184">
    <iact:property name="dataType"/>
    <iact:actionData xml:id="d3">
      <inkml:trace xmlns:inkml="http://www.w3.org/2003/InkML" xml:id="stk3" contextRef="#ctx0" brushRef="#br0">7684 12818 44 0,'-12'27'32'9,"2"1"0"-4,-1 2-3 5,-1-7-3-5,2 4 2 5,3-6-10-5,-4-4 4 5,6-12-12-5,-4 2 3 4,1-4-10-3,8-1 3 4,0 1-8-6,7-6 5 6,6-1-6-4,5-11 5 4,-1-10-5-6,13 0 6 6,5-3-6-4,0-8 5 5,-6 1-4-8,13-5 4 7,-6 0-4-5,4-3 6 4,10 5-6-4,11-17 6 5,4 2-5-4,17-10 5 4,1 5-5-6,18-27 4 6,2 19-5-4,16-15 5 4,-14 6-6-6,6-11 4 7,-15 18-6-8,6-7 4 8,-19 10-5-6,6-8 4 5,13-5-24 5,-6 2-14-10,-6 1-10 5,-11-1-16-6</inkml:trace>
    </iact:actionData>
  </iact:action>
  <iact:action type="add" startTime="47527">
    <iact:property name="dataType"/>
    <iact:actionData xml:id="d4">
      <inkml:trace xmlns:inkml="http://www.w3.org/2003/InkML" xml:id="stk4" contextRef="#ctx0" brushRef="#br0">8164 13150 25 0,'-15'12'34'4,"-5"-9"1"7,5 5-3-6,0-3-2 6,5 2-9-7,0-4 2 6,2-6-12-5,-1 3 4 5,1 0-7-5,0 0 9 5,-1 0-5-7,1 5 11 8,3 5-7-6,-5-8 5 5,5 3-9-5,5-2 2 5,7 9-11-5,4-6 5 5,9 4-8-5,12-8 5 5,1-4-6-5,10-18 5 7,0-3-5-9,6-20 4 8,-3 0-5-8,14-10 5 7,-7 1-7-5,12-4 4 5,-6 13-10-4,13-7-11 4,-11 15-27-6,7 5-24 7,-13 14-15-6</inkml:trace>
    </iact:actionData>
  </iact:action>
  <iact:action type="add" startTime="48887">
    <iact:property name="dataType"/>
    <iact:actionData xml:id="d5">
      <inkml:trace xmlns:inkml="http://www.w3.org/2003/InkML" xml:id="stk5" contextRef="#ctx0" brushRef="#br0">15900 11303 23 0,'8'-5'5'10,"-1"0"1"-6,-1 0-2 6,6-3-6-5,-2 0 7 5,1 3-5-6,-1-4 9 7,0 3 0-7,-1-1 12 6,-1 5-4-4,-1-4 8 4,6 4-8-5,-2 0 2 5,4 2-12-6,2-5 3 7,0 2-9-7,-4-7 4 7,7 4-8-6,-9-9 6 4,1 1-3-3,-7-4 9 2,0 8-4-2,-8-16 10 5,-7 4-3-7,-2-10 6 6,9 1-9-3,-9-2 4 2,6 6-10-5,4-11 4 7,4 8-8-7,1 0 4 5,2-5-6-4,1 2 5 5,-9 5-5-5,3 2 5 6,-15-1-4-7,4 9 6 7,1 6-2-6,-5 4 14 5,-7-1-1-6,7 8 11 6,-5 1-6-4,-8 1 7 3,5 6-15-4,3 5 3 5,-2-6-12-5,-3 8 4 5,5-3-9-6,-6 1 6 7,-1 0-7-6,-1 1 7 5,-2-2-5-5,-1 8 7 5,2 1-5-5,3 3 8 5,-6-8-6-6,7 6 5 6,-1-4-7-6,3 0 6 7,4 2-7-6,14 13 6 4,2 8-2 7,3-2-6-11,-3-5 6 4,6 4-7-3,0-9 6 4,2-7-5-6,4 6 5 6,14 3-5-5,-1-5 4 5,-1-5-4-5,9 0 4 5,-2-4-5-5,7 4 6 5,-5-3-6-5,8 1 6 6,0-1-6-7,4-6 6 6,-6 1-7-5,6-4 7 4,-1-5-7-4,-4-1 5 5,-2-2-7-5,1-10-7 6,-8 3-30-6,-9-19-48 4,-16-1-4-3</inkml:trace>
    </iact:actionData>
  </iact:action>
  <iact:action type="add" startTime="55261">
    <iact:property name="dataType"/>
    <iact:actionData xml:id="d6">
      <inkml:trace xmlns:inkml="http://www.w3.org/2003/InkML" xml:id="stk6" contextRef="#ctx0" brushRef="#br0">16579 11418 85 0,'-2'0'20'5,"2"1"11"5,0 1-20-5,0-5 4 5,2 4 6-6,3-1 1 7,-2 2 3-6,0-4-4 4,6 4-3-4,-8-4-5 5,4 1 0-5,0 1 0 5,-3 0 2-5,4 0 2 6,-2 0 2-7,2 0-3 6,3 0 0-4,4-2-7 4,4 2-3-5,14-5-5 3,-6-2 1-2,3-13-3 5,9-1 1-8,-9-17-2 7,-10-5 3-5,1-2-2 6,-1 3 2-7,-8-4-2 7,1 6 3-7,3-3-2 7,-1 10 1-7,-11-1-1 7,-2 6 5-7,-10 0 2 6,1 11 3-5,-12-7 0 5,6 2 2-5,-7-1-4 5,4 1-2-5,-9-4-3 5,6 7 1-5,-7-2-3 5,-2 1 2-5,-7-2-3 5,6 6 3-5,-1 4-3 4,1 7 2-4,-3-2-2 5,4 9 2-6,-3 5-2 7,2-4 3-6,-4 4-3 5,-2-1 3-5,-4 4-3 5,13 5 2-5,-6-3 1 5,5 8 2-5,12 3-2 5,-3 0 3-6,2 9-2 7,6-1 1-7,-1 1-2 6,0-9 0-5,6 0-1 6,4-3-1-7,4 3-3 6,3-8-3 8,4 0 2-16,15 19-1 8,5 0 1-5,-3 6-1 4,-11-12 4-4,4-6-2 6,-5-2 2-7,9 3-1 6,-1-6 2-4,19 3-2 3,-3-5 2-3,11-4-3 4,-5-6 2-6,5-5-4 6,4-8-1-5,7-4-15 5,-2 1-6-5,3-6-74 4,-16 0 10-4</inkml:trace>
    </iact:actionData>
  </iact:action>
  <iact:action type="add" startTime="60763">
    <iact:property name="dataType"/>
    <iact:actionData xml:id="d7">
      <inkml:trace xmlns:inkml="http://www.w3.org/2003/InkML" xml:id="stk7" contextRef="#ctx0" brushRef="#br0">15813 12111 170 0,'-6'12'43'4,"-1"-5"17"6,4-7-49-5,3 1-2 5,3-2 0-5,0 1-7 6,2-2 0-8,2-1-4 8,1 1 4-5,-1-1-4 3,-5-1 3-4,8-4-2 5,-5 0 2-4,3-4-3 4,3 1 3-7,6-3-3 7,-4-6 3-4,2 2-3 4,4 3 3-6,-1-1-1 6,-3 1 1-5,1 5-1 5,-1 1 1-5,2 4-1 5,-6-5 2-5,11 5-2 5,-4 0 2-6,14 4-2 6,-11-4 3-5,11 0-3 5,-14-3 3-5,4-6-2 5,-4 4 2-5,0-1-2 5,-6-6 2-5,5 4-3 5,4 11 3-4,-6-9-4 3,2 1 2-4,-9-12-2 4,0 0 2-4,-1-6-3 5,-4 3 3-5,-6-8-3 5,5 3 4-5,-1-5-3 6,-14-6 3-7,1-2-2 7,1 15 5-7,-1 3 5 6,-4 10 7-5,2 5 2 4,-9 3 5-4,-7 4-3 5,-3 3-4-4,-7 0-7 3,7 3-2-4,-5-5-6 6,9 6 1-7,-5-6-4 7,5-1 2-6,-2-9-2 5,9 2 2-6,-4-1-2 6,6 2 2-5,-5-1-2 5,7 9 3-5,-4-1-3 5,4 4 3-5,-4 3-2 5,7 5 2-5,-1 5-2 5,2-2 3-5,-2 5-4 5,1-5 4-5,0 9-3 4,2 1 4-3,-2 0-3 3,1-1 4-4,13 13-4 5,-4-9 3-5,8 4-3 5,2-6 2-5,7 9-4 5,-7-20 3-5,1 7-3 6,3 0 3-7,-3 5-4 6,-1-2 4-5,2 15-4 4,-2-10 3-4,5 1-2 5,3-5 2-4,9 3-4 4,-2-12 4-5,6-2-5 5,-1-8 1-5,8-10-11 5,0-1-5-5,7-14-78 5,-2 0 17-5</inkml:trace>
    </iact:actionData>
  </iact:action>
  <iact:action type="add" startTime="78278">
    <iact:property name="dataType"/>
    <iact:actionData xml:id="d8">
      <inkml:trace xmlns:inkml="http://www.w3.org/2003/InkML" xml:id="stk8" contextRef="#ctx0" brushRef="#br0">15111 11989 281 0,'-22'1'60'5,"-4"1"26"5,11-4-80-5,3 1-4 5,7 1 3-5,0-5-4 5,5 5 5-5,0 3 0 6,0-1 5-7,-3-2 2 5,0 5 4-4,-4-4 0 5,5 6 1-5,-4-6-2 5,3 1-2-4,6 5-4 5,3-2-2-7,-1-2-4 7,5 0 0-7,5 1-4 7,-8-6 3-7,11 4-4 6,2 3 3-5,2-5-3 4,3 5 4-4,8 1-3 7,-3-6 4-9,13 5-1 7,0 0 4-5,9-5-3 5,-6-1 3-4,5-6-2 3,-7 4 2-4,4-7-3 5,3 3 2-5,6-1-4 4,1 1 2-3,10-3-4 3,-5-1 3-4,5-11-3 5,-2 4 2-4,16-4-3 4,-24-1 3-5,13 5-3 5,-23 3 2-6,9 3-2 7,-21 4 3-7,11 6 1 6,-11 0 3-5,14 4-2 5,-8-2 3-5,6 2-2 5,-2 1-1-6,1-6-4 7,-4 1 4-6,8-3-3 5,-4-1 3-6,-1-6-2 7,-11-6 3-6,2 4-3 5,-1-2 4-5,-3 1-4 4,4 3 2-4,8 7-4 5,-2 2 3-5,0-5-5 5,-3 8 4-5,6 1-3 5,-6-2 3-5,-5-4-4 5,-2 5 4-5,-1-10-3 5,-14 1 3-6,-5 6-4 7,-6 3 6-7,-5 0 2 6,-4 2 6-4,-8-1-4 4,0 6 4-6,-8-10-4 7,3 11-2-7,-8-10-7 6,3 4 4-5,-3 5-5 6,1-7 4-7,-6 0-5 5,5 10 5-3,-11-9-4 4,-4-1 4-5,-2 0-3 5,0 0 1 22,21 2 0-31,-1 0 2 1,-68 4-4 8,8 11 4-5,-10-7-4 4,9 6 4-4,29-4-3 5,9 1 2-5,-13-4-3 5,8 4 4-6,3 10-5 7,0-6 5-6,-6-2-5 5,17 5 5-5,-10-6-3 5,-3-9 3-5,-8 4-3 4,7-4 3-4,-15-4-3 5,17 6 2-5,-7-2-3 5,9 2 4-5,-7 3-4 5,4 0 3-5,-7 0-3 5,5 1 5-5,0 6-5 5,-3-1 5-5,2-2-5 6,11 2 4-7,-10-1-4 6,8-2 4-5,6 4-4 4,-3-7 5-4,-4 0-5 5,6-3 4-5,1-1-4 6,2-1 4-7,0 0-3 6,3-5 3-4,-2 0-4 4,7-5 5-6,-3 2-4 6,10 1 3-5,-7-3-4 4,7 2 4-4,3 1-4 6,5 1 4-6,0-1-4 5,6 4 4-6,1-9-6 6,1 4 6-4,7 1-6 4,4-8 5-5,6-5-4 5,6 8 4-6,7-4-4 6,2-7 4-5,10 4-4 5,7 3 3-5,19-6-3 5,-3 2 3-5,19 4-3 5,4 2 4-5,15 1-6 5,-8 5-1-5,23 3-9 5,-11 0-3-5,9 0-14 5,-2 1 0-6,7 3 12 6,-16-4-117-4,-2 10 44 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20:23:22.90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5392">
    <iact:property name="dataType"/>
    <iact:actionData xml:id="d0">
      <inkml:trace xmlns:inkml="http://www.w3.org/2003/InkML" xml:id="stk0" contextRef="#ctx0" brushRef="#br0">6625 5462 182 0,'-19'5'40'9,"4"-2"17"-4,0-10-50 5,12 24 0-5,1-7-1 5,4-10 1-5,0-5-2 5,8 5-3-5,-5-25 0 4,1-7 5-4,6 1 3 6,5-7 3-6,6-14 0 6,2 1 0-7,13-7-4 5,0-2-4-3,14-16-3 3,2 6 0-4,11-23-3 6,6 15-1-7,6-18-63 6,-2 16-12-5,-2-8-20 5</inkml:trace>
    </iact:actionData>
  </iact:action>
  <iact:action type="add" startTime="18412">
    <iact:property name="dataType"/>
    <iact:actionData xml:id="d1">
      <inkml:trace xmlns:inkml="http://www.w3.org/2003/InkML" xml:id="stk1" contextRef="#ctx0" brushRef="#br0">10089 7753 218 0,'-11'4'48'5,"2"2"22"5,-2-6-66-5,1-5 1 6,13 9-4-7,-6-9 5 6,3 1-7-5,10 4 5 5,1 0-5-4,-6-8 7 4,0 3-5-6,5-3 9 6,-10-5-5-4,2-6 6 2,1 9-6-2,7 0 6 3,-3-5-7-4,4 4 7 5,-1-12-6-4,10-7 6 3,-3 3-6-4,11-26 10 6,12-7-5-7,8-23 5 7,9-10-6-7,12-26 4 6,4 21-12-5,5-15 3 5,-11 12-7-6,9-9 0 7,-11 16-12-6,0-17-55 4,-4 21-32-3,-5-18-15 4</inkml:trace>
    </iact:actionData>
  </iact:action>
  <iact:action type="add" startTime="27267">
    <iact:property name="dataType"/>
    <iact:actionData xml:id="d2">
      <inkml:trace xmlns:inkml="http://www.w3.org/2003/InkML" xml:id="stk2" contextRef="#ctx0" brushRef="#br0">6145 8809 174 0,'3'-12'-23'4,"2"-18"39"7,12-1-61-7,11-26 17 7,8-1 14-6,13-28 22 5,7-4-3-6,12-21 4 7,0 10-7-7,12-12-20 6,0 17 3-5</inkml:trace>
    </iact:actionData>
  </iact:action>
  <iact:action type="add" startTime="28399">
    <iact:property name="dataType"/>
    <iact:actionData xml:id="d3">
      <inkml:trace xmlns:inkml="http://www.w3.org/2003/InkML" xml:id="stk3" contextRef="#ctx0" brushRef="#br0">9737 8986 242 0,'-21'7'49'9,"1"-2"25"-4,8 2-74 5,9-4 2-5,6 9-2 5,-1-16 1-5,1-6-1 5,5-8 1-5,7 13 2 6,4-6 3-8,11-11 1 8,6 5 3-6,7-14-2 5,2-16-1-5,23-11-4 5,-1 0-1-4,12-16-4 3,-1 4 0-4,17-11-52 4,-14-1-28-3,9-16-9 3</inkml:trace>
    </iact:actionData>
  </iact:action>
  <iact:action type="add" startTime="39163">
    <iact:property name="dataType"/>
    <iact:actionData xml:id="d4">
      <inkml:trace xmlns:inkml="http://www.w3.org/2003/InkML" xml:id="stk4" contextRef="#ctx0" brushRef="#br0">2682 14753 150 0,'-30'0'24'5,"7"-5"18"6,11 0-46-7,4 2 3 6,6 0 2-5,0-7-1 5,1 1 1-5,-4-2 0 5,0-1 2-4,2 2 3 4,-1 9 3-6,1 1 0 6,-4 0 4-5,2 3 0 6,-1 5-1-7,-6 2-6 6,2-1 9-5,3 4-3 4,4 0-1-4,0 5-2 6,3-1 4-7,1 4-13 7,1 4 1-6,3 5-4 4,-2 0 1-4,1 15-8 6,-1 3-4-7,-3 17-10 7,-3-2-1-7,-1 13-15 5,1 4 0-3,-2 13-15 3,8-17-1-3</inkml:trace>
    </iact:actionData>
  </iact:action>
  <iact:action type="add" startTime="40940">
    <iact:property name="dataType"/>
    <iact:actionData xml:id="d5">
      <inkml:trace xmlns:inkml="http://www.w3.org/2003/InkML" xml:id="stk5" contextRef="#ctx0" brushRef="#br0">3610 14093 21 0,'-22'3'29'4,"-1"0"5"7,0-6 1-6,-12 0 7 4,10 1-3-3,-7 1 3 3,11-6-8-5,-1 5-8 7,7-4-9-6,5-1-7 4,12-5-6-3,6-9-8 4,4-9-4-5,8-13-18 4,1-10-7-3,11-4-34 4,3-3-5-3</inkml:trace>
    </iact:actionData>
  </iact:action>
  <iact:action type="add" startTime="43460">
    <iact:property name="dataType"/>
    <iact:actionData xml:id="d6">
      <inkml:trace xmlns:inkml="http://www.w3.org/2003/InkML" xml:id="stk6" contextRef="#ctx0" brushRef="#br0">7076 13995 167 0,'-15'-2'14'4,"15"2"28"6,-10-6-54-4,10 1 5 3,-1-2 4-4,6 5 6 6,-17-6-6-6,15 5 8 4,1 3 1-4,-6-5 13 5,-1 1-4-5,6 1 7 5,-5-8-7-6,6-4-1 7,11 5-12-6,3-15 3 6,0-7-5-8,15 2 3 8,2-3-5-6,-3-20 5 5,4 7-13-6,11-8-50 6,-6-4 15-6</inkml:trace>
    </iact:actionData>
  </iact:action>
  <iact:action type="add" startTime="45181">
    <iact:property name="dataType"/>
    <iact:actionData xml:id="d7">
      <inkml:trace xmlns:inkml="http://www.w3.org/2003/InkML" xml:id="stk7" contextRef="#ctx0" brushRef="#br0">7928 13864 34 0,'0'0'44'10,"0"0"-5"-5,3 5 4 4,-6-4-6-3,-9-9-1 3,7 10-3-4,2-2-4 5,-7-10-6-5,12 12-8 5,8 7-5-5,-7-17-7 6,5-8 0-7,12-6-4 7,-5-14 2-6,13-18-4 4,7-2-6-3,8-10-61 4,5-7 16-6</inkml:trace>
    </iact:actionData>
  </iact:action>
  <iact:action type="add" startTime="49055">
    <iact:property name="dataType"/>
    <iact:actionData xml:id="d8">
      <inkml:trace xmlns:inkml="http://www.w3.org/2003/InkML" xml:id="stk8" contextRef="#ctx0" brushRef="#br0">5330 13849 47 0,'1'-2'52'5,"-1"4"3"4,4-2-12-4,-4-2 2 5,-4-4-18-5,6-1-1 5,-2 0-17-5,0 4 7 5,-7-2-4-5,12 7 7 5,-10-1-8-5,12 1 2 5,-4-5-11-5,14-7 3 5,-2-4-7-5,16-12 4 6,3-1-5-7,15-16-3 6,6 3-16-4,12-11-47 3,-1-2-9-4,15-5-24 6</inkml:trace>
    </iact:actionData>
  </iact:action>
  <iact:action type="add" startTime="53143">
    <iact:property name="dataType"/>
    <iact:actionData xml:id="d9">
      <inkml:trace xmlns:inkml="http://www.w3.org/2003/InkML" xml:id="stk9" contextRef="#ctx0" brushRef="#br0">9120 14058 23 0,'10'0'58'5,"-12"-2"-12"6,5 4 2-7,2 0-7 6,-3-1-17-5,1-4-9 6,2 3-7-7,-3-10-6 5,0 0 0-3,9 3-2 3,-14 1 2-4,13-3 3 6,-5 6 6-7,6-7 4 7,-11 0 4-7,5-5-1 7,-6-1-3-6,9-12-4 4,7 1-4-4,13-16-4 6,4 1 0 7,-2 3-2-18,46-63-4 11,0-4-6-6,7-27-36 5,-3 6-30-5,-15 10-8 5</inkml:trace>
    </iact:actionData>
  </iact:action>
  <iact:action type="add" startTime="71846">
    <iact:property name="dataType"/>
    <iact:actionData xml:id="d10">
      <inkml:trace xmlns:inkml="http://www.w3.org/2003/InkML" xml:id="stk10" contextRef="#ctx0" brushRef="#br0">5843 9977 11 0,'0'-3'15'10,"-7"-4"-3"-6,-5-3 6 6,4 0-6-5,3 4 8 6,2-3-8-7,-5 1 9 6,11 5-5-4,5 1 6 2,-8-3-11-2,3 3 5 4,7 2-8-5,-6-3 6 5,-1 2-4-6,9-3 9 6,-4-1-7-4,4-3 7 3,8 3-8-4,-1-12 5 5,3 6-11-5,5-3 4 5,-3 1-7-4,6 5 5 3,0 3-9-4,10 3 6 5,-2 2-7-5,15 9 6 5,9-1-6-5,4-3 4 5,-1 5-7-5,16 6-7 5,-13-4-17-5,7 3-30 5,-7 2-4-5,5-6-20 4</inkml:trace>
    </iact:actionData>
  </iact:action>
  <iact:action type="add" startTime="75384">
    <iact:property name="dataType"/>
    <iact:actionData xml:id="d11">
      <inkml:trace xmlns:inkml="http://www.w3.org/2003/InkML" xml:id="stk11" contextRef="#ctx0" brushRef="#br0">19748 11194 293 0,'-22'0'65'4,"1"-2"31"6,14 0-90-6,-3-8 8 6,10 9-6-5,-5-9 2 5,0-2-6-4,-5-8 7 4,-13-3-5-6,-9-7 8 6,6 12-5-4,-11-7 5 4,6 3-8-5,-4 6 6 4,-2 1-10-3,-8-7 7 2,2 6-6-3,-11 1 6 6,5 0-8-7,-12-3 10 7,6 4-8-7,-16-6 8 6,13 4-6-5,-15-1 7 5,10 6-8-4,-6-4 5 3,15 5-7-3,-11 1 5 3,9-4-7-4,-6 6 5 4,1-2-5-3,-2 4 5 3,4-2-5-3,-9 0 6 4,0-1-6-5,2 3 5 5,0-2-7-5,-8 6 6 5,10-1-6-5,1 5 5 4,5 1-4-4,-1 1 4 5,6-2-6-5,-5 7 6 5,15-5-4-5,0 8 3 5,0-10-4-5,-4 6 5 5,9 4-5-5,-12 2 4 5,0-5-5-5,-6 8 6 5,1-1-5-6,-6 3 4 6,3-7-4-5,-7 5 5 6,7-6-5-7,8 13 5 6,17-15-3 8,1 0-4-16,-22 26 6 9,7 2-6-7,-1 9 5 6,-2-12-4-5,24 13 5 5,-6-7-5-5,0 2 5 4,3-9-5-4,-5 12 6 5,9-11-6-4,-3 6 6 4,8-1-6-6,7 3 6 7,5-4-6-6,8 2 6 5,6-9-7-6,3 1 6 6,6-3-6-6,-2-10 6 7,4 1-5-6,2 1 5 5,0-1-5-5,2 9 5 5,1-8-5-5,9 4 5 5,-2-1-4-6,1-7 4 7,-2-9-4-6,15 2 4 5,-5-9-5-7,10 0 5 8,-1 3-5-6,7-5 5 4,-9-9-6-3,7-2 7 4,-4-1-5-5,8-4 4 5,-3 1-5-5,11-2 6 5,-8 5-7-5,15 7 7 5,-9-3-6-5,-1-4 6 4,-18 6-3 9,4 1-2-17,49-5 5 10,-14-8-6-6,9-6 5 5,2 11-4-5,-28 2 5 5,-11-8-6-5,18 14 6 5,-19-8-5-5,5 5 4 5,-10 3-4-6,12 11 4 6,-14-1-4-5,14 2 5 5,-12-9-6-5,9-4 5 5,-13-8-5-5,8-7 6 5,-1 16-6-5,9 5 6 5,-5 7-6-5,-2-7 5 5,-8 8-6-4,8-8 6 2,-20 0-5-3,5 3 6 5,-1 7-5-5,6 2 5 5,-16-4-5-4,9-8 5 3,-6-2-6-3,2-6 5 4,-6 6-5-6,7-6 5 6,-1 8-6-5,1-7 6 5,5 12-4-6,-1-16 4 7,-1 9-5-6,4-4 6 5,-2 2-6-5,-1-6 6 5,-1 0-6-5,-1-1 7 5,-10-8-8-5,13 6 7 5,-9 0-5-5,12-2 4 4,-4 0-5-4,2 2 6 5,-10-7-6-5,6 2 3 5,-12-1-5-5,2 1 5 5,-9 0-7-5,-6-2 6 5,-10 3-4-5,-3-9 6 5,-7-1-4-5,-8-11 5 6,-2 5-7-7,-10-9 0 5,0 7-11-4,-11-19-12 5,2 9-89-5,-12-25-8 5,-7 7-36-5</inkml:trace>
    </iact:actionData>
  </iact:action>
  <iact:action type="add" startTime="87622">
    <iact:property name="dataType"/>
    <iact:actionData xml:id="d12">
      <inkml:trace xmlns:inkml="http://www.w3.org/2003/InkML" xml:id="stk12" contextRef="#ctx0" brushRef="#br0">8348 11401 17 0,'-5'3'18'4,"-5"-3"1"6,5 2 1-5,-3-2-2 5,4 3-1-6,3 4-1 7,-3-5 0-6,1-1 0 5,1 3 0-6,-3-4-4 7,4-2 0-7,6 7-7 7,1-3-1-6,13-2-6 4,0 5 3-4,11 0-3 5,-1-14 3-5,4 1-3 4,0 0 3-3,15 1-4 5,-10-5-1-8,14 2-22 8,-4 4-12-6,8 1-3 6,-11-5-23-8</inkml:trace>
    </iact:actionData>
  </iact:action>
  <iact:action type="add" startTime="99899">
    <iact:property name="dataType"/>
    <iact:actionData xml:id="d13">
      <inkml:trace xmlns:inkml="http://www.w3.org/2003/InkML" xml:id="stk13" contextRef="#ctx0" brushRef="#br0">17150 12933 308 0,'-20'5'52'4,"5"-13"36"6,8 8-90-5,12 1-4 5,-3-6 8-5,13 4-3 5,-5-4 3-4,10 1-2 3,-7-7 4-5,9 4-3 6,-4-6 4-5,10 4-4 5,0 4 3-5,5 5-3 6,4 4 2-7,9 7-3 7,-1 3 2-7,5 1-2 7,-5-4 2-6,16 4-2 4,-11-5 3-4,8-2-3 5,2 2 3-5,8 2-4 5,-18-12 5-4,15 5-4 3,-12-5 5-4,6-5-4 5,-9-2 4-5,15 2-5 5,-7 0 3-5,7-1-4 5,-9-3 4-5,2-2-4 4,1-6 4-4,4-8-4 5,-9 0 4-5,11-6-4 6,-3 1 3-7,2-3-3 6,-4 5 3-5,3-1-4 5,-8 8 5-5,-4-9-5 5,-7 7 4-4,4-9-3 2,-5 1 3-3,5-11-4 5,-3-1 4-5,8 0-4 5,-10 8 4-5,5 2-3 6,-13-5 2-6,5 4-2 5,-12 3 3-5,4-2-4 5,-9 0 4-5,2-2-3 4,-4 8 3-4,3 1-4 5,-16-4 5-5,4-2-5 5,-6 7 5-4,-6-5-4 3,-5 6 3-4,2-6-3 5,-15 6 6-5,-4-2-1 5,-1-2 6-5,-7-1 0 5,-2 6 4-6,-2 0-4 7,2 3 1-7,-4 8-4 7,4 6 0-7,-6-1-5 6,3-8 1-4,-8 2-3 4,10 5 3-6,-17-9-5 7,3-6 4-7,1 6-3 7,8 7 4-7,-12-10-4 7,10 7 5-7,-5 5-4 6,0-2 3-5,-11-3-4 4,13 9 4-4,-5-2-2 6,6 4 5-6,-6 4-1 5,0-7 5-5,-10-7-2 5,5-3 4-5,-4 8-3 4,7-7 1-4,-6-1-4 5,6 5 1-5,-8-2-6 5,0 2 2-5,-4 2-4 5,14 9 2-5,-10 4-4 5,8 0 3-5,-4 5-3 5,0-3 5-5,-9 5-5 4,14-2 4-4,-6 1-2 5,3 4 3-5,-2 3-4 5,10-3 4-5,-9 7-4 5,10-2 3-5,-5 0-5 5,13-7 4-5,-6 7-6 5,6-10 4-5,-5 13-4 5,7 0 5-5,-10 14-4 5,8 1 4-6,-8 0-1 6,11-5 4-5,0 1-3 6,19-5 4-7,-5-5-4 7,6-3 3-6,-8 2-3 5,10-4 3-5,-5 2-5 5,4 1 5-5,9 11-4 4,4-8 3-4,-10 10-3 5,8 0 4-5,-4 9-5 4,8 0 5-3,-9 7-3 4,1-13 3-5,-2 12-4 5,1-17 5-5,-12-1-5 5,17 1 3-5,12 10-3 4,-1-11 3-4,-1 1-4 5,10 2 5-5,-3-6-4 6,-6 3 4-7,9 1-3 6,2-1 2-5,-1 1-4 5,8-2 4-5,9-2-3 5,-12-3 2-5,16-1-3 5,-4 3 5-5,2-8-7 4,-4-5 4-4,14-5-6 5,-2-7 3-5,10-4-8 6,2 7 4-7,7-16-10 6,-9 1 3-5,11-3-18 5,-5-5-2-5,2-6-81 6,-3 5 15-7</inkml:trace>
    </iact:actionData>
  </iact:action>
  <iact:action type="add" startTime="104002">
    <iact:property name="dataType"/>
    <iact:actionData xml:id="d14">
      <inkml:trace xmlns:inkml="http://www.w3.org/2003/InkML" xml:id="stk14" contextRef="#ctx0" brushRef="#br0">8667 13821 185 0,'-24'11'30'4,"1"1"23"6,15-12-64 8,-1 0 3-16,18 8 4 8,-3-18-5-4,8 4 5 3,-6-9 1-4,7 10 13 6,-17-12 0-6,11 15 11 4,-4-12-4-4,13 0 5 5,-7-17-11-6,14-14 2 6,2-10-11-4,8-18 5 5,1 0-9-8,14-17 6 8,-7 4-7-7,7-12 6 7,-2 14-6-6,2-14 6 4,-12 21-6-3,0 4 6 3,-14 17-6-4,-1 6 6 5,-17 22-5-5,6 6 6 5,-7 14-5-5,-2-2 5 5,-8 10-6-6,7 0 6 7,-12 2-7-6,2-1 4 5,8 9-7-5,-9 2 1 4,5 5-7-3,4-2 2 4,4 3-3-6,-15-8 4 6,16 1-4-5,-17-11-29 5,9 0-17-5,-2-1-8 5</inkml:trace>
    </iact:actionData>
  </iact:action>
  <iact:action type="add" startTime="104613">
    <iact:property name="dataType"/>
    <iact:actionData xml:id="d15">
      <inkml:trace xmlns:inkml="http://www.w3.org/2003/InkML" xml:id="stk15" contextRef="#ctx0" brushRef="#br0">8776 13109 63 0,'-17'0'72'3,"1"6"-10"8,4-11-16-6,1 15 2 5,2-5-28-5,4 0-2 5,-1-3-15-4,2 10 2 3,3-2-8-5,-6 4 6 6,5 6-5-5,-8 4 6 5,6 12-6-5,-21-4 8 5,18 3-5-5,-16 8 6 5,8 3-5-5,-12 2 6 6,17-3-5-7,-16-2 5 5,24-5-5-4,-5-8 5 5,14 0-8-4,0-5 3 4,3-3-8-5,5-6 3 5,3-3-7-6,3-8 5 7,6 0-5-7,-2-15 4 7,-7 9-3-6,2-9 5 3,-3 2-4-2,-4-7 5 3,5 8-4-4,0-6 1 5,4 1-11-4,5-3-22 5,-1 9-28-7,7-11-6 6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20:23:22.90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5588">
    <iact:property name="dataType"/>
    <iact:actionData xml:id="d0">
      <inkml:trace xmlns:inkml="http://www.w3.org/2003/InkML" xml:id="stk0" contextRef="#ctx0" brushRef="#br0">6613 10785 234 0,'-17'10'40'4,"-3"-1"24"7,9 1-68-6,11 6-2 4,-5 1 4-3,-2-6 1 2,7 1 3-2,2 0-2 4,-7-4 3-5,10 9-4 5,0-7 3-5,-7-2-3 5,6 10 3-6,-1-6-1 7,-8-2 4-6,-3 0-1 5,6 0 2-5,-15-9 2 5,9 6 1-6,5 1-3 6,6 10 1-5,-11-16-2 4,16 11-1-3,-6-14-1 4,4-3 1-5,4-6 0 5,12-1 2-5,-1-26-1 4,8 2 0-3,4-16-2 4,0-4-1-4,9-5-3 3,-6 12 2-6,14-11-3 8,-2 10 1-6,13 0-12 6,-11-1-7-7,15 3-64 6,-5 9 8-5</inkml:trace>
    </iact:actionData>
  </iact:action>
  <iact:action type="add" startTime="37740">
    <iact:property name="dataType"/>
    <iact:actionData xml:id="d1">
      <inkml:trace xmlns:inkml="http://www.w3.org/2003/InkML" xml:id="stk1" contextRef="#ctx0" brushRef="#br0">10131 10903 197 0,'-19'12'40'5,"5"-10"22"6,2 1-55-7,5-2-2 7,7 1 3-6,0-10-3 5,5 8 1-5,0-13-2 3,4 3 3-2,-1 0 3 4,-5-4 3-6,-1 8 1 6,3 12 2-5,-10-14-1 6,10 6 0-7,-5 4-3 7,5-2 0-6,0-8-2 4,6 6 2-4,4-9-3 5,4-13 2-5,14-16-3 5,8-8 0-6,16-25-3 8,11 0 0-8,18-18-3 6,-31 21-5 7,3 4-4-14,72-72-37 8,-11 24-60-7,-19 2 5 6</inkml:trace>
    </iact:actionData>
  </iact:action>
  <iact:action type="add" startTime="41863">
    <iact:property name="dataType"/>
    <iact:actionData xml:id="d2">
      <inkml:trace xmlns:inkml="http://www.w3.org/2003/InkML" xml:id="stk2" contextRef="#ctx0" brushRef="#br0">13718 11891 220 0,'-10'-4'46'4,"-3"-2"20"7,8-3-64-6,2 6 0 4,1 0 3-3,2-1-2 4,-2 3 6-5,-1 6 3 5,0-12 3-7,-1 5 1 8,-1-3 3-6,5 7-1 5,0-7-2-5,4 8-3 5,-8-4-3-6,8 1-4 7,-1 1-1-6,0-2-4 5,9-1 3-5,0-6 0 5,6-10 6-5,12-12 0 4,5-8 3-4,18-16-4 6,0-14 0-7,17-8-6 6,1-4 1-5,7-14-5 5,-15 4 3-5,8-6-7 5,-12 26 0-5,-5-13-21 5,-9 25-29-5,-2-11-56 4,-13 20-5-3</inkml:trace>
    </iact:actionData>
  </iact:action>
  <iact:action type="add" startTime="49890">
    <iact:property name="dataType"/>
    <iact:actionData xml:id="d3">
      <inkml:trace xmlns:inkml="http://www.w3.org/2003/InkML" xml:id="stk3" contextRef="#ctx0" brushRef="#br0">11490 12131 8 0,'-3'0'37'4,"0"-1"-7"7,-4 2 4-7,-1-2 6 6,-2 4-8-5,7 2-3 6,-4-3-3-8,5-2-4 8,1 1-6-6,-1 1-6 5,2-2-3-5,0 0-4 5,0 2-1-5,5-2-2 5,-5-2 1-5,7-1-2 5,-4 3 3-5,7-9-1 4,-9 3 2-3,9-3 0 3,0 1 2-4,2-9-3 5,0 6 1-5,9-1-4 6,-3-3 2-8,-1 4-7 8,0-4-1-6,-1-2-18 6,-1 6-9-7,7-6-29 6,-4 2-7-5</inkml:trace>
    </iact:actionData>
  </iact:action>
  <iact:action type="add" startTime="52028">
    <iact:property name="dataType"/>
    <iact:actionData xml:id="d4">
      <inkml:trace xmlns:inkml="http://www.w3.org/2003/InkML" xml:id="stk4" contextRef="#ctx0" brushRef="#br0">11457 12015 149 0,'-25'2'27'9,"5"-2"15"-4,5 3-43 6,12-1-2-6,0-4 4 4,-7-1-5-3,13 6 5 4,-3-3-4-5,-2 0 6 4,-1 0-4-3,11 3 12 3,-11 1-2-4,1-1 10 5,-7-6-6-5,15 6 6 5,-12-10-12-5,14 6 2 5,-5-9-11-6,24 3 5 7,-11-6-6-6,19-2 6 5,-8-5-6-5,8 0 6 7,-11-3-6-10,6 3 6 8,-11-3-6-5,2 9 6 4,-8 0-6-3,-1-1 6 5,-7 3-5-7,0 7 6 6,-5-2-5-5,-5-1 8 5,3 18-4-6,-4-2 6 7,-4 4-6-7,0 0 6 6,3-1-9-4,-6-11 3 3,11 0-8-3,2 5-8 4,0-10-14-5,2 5-19 5,6 0-21-6,1-2-7 6</inkml:trace>
    </iact:actionData>
  </iact:action>
  <iact:action type="add" startTime="53653">
    <iact:property name="dataType"/>
    <iact:actionData xml:id="d5">
      <inkml:trace xmlns:inkml="http://www.w3.org/2003/InkML" xml:id="stk5" contextRef="#ctx0" brushRef="#br0">7780 12133 26 0,'-10'0'32'10,"7"2"-4"-5,-9 1 2 5,1-3-4-5,4 2 2 6,-3-2 1-7,2 0 0 6,6 0-4-6,7-7-8 6,2-1-6-5,16-9-7 6,-2-3-3-6,-1-10-2 4,-1 2 2-5,5-2-1 6,-4 4 1-5,0-3-4 5,5 13 3-4,-2-4-3 3,-13 3 1-3,0 6-2 3,-3 2 2-4,-9 8-2 5,2 6 3-6,-6 10-1 7,-9-4 2-6,8 11-1 5,-8-1 2-5,7 3-4 5,6-3-7-5,6 2-44 5,-3-11 9-5</inkml:trace>
    </iact:actionData>
  </iact:action>
  <iact:action type="add" startTime="55851">
    <iact:property name="dataType"/>
    <iact:actionData xml:id="d6">
      <inkml:trace xmlns:inkml="http://www.w3.org/2003/InkML" xml:id="stk6" contextRef="#ctx0" brushRef="#br0">13373 12647 142 0,'5'0'42'10,"-10"-3"10"-5,8-2-36 4,7 0-8-5,4-10-1 7,0 4 3-5,10-6-4 3,1-3 0-5,-2-2-5 7,-2 1 2-6,1-2-5 5,0 3 4-5,-4-10-4 6,-7 8 4-7,9 9-4 6,-16-15 4-6,4 0-2 6,-1 13 5-4,-6-14 1 4,-2-2 5-5,1 1 2 5,-5 2 4-6,-9-17 2 7,8 14 0-7,-9-4 0 6,-8 5-1-4,-1-5-2 4,4 10-4-7,-13-15-5 8,7 5-2-6,-6-8-4 5,1 2 2-5,-18-14-3 5,6 12 2-5,-17-10-2 5,14 3 2-5,-17-8-3 5,16 15 3-6,-6-7-3 7,2 7 4-7,-4 1-3 7,4 14 3-6,-11-5 3 3,4 6 5-3,-7 4-1 6,11 10 2-7,-11 1-3 7,13 6-1-6,-2 2-6 5,15 4 1-5,-2-1-3 5,11-3 2-5,0 8-7 5,9-3 2-6,4 8-6 6,4-1 3-5,-2 7-6 5,1-2 7-5,-6 2-3 5,1 2 7-5,0 6-2 5,-1-3 5-5,-1 11-3 5,4-4 3-5,2 9-3 5,-1-7 3-5,6 17-4 4,1-11 4-4,9 6-4 5,-6-7 4-5,7 9-5 5,1-10 5-5,5 3-4 5,-11-2 4-5,6 4-5 5,-2-7 5-5,0 2-4 5,-5 1 4-5,5-1-4 5,0-3 5-6,-3 1-4 6,-6-8 4-5,11 2-4 5,6 4 5-5,1-1-5 6,1-3 4-7,11 6-5 7,-1-8 4-6,-7 1-4 5,7 6 4-5,4-2-4 4,-9-10 4-4,4 5-4 5,1 0 4-5,0-6-4 5,0 5 4-6,7 8-3 7,-7-4 3-7,8 6-4 7,-5-9 4-6,5-2-4 5,1-9 4-5,10 3-2 5,5-5 2-5,5-3-3 4,5-1 4-4,7-6-4 5,-6-8 3-5,3-4-3 5,0-3 3-5,2-1-3 5,-2 11 2-5,0-12-2 5,-10 4 2-5,10 0-2 5,-11-9 2-5,11 2-3 5,-5 4 4-5,12 1-4 4,-32-2 1 10,0 2 2-18,37-20-5 9,-19-6 1-5,2-12-22 5,-16 1-60-5,-16-3-15 6,-4 9-32-7</inkml:trace>
    </iact:actionData>
  </iact:action>
  <iact:action type="add" startTime="81201">
    <iact:property name="dataType"/>
    <iact:actionData xml:id="d7">
      <inkml:trace xmlns:inkml="http://www.w3.org/2003/InkML" xml:id="stk7" contextRef="#ctx0" brushRef="#br0">10941 13004 130 0,'-22'-8'22'5,"7"5"23"4,7 13-43-3,-2-10 17 3,2 1-6-3,8 7 5 4,-2-8-10-5,2-11 4 4,2 13-11-4,1-2 9 6,-3-5-5-6,-3 1 10 5,1 4-5-5,2 2 6 4,-2 5-9-5,-1-4 2 6,1 5-10-4,-1 10 6 4,0-16-6-6,1 10 5 7,2-2-4-6,2 5 5 5,1-17-6-5,4 15 6 4,-7-18-7-3,5 7 7 3,3-4-6-4,-1 2 4 5,-2-6-5-5,3 2 6 5,-1 3-6-5,-1-3 5 5,3 1-4-6,4 6 6 7,-3-6-3-7,1-7 8 6,8-3-6-4,1 1 8 4,-5-9-8-5,5 7 7 4,-6-4-7-4,5 1 7 5,-6 9-7-5,2-12 5 6,0 10-8-7,8 0 5 6,-6-3-7-5,4-4 5 5,6 14-6-5,6-5 5 5,-11-2-5-5,17 5 5 4,5-2-6-4,9-3 6 5,-3 2-6-5,16 1 6 5,-6 1-5-5,16-6 5 6,-13-1-5-7,30-5 4 6,-3-4-5-4,19-3 6 3,-9 2-7-4,16-5 5 5,-10 6-6-6,19-1 5 6,-4 6-5-5,19-4 6 6,-11 4-5-6,24-5 6 5,-7 11-5-6,12-17 6 7,-9 11-7-7,14-13 6 7,-7 19-5-6,1-23 6 5,-62 18-4 7,0 1-2-15,104-18 5 8,-16 3-6-5,-19-23 6 5,-16 13-5-5,-47 2 6 5,-23 1-5-5,-3 2 5 5,-11 12-5-5,-9 3 5 5,-18 7-6-5,-1 0 6 5,-13 3-5-6,4-5 5 6,-5 1-11-5,4 1-48 5,1 5-33-5,-16-5-11 5</inkml:trace>
    </iact:actionData>
  </iact:action>
  <iact:action type="add" startTime="83041">
    <iact:property name="dataType"/>
    <iact:actionData xml:id="d8">
      <inkml:trace xmlns:inkml="http://www.w3.org/2003/InkML" xml:id="stk8" contextRef="#ctx0" brushRef="#br0">16041 12742 270 0,'-22'-5'50'5,"16"2"29"6,7 1-80-7,4-5-1 6,3 2 4-5,2-5-3 5,-3-1 3-5,6-4 1 5,-1 3 7-5,0-8 4 5,9 4 3-5,9-14 2 5,0 0-4-5,13-10-4 5,-3 0-4 7,3 6-6-14,55-63-1 8,5 9 1-7,23-11-4 5,-10 2-2-5,-19 29-8 7,-18 14-3-7,3-1-14 7,-29 5-6-6,0 2-39 5,-22 10-12-5,8 3-12 5</inkml:trace>
    </iact:actionData>
  </iact:action>
  <iact:action type="add" startTime="91788">
    <iact:property name="dataType"/>
    <iact:actionData xml:id="d9">
      <inkml:trace xmlns:inkml="http://www.w3.org/2003/InkML" xml:id="stk9" contextRef="#ctx0" brushRef="#br0">17824 12581 258 0,'-5'-10'50'4,"5"-3"27"6,11 3-75-5,4-12-2 5,-1 2 5-5,5-1-2 6,-5-1 5-6,6-4 1 5,0 11 5-7,5-15 2 7,-2-2 4-4,8-16-3 4,2 5-1-5,7-18-6 5,-3 6-2-5,3-10-6 4,-5 14 2-3,3-7-4 4,-10 13 3-5,2-2-5 4,-7 14 4-4,-5-2-3 5,-6 5 2-5,-15-8-8 5,16 18 0-6,-5-3-13 7,2 2-6-6,-3-8-79 5,21 14 19-5</inkml:trace>
    </iact:actionData>
  </iact:action>
  <iact:action type="add" startTime="92328">
    <iact:property name="dataType"/>
    <iact:actionData xml:id="d10">
      <inkml:trace xmlns:inkml="http://www.w3.org/2003/InkML" xml:id="stk10" contextRef="#ctx0" brushRef="#br0">17883 12048 269 0,'-9'5'57'10,"-5"-5"27"-5,4 5-80 5,9 4-3-5,1 5-1 5,0 5 0-5,3 11-9 6,2-5 3-7,-7 14-4 6,-4-5 5-5,1 10 1 4,-4-2 8-4,3 11 1 5,2-8 4-5,3 6-3 5,-1-19 2-4,5 1-3 4,1-13 1-6,11-7-5 8,3-10 3-10,8-3-6 9,6-13 4-6,8-2-5 6,-4-10 4-8,12-1-3 7,-3 8 4-5,8-14-6 5,2 9 0-5,-5-7-25 6,-5 5-33-7,3-5-24 7,-8 15-24-6</inkml:trace>
    </iact:actionData>
  </iact:action>
  <iact:action type="add" startTime="141839">
    <iact:property name="dataType"/>
    <iact:actionData xml:id="d11">
      <inkml:trace xmlns:inkml="http://www.w3.org/2003/InkML" xml:id="stk11" contextRef="#ctx0" brushRef="#br0">12038 17510 212 0,'13'-18'37'5,"-1"-4"21"4,13 4-60-4,12-2-6 4,-13-8 7-3,6 3-1 3,-6 1 4-4,-8-7-3 6,-6 13 4-6,-3-2 0 5,-7 3 4-6,-2 1 1 7,-1 14 6-6,-10-20-1 4,3 14 1-3,-9-5-2 3,4-1-1-5,-10-7-5 6,-3-2 0-4,0-6-4 4,5 8 2-5,-12-6-3 5,-3-8 4-5,0 11-1 5,-16-11 3-5,-7-8-2 5,3-1 1-5,-4-7-1 4,8 3 2-4,-3-4-3 5,7 1 2-5,-4 1-2 5,7 20 2-5,-9-9-4 5,8 9 4-5,-2 8-3 5,3 5 4-5,-14-12-5 5,8 9 7-5,-5 1-5 5,-2-5 1-5,-5 0-1 4,17 11 3-4,-8-7-7 5,4 0 5-5,-8 4-4 5,15 1 3-4,-9 0-5 4,-3-5 4-6,-4 2-5 6,8 3 4-5,-19-7-4 5,13 5 4-5,-6 4-4 4,2 5 5-4,-12 5-2 5,9 6 6-5,-12 5-4 5,3 5 5-5,-8 9-2 5,11-2 1-5,-9 5-5 5,3 1 3-5,-10 3-4 5,8-3 3-5,-11-1-3 6,-12 7 4 2,2-11-2-8,8 4-4 5,7 0 4-5,4-7-5 6,24-1 3-6,-2 3-3 5,6-7 4-6,-4 7-5 6,13 1 4-5,-8 1-4 5,9 3 3-5,-9 3-4 5,10-5 4-5,-12 12-5 5,11-3 5-5,-5 6-4 5,13-3 5-5,4 6-3 6,14-8 4-8,5 6-3 8,9-9 3-6,8-1-3 5,9 1 2-5,5-3-2 4,9 4 3-4,9 4-4 5,3-8 4-5,15 19-4 5,0-4 4-5,5-1-4 5,3 6 4-5,6 9-5 5,-13-13 5-5,14 7-4 5,-9-5 4-6,10-2-5 7,-5-5 6-7,14-5-5 6,-9 1 4-5,13-3-4 5,-3 1 5-5,11 2-5 5,-6 10 4-4,13 0-4 3,-10-9 4-4,18 5-5 5,-5 3 5-5,10-10-4 4,-9 1 4-4,14 5-5 6,-5-4 4-6,7-10-4 5,-10-8 5-6,15-12-5 7,-11 0 5-6,3-15-5 5,-12 1 3-6,21-1-5 7,-17 4 4-6,6-14-8 5,-10 3 4-5,6-4-6 4,-16 6 3-5,10-15-9 7,-5 5 4-6,16-1-19 5,-6 1-67-6,14-4 15 7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9347" units="cm"/>
          <inkml:channel name="Y" type="integer" max="16508" units="cm"/>
          <inkml:channel name="F" type="integer" max="2047" units="dev"/>
          <inkml:channel name="T" type="integer" max="2.14748E9" units="dev"/>
        </inkml:traceFormat>
        <inkml:channelProperties>
          <inkml:channelProperty channel="X" name="resolution" value="1000.23859" units="1/cm"/>
          <inkml:channelProperty channel="Y" name="resolution" value="1000.4848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3-31T20:23:22.90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3291">
    <iact:property name="dataType"/>
    <iact:actionData xml:id="d0">
      <inkml:trace xmlns:inkml="http://www.w3.org/2003/InkML" xml:id="stk0" contextRef="#ctx0" brushRef="#br0">3417 1243 35 0,'-1'-3'12'4,"-3"6"4"8,3-10-13-8,1 3 5 6,3 0-6-6,0-2 9 6,-4-6-7-4,2 7 6 3,4 3-7-4,-1-1 6 5,-1 5-9-5,0-4 6 6,1-3-6-7,2 0 12 7,-1-5-3-7,8-12 13 7,7-7-3-7,24-15 10 5,0-12-11-3,21-20 2 4,-5 1-14-6,10-13 1 7,-19 2-10-6,12-4-15 5,-11 19-35-5,4-4 4 5</inkml:trace>
    </iact:actionData>
  </iact:action>
  <iact:action type="add" startTime="14809">
    <iact:property name="dataType"/>
    <iact:actionData xml:id="d1">
      <inkml:trace xmlns:inkml="http://www.w3.org/2003/InkML" xml:id="stk1" contextRef="#ctx0" brushRef="#br0">3831 1592 41 0,'-15'0'16'5,"10"3"4"5,-4-3-17-4,9 5 3 2,0-5-8-2,4 0 2 3,-4-7-6-3,8 2 6 4,-5 0-5-6,7 0 7 6,-5-5-4-5,-1 0 7 5,-3 0-4-5,-2 2 13 6,-1 2-3-6,4 7 10 5,-1-1-4-7,4 2 5 7,-1-2-11-5,-4-2 6 6,-2-4-10-7,0 4 3 7,-1-1-8-6,1 3 5 5,2 3-9-5,0-3 5 4,5 7-6-3,0-2 7 4,0 1-7-6,-1-4 7 7,-1 8-7-8,-3-10 7 8,0-5-6-6,0 10 12 5,0-7-3-5,0 2 9 5,0-5-7-4,2 12 6 3,1-7-13-4,7 8 2 5,-4 0-8-6,11 12 5 6,-2-3-7-5,5 4 4 5,-7-4-6-5,4-5 5 6,-2-4-5-7,1-1 6 8,-6-12-3-9,4 3 9 7,-1 0-2-5,0 4 11 6,-1 0-3-6,8 3 8 5,1 5-6-6,6 0 5 5,-1 3-10-4,13 8 4 6,7 3-9-7,5 7 4 7,8 4-7-6,5-2 4 5,-6-5-6-5,4 7 6 4,-1-5-7-3,1-3 6 4,-9 1-5-5,3 2-1 4,-8-19-10-4,6 11-18 5,-5-15-35-5,4 7-1 5,-4-10-28-5</inkml:trace>
    </iact:actionData>
  </iact:action>
  <iact:action type="add" startTime="22216">
    <iact:property name="dataType"/>
    <iact:actionData xml:id="d2">
      <inkml:trace xmlns:inkml="http://www.w3.org/2003/InkML" xml:id="stk2" contextRef="#ctx0" brushRef="#br0">5874 2813 47 0,'-10'0'45'9,"5"5"0"-3,-8-12-3 4,0 9-10-5,13 3-7 5,-7-12-8-5,2 16-9 5,5-1-4-5,7-13-5 4,-2 5 2-4,8 17-3 5,-5-26 3-5,6 11-2 5,-6 5 3-4,-1-16-3 4,-4 6 4-6,8 3 3 6,-1 2 7-5,5-14 1 5,-1 0 5-5,1-17-4 5,-4 0-2-6,11-15-7 6,-4 5-1-4,12-14-5 3,6 3 2-3,6-8-4 3,-2 4 4-4,16-9-4 6,1 8 2-7,4-18-11 6,-3 16-6-4,7-6-40 4,-12 10-14-5,-3-2-14 3</inkml:trace>
    </iact:actionData>
  </iact:action>
  <iact:action type="add" startTime="24890">
    <iact:property name="dataType"/>
    <iact:actionData xml:id="d3">
      <inkml:trace xmlns:inkml="http://www.w3.org/2003/InkML" xml:id="stk3" contextRef="#ctx0" brushRef="#br0">7217 3332 16 0,'-6'0'27'4,"2"0"1"7,3 2-1-6,-3-2-5 4,-1-8-3-4,7 8-11 5,-4 0-4-5,-6-2-7 5,3 2 3-4,8 8-17 3,-1-3-6-4,3 5-8 5,-2 9-14-6</inkml:trace>
    </iact:actionData>
  </iact:action>
  <iact:action type="add" startTime="25045">
    <iact:property name="dataType"/>
    <iact:actionData xml:id="d4">
      <inkml:trace xmlns:inkml="http://www.w3.org/2003/InkML" xml:id="stk4" contextRef="#ctx0" brushRef="#br0">7174 3464 19 0,'-7'11'28'9,"-3"4"-3"-4,12 3-5 4,8 2-5-3,-7 2-8 3,11 1-2-3,-9-13-7 4,-2 0 3-6,4 2-4 6,-7-9 4-5,1 4-3 5,13 4 5-5,-8-6 5 5,-6 0 8-5,5-5 7 5,-3-5 8-5,3-1 3 5,-5-14 1-5,11-7-2 5,6-3-6-6,6-11-6 7,1-2-5-6,12-11-9 4,-1 5-3-4,5-11-5 5,-4-3 1-5,4-10-10 6,-2 15-11-7,7-7-54 6,-7 7 7-6</inkml:trace>
    </iact:actionData>
  </iact:action>
  <iact:action type="add" startTime="27410">
    <iact:property name="dataType"/>
    <iact:actionData xml:id="d5">
      <inkml:trace xmlns:inkml="http://www.w3.org/2003/InkML" xml:id="stk5" contextRef="#ctx0" brushRef="#br0">8328 3878 83 0,'-5'-6'18'4,"-3"-11"7"7,9 14-11-6,1-5-27 5,-5-1 17-5,8 6 3 6,-4 0 3-7,-2-11 5 5,-1 8 8-4,-5-4 7 5,-3-2 4-5,-1 2 4 5,1 4-2-5,1-1-6 5,3-1-8-5,2-1-7 5,1 6-6-5,8-5-5 6,5-4-1-7,12 0-3 5,4-9 2-4,22-11-3 5,1-2 4-3,4-18-3 1,-9-4 2-3,16-12-3 5,-22 8 3-5,14-15-3 6,-7 10 2-7,9 1-7 7,-12 4-2-6,8-1-58 4,-14 9-16-4,-7 12-18 5</inkml:trace>
    </iact:actionData>
  </iact:action>
  <iact:action type="add" startTime="37396">
    <iact:property name="dataType"/>
    <iact:actionData xml:id="d6">
      <inkml:trace xmlns:inkml="http://www.w3.org/2003/InkML" xml:id="stk6" contextRef="#ctx0" brushRef="#br0">4639 4967 22 0,'-5'10'5'4,"3"-8"2"7,2-2-5-7,4 5 0 7,-4-5 2-6,3 0 8 4,-1 3 14-4,-2-5 9 5,-2 4 6-4,-1-5 2 3,-2-6-4-4,0 6-11 5,3 1-11-5,2 4-6 5,5-2-5-5,2 2-4 5,-7-11 1-5,16-4 0 5,1-5 2-5,10-9-2 5,-1-4 2-6,17-11-4 6,-3-2 0-4,7-10-7 3,6 5-5-4,1-9-23 5,-14 9-30-5,13 3-3 5</inkml:trace>
    </iact:actionData>
  </iact:action>
  <iact:action type="add" startTime="41107">
    <iact:property name="dataType"/>
    <iact:actionData xml:id="d7">
      <inkml:trace xmlns:inkml="http://www.w3.org/2003/InkML" xml:id="stk7" contextRef="#ctx0" brushRef="#br0">4382 5482 19 0,'-5'6'14'9,"0"-21"0"-4,6 22-3 5,-1-7-5-4,2 8 1 3,-4-14-1-4,4 7-1 5,-10-9 3-5,3 11-1 5,-5-13 2-5,-2 5 0 5,11 12 0-5,-4-9-3 5,8 1 1-5,-10-9-2 5,11 3-1-5,-8-6 3 4,8 14 3-4,2-4 7 5,4-7 4-5,15-5 5 5,-2-8-3-5,11-14-3 5,5-6-6-4,16-2-6 3,-5-6-4-4,10-4-6 6,-5-1-1-7,13-7-17 5,-9 8-16-4,16-8-24 5,-15 10-11-5</inkml:trace>
    </iact:actionData>
  </iact:action>
  <iact:action type="add" startTime="46242">
    <iact:property name="dataType"/>
    <iact:actionData xml:id="d8">
      <inkml:trace xmlns:inkml="http://www.w3.org/2003/InkML" xml:id="stk8" contextRef="#ctx0" brushRef="#br0">4201 5925 110 0,'-7'-5'22'4,"7"-5"13"7,0 3-37-6,0-3 5 5,7 5-4-5,-4-6 5 5,2-1-5-5,8-3 6 5,-9 0-5-5,1 2 7 5,-5-4-6-6,5 7 7 6,-12-1-6-5,12 4 5 5,3 2-7-5,4-5 5 5,3 0-5-5,10-10 8 5,-2-1-6-5,19-8 6 5,-4-5-7-4,17-15 4 3,-6 5-8-4,9-15 1 4,-6 1-12-4,4-8-30 5,-4 11 4-5</inkml:trace>
    </iact:actionData>
  </iact:action>
  <iact:action type="add" startTime="53411">
    <iact:property name="dataType"/>
    <iact:actionData xml:id="d9">
      <inkml:trace xmlns:inkml="http://www.w3.org/2003/InkML" xml:id="stk9" contextRef="#ctx0" brushRef="#br0">16471 4951 37 0,'1'-2'7'3,"8"-5"13"8,7-6-8-6,1-19-1 6,13 14 2-7,5-7-5 6,3-13-13-4,7 7-17 3,1 9-1-4</inkml:trace>
    </iact:actionData>
  </iact:action>
  <iact:action type="add" startTime="55177">
    <iact:property name="dataType"/>
    <iact:actionData xml:id="d10">
      <inkml:trace xmlns:inkml="http://www.w3.org/2003/InkML" xml:id="stk10" contextRef="#ctx0" brushRef="#br0">18551 4939 125 0,'-13'-5'5'3,"4"5"20"9,9 2-36-8,2 3-5 6,3-2 13-5,-2-6-3 5,-1 4 4-5,3 3 0 5,-7-4 7-5,-1-5 2 5,6 8 4-4,-3-1-3 3,-3-2 3-4,6-2-5 4,2 9 1-4,-5-14-3 5,3 12 5-5,7-12-4 6,-1 7 4-8,-1-10-1 8,5 0 4-6,4-3-4 6,1 1 3-7,7-6-4 6,3 3-1-3,6-10-7 1,-5-8 1-3,15-3-16 5,-6-8-21-5,8 3-14 4,-1 1-15-3</inkml:trace>
    </iact:actionData>
  </iact:action>
  <iact:action type="add" startTime="68859">
    <iact:property name="dataType"/>
    <iact:actionData xml:id="d11">
      <inkml:trace xmlns:inkml="http://www.w3.org/2003/InkML" xml:id="stk11" contextRef="#ctx0" brushRef="#br0">22746 5586 76 0,'-8'-12'13'4,"8"8"-13"6,1 10-17-5</inkml:trace>
    </iact:actionData>
  </iact:action>
  <iact:action type="add" startTime="69887">
    <iact:property name="dataType"/>
    <iact:actionData xml:id="d12">
      <inkml:trace xmlns:inkml="http://www.w3.org/2003/InkML" xml:id="stk12" contextRef="#ctx0" brushRef="#br0">17653 6052 94 0,'-14'-18'-38'3,"-4"-8"39"7,20 9-51-5,4 12 45 4</inkml:trace>
    </iact:actionData>
  </iact:action>
  <iact:action type="add" startTime="80676">
    <iact:property name="dataType"/>
    <iact:actionData xml:id="d13">
      <inkml:trace xmlns:inkml="http://www.w3.org/2003/InkML" xml:id="stk13" contextRef="#ctx0" brushRef="#br0">17576 4836 83 0,'-6'7'17'4,"-6"-7"8"7,-1-15-21 3,4 18 5-9,6 0 12 6,-17-6 10-6,0 3 11 4,5 5 5-4,-11-10-2 5,4-3-12-5,12 16-9 4,-1-3-12-3,4 5-8 4,4-2-10-5,1 6-23 5,0-1-14-5,4 5-21 5,-4-6 2-5,4 16 5 5,-4-7 29-6,-8-16 40 7,2 9 32-5,-5-6 16 2,0-3 5-3,-4-8-3 6,5 9-24-7,9-9-12 6,5-2-14-4,9-12-7 4,13-1-4-6,17-17-2 6,7-11 1-5,17-7-1 4,-4-5-2-4,4-15-5 5,0 10-1-5,3 3-13 5,-18 5-15-5,5 4-46 6,-14 17 3-7</inkml:trace>
    </iact:actionData>
  </iact:action>
  <iact:action type="add" startTime="88287">
    <iact:property name="dataType"/>
    <iact:actionData xml:id="d14">
      <inkml:trace xmlns:inkml="http://www.w3.org/2003/InkML" xml:id="stk14" contextRef="#ctx0" brushRef="#br0">4619 5991 68 0,'-11'10'43'3,"-4"7"1"7,3-2-19-4,2 3 0 4,3-5-15-6,2-1 1 7,4-2-12-7,2 0-2 7,6-10-10-6,5-7 2 5,-1-10-4-6,9-9 7 6,0-9 0-5,12-3 9 5,-7-9-3-5,11-1 5 5,1-3-5-5,11-6-8 6,-3 9-25-8,18-10 4 8</inkml:trace>
    </iact:actionData>
  </iact:action>
  <iact:action type="add" startTime="90542">
    <iact:property name="dataType"/>
    <iact:actionData xml:id="d15">
      <inkml:trace xmlns:inkml="http://www.w3.org/2003/InkML" xml:id="stk15" contextRef="#ctx0" brushRef="#br0">22806 9411 212 0,'-9'0'44'5,"4"2"20"6,2-4-62-7,3-4 1 7,5 4 5-6,-3-6 1 4,1-1 3-4,5-4-1 5,1 2 1-4,-1-11-2 4,7 7 1-6,3-12 1 7,0 3 2-7,11-11-2 6,1-7-2-5,3-13-5 5,3 4-1-4,9-15-4 5,-3 6-1-9,12-10-12 9,-1 12-17-6,6-13-62 6,-5 9 5-7</inkml:trace>
    </iact:actionData>
  </iact:action>
  <iact:action type="add" startTime="95008">
    <iact:property name="dataType"/>
    <iact:actionData xml:id="d16">
      <inkml:trace xmlns:inkml="http://www.w3.org/2003/InkML" xml:id="stk16" contextRef="#ctx0" brushRef="#br0">19993 8960 272 0,'-19'10'74'10,"-3"-3"19"-5,12-11-75 4,10-9-14-2,12 25-5 2,4-21 3-4,7-9-7 5,1-7 4-5,12 0-8 5,-6-16 4-6,12 1-7 6,-3 3 3-5,5-6-8 6,-13 8 4-7,14-1-11 6,-4 9 1-4,1-4-36 5,-2 9-14-9,16-11-7 9</inkml:trace>
    </iact:actionData>
  </iact:action>
  <iact:action type="add" startTime="99433">
    <iact:property name="dataType"/>
    <iact:actionData xml:id="d17">
      <inkml:trace xmlns:inkml="http://www.w3.org/2003/InkML" xml:id="stk17" contextRef="#ctx0" brushRef="#br0">17952 8977 66 0,'-14'3'53'10,"3"2"-3"-5,-1-2 5 5,5 4-28-5,-3-11 4 6,5 4-5-8,2 2-7 8,0-2-9-6,3 0-3 4,3 0-5-3,2-7-2 3,3-6-2-4,9 2-8 5,-5-6-2-5,13 2-8 5,-1 3 1-5,13-16-2 6,-6-8 6-7,16-9-13 8,6 7-14-9,5-12-7 7,-15 10-19-5</inkml:trace>
    </iact:actionData>
  </iact:action>
  <iact:action type="add" startTime="101042">
    <iact:property name="dataType"/>
    <iact:actionData xml:id="d18">
      <inkml:trace xmlns:inkml="http://www.w3.org/2003/InkML" xml:id="stk18" contextRef="#ctx0" brushRef="#br0">21436 9006 209 0,'-18'24'39'3,"-7"-1"28"8,3-13-69-7,9 15 12 7,5-7-6-7,-2-10 5 6,2-6-9-4,4 6 5 4,3-6-7-6,1-4 5 6,1 1-5-5,9 1 4 4,2-7-5-3,11 0 5 4,2-19-5-5,18-11 5 5,4-14-5-6,22-21 5 8,-2-16-6-8,26-11-8 6,-2-1-30-5,12-16-24 4,-20 7-13-4</inkml:trace>
    </iact:actionData>
  </iact:action>
  <iact:action type="add" startTime="104523">
    <iact:property name="dataType"/>
    <iact:actionData xml:id="d19">
      <inkml:trace xmlns:inkml="http://www.w3.org/2003/InkML" xml:id="stk19" contextRef="#ctx0" brushRef="#br0">20377 9670 92 0,'-7'-5'31'32,"4"4"-75"-30,-2 1 20 0</inkml:trace>
    </iact:actionData>
  </iact:action>
  <iact:action type="add" startTime="104613">
    <iact:property name="dataType"/>
    <iact:actionData xml:id="d20">
      <inkml:trace xmlns:inkml="http://www.w3.org/2003/InkML" xml:id="stk20" contextRef="#ctx0" brushRef="#br0">20342 9650 16 0,'-3'10'36'5,"-7"-5"7"5,5 2 2-5,0 3 12 5,-5-9-11-5,7-1 0 4,-7-3-21-4,8 0-4 5,2 3-17-4,-2-5 0 4,6 5-7-6,-1 2 6 6,2-4-6-5,7 5 5 5,-9 4-4-5,-6-17 4 4,4 10-4-4,-1-5 7 6,-10-3-3-6,24 9 6 5,12 6-5-5,1-2 5 4,3 5-7-3,8-7 2 4,-17-11-9-6,4-9-15 5,5 11-34-4,3-9-17 6,-1 0-24-5</inkml:trace>
    </iact:actionData>
  </iact:action>
  <iact:action type="add" startTime="106251">
    <iact:property name="dataType"/>
    <iact:actionData xml:id="d21">
      <inkml:trace xmlns:inkml="http://www.w3.org/2003/InkML" xml:id="stk21" contextRef="#ctx0" brushRef="#br0">23520 9728 92 0,'-5'9'38'3,"-5"-9"14"8,5 5-27-6,3-7 12 5,0-1-8-6,4-2 10 7,3 5-15-8,-2-17 7 7,2 5-13-5,4-9 2 6,-1-1-14-6,10-14 6 5,12 8-9-5,21-34 5 5,16-4-5-5,19-31 2 6,10 1-12-7,12-27-76 6,-10-3-7-5,-3-20-30 5</inkml:trace>
    </iact:actionData>
  </iact:action>
  <iact:action type="add" startTime="113204">
    <iact:property name="dataType"/>
    <iact:actionData xml:id="d22">
      <inkml:trace xmlns:inkml="http://www.w3.org/2003/InkML" xml:id="stk22" contextRef="#ctx0" brushRef="#br0">4334 13565 30 0,'-53'18'14'5,"-7"4"15"5,5-2-4-5,-6-9 7 6,14 1 11-7,-1-7 1 6,10 0-3-5,-2-5-5 5,12 2-4-5,6 1-11 5,10 2-9-6,6 7-8 6,7-9 0-5,3-5-7 5,1 2 3-5,6-1-5 5,-1-16 4-5,4 2-4 5,1 8 5-5,5-7-3 5,-7-8 4-5,3 0-4 6,-1 7 5-5,4-11-4 2,-4 4 4-2,9-1-4 4,-2 1 5-6,5 3-5 6,2 2 4-4,8 2-4 4,4 5 5-6,-1 2-6 6,-6 3 6-5,12 5-5 6,-3 10 4-7,-5 3-4 6,4 7 4-6,3 10-3 6,-12-4 4-5,3 9-3 5,-2-5 4-4,5 10-5 4,1-7 5-6,-5-3-6 7,-3-7 5-6,1 0-4 5,-7-3 3-6,6-3-4 7,-5-5 3-8,-3-9-4 8,0 7 5-6,-3-13-6 5,-2 3 4-5,-8-7-5 4,2-3 5-4,4-8-5 6,0 4 6-6,-9-5-4 5,9 10 4-5,7 14-3 5,-10-11 3-4,-3 1-4 2,9 5 4-4,2 1-6 7,-6-1 3-6,8-5-5 6,-3 9 3-7,-7-18-4 6,-3-2 4-5,-6-13-2 6,-2 13 6-7,-6-11-3 6,0 12 5-5,-7 2-3 4,3 5 5-4,-14-9-1 5,1 7 5-4,-5-3-2 3,0-2 3-3,-12-7-4 4,14 6 2-6,0-4-7 6,8 3 3-5,-8-1-4 6,13 3 3-7,-17-5-4 6,2 2 4-6,-8-2 1 7,12 7 7-7,-4-2 1 7,8 5 7-7,-1 2-2 7,3 3 1-6,5-2-6 5,3 7-1-5,-1-2-7 5,8 4 1-5,3-2-5 5,1-7 2-6,2 1-3 6,9-1 3-5,2-3-4 5,6 5 5-5,10 5-6 5,-3 3 5-5,18 9-6 5,-8 5 6-5,7-1-5 5,-11-1 5-6,17 3-4 7,-13-1 4-7,13 3-3 6,-10-8 2-5,9 1-5 5,-6-3 4-5,4 1-5 5,-3-2 4-5,1 2-3 5,-3 1 4-6,-2 6-5 7,-15-6 4-6,-3 3-3 5,-4 6 5-5,-19-1-4 4,-4 4 6-4,-8 5-4 5,-1-5 5-4,-16-1-6 4,12 0 5-6,-10-3-4 6,4 0 3-5,-7 3-4 5,4-3 4-4,-1 10-4 3,-6-13 6-4,1 9-4 6,-1-9 6-7,-4 8-3 5,-2-14 4-3,1 4-3 3,1-12 4-3,3 11-7 3,6-13 2-4,11-1-21 5,5-11-22-4,15-4-46 4,10-2-8-6</inkml:trace>
    </iact:actionData>
  </iact:action>
  <iact:action type="add" startTime="144758">
    <iact:property name="dataType"/>
    <iact:actionData xml:id="d23">
      <inkml:trace xmlns:inkml="http://www.w3.org/2003/InkML" xml:id="stk23" contextRef="#ctx0" brushRef="#br0">6814 7612 8 0,'-3'-8'22'4,"-2"6"5"6,0-4 11-5,-4-9-1 5,-2-3-2-4,-1-2 4 3,2 3-5-4,-5-3-3 4,2 7-2-4,1 0 1 5,-1 6-9-5,0-10-7 6,-1 2-5-7,3 7-5 7,1 3 0-7,-3 0-4 7,1 4 3-6,-3 7-4 4,5 6 4-5,0-2-5 7,-5-5 4-6,7 13-3 5,-4-13 3-6,-1 7-4 6,1 4 4-4,4-3-3 4,-2-3 3-6,-2-3-4 6,1-10 4-3,1 1-4 2,-10-8 5-4,7 5-5 4,4 8 5-4,-6-1-5 4,-3-15 5-3,20 21-5 3,-7-6 3-3,-2-1-3 4,-1-2 3-5,5 9-3 5,-17-13 4-5,18 12-4 5,-6-6 5-4,8 9-3 3,-5-5 4-5,6 4-4 6,-1-8 5-5,7 6-5 5,-5-7 2-4,4 2-4 3,11-1 4-4,-15-4-5 6,6 1 5-6,2 6-5 5,-5-4 6-5,1 6-6 4,3-4 6-4,-3 0-5 5,3-4 4-6,14 12-4 6,-12-17 4-4,9 9-5 3,4 1 5-4,7 9-4 6,-13-17 4-6,9 16-5 5,3-4 5-6,-7-2-4 6,-1-10 4-4,9 8-5 3,-9-9 6-4,6 6-6 4,-5-15 5-3,2 15-5 3,0-5 5-4,8 8-4 6,-8-4 4-7,10 15-3 6,-2 6 4-4,10 10-5 3,-11-5 5-4,8 2-5 6,-10-6 5-7,5 1-5 6,-12-11 4-6,12 6-4 7,-7 0 4-6,-3-4-5 5,-9-3 6-5,6 6-5 5,-7-7 4-5,2 1-4 5,4 6 5-5,-1-6-5 5,-2 0 3-6,4 5-3 6,3-5 4-5,-2 2-4 4,0 1 4-3,12 4-4 4,-5-7 4-6,12-4-4 7,2-1 5-6,-1-10-5 5,-1-1 5-5,1-6-4 5,-1-3 4-5,-7-2-5 5,1 6 5-6,1-6-5 7,-4 6 5-7,-2-1-5 6,-2 2 4-5,4 2-4 5,-5 1 4-5,4-1-4 5,-9 4 5-5,2-2-5 5,-7-2 5-5,7 6-5 4,-4-1 3-4,1 3-2 5,0-5 3-5,-1 5-4 5,1-2 5-5,8 9-4 5,-7-7 3-5,-2 0-4 6,13 3 5-7,-8-5-5 7,-4 1 5-7,4-4-3 6,-1 1 4-5,-10-2-3 5,-2 4 3-5,9 2-2 4,-4-2 3-4,6 4-4 6,-11-2 4-6,18 5-4 5,-14-12 3-5,0 4-5 5,7 1 4-6,5-3-4 6,-11-5 4-4,12 9-4 3,-7-3 3-4,-3-2-3 5,2 7 3-5,-7-1-2 5,-6 0 4-5,13 9-5 5,-9-9 4-5,14 8-4 5,-4-3 3-4,9 0-4 3,-6-3 4-4,11-1-4 5,-6-4 3-5,6 1-3 4,-4-1 5-4,-11-2-5 5,-4 5 4-5,-3-7-3 5,-5 6 3-5,3 1-4 5,2 3 5-5,-3 2-5 5,4 0 5-5,2 7-5 5,-3-2 4-5,7 1-4 4,0 2 4-3,2-4-4 3,-2-1 4-4,-5-1-4 5,-1-6 5-5,4 4-1 6,-2 0 4-7,1-5-4 7,2 5 5-7,3 0-6 7,-8-6 3-6,1-6-5 3,4 7 3-2,-1-3-4 4,0-4 4-6,2 4-4 6,-2 3 4-5,0-9-4 6,1 8 3-6,-3-4-3 5,1 1 5-5,1 1-5 5,-2 3 5-5,0 0-4 5,2 3 3-6,-3-1-4 6,-2-2 5-5,8 0-6 5,-18-3 5-5,11 1-4 5,-1-3 5-5,-1 3-5 5,-9-1 4-5,20 3-4 5,-17-5 4-5,10 9-4 5,2-4 4-5,5 1-5 4,-8-2 6-3,11 2-6 3,-10-2 6-4,-5-6-6 5,6 9 6-5,-6-6-6 5,-2 3 6-5,1-1-5 5,3-1 4-5,-8-2-4 6,6 5 4-6,-5-12-4 3,6 4 4-3,4-1-4 5,2-1 4-5,1-6-4 6,3 8 4-7,5 1-4 7,-5 0 5-7,4-8-5 7,-2 12 4-6,1-7-4 4,-4 0 3-3,2 5-3 3,-8-7 4-5,-1-2-4 6,-2 9 3 9,-1-2 1-18,10-5-4 10,-11 4 2 6,-1 1 2-15,21 7-4 9,3 10 5-6,-14-3-6 5,1 0 5-6,-10 14-4 6,-2-8 5-5,-4-6-5 5,-4 5 5-5,9 1-4 5,1-10 4-5,0 7-5 5,-2-3 4-5,1 1-3 5,-2-6 3-5,1 6-3 5,-2-6 3-5,-2 9-4 5,3-1 4-5,4 2-4 4,-5-2 5-4,4-3-5 5,0-1 3-5,-2-6-3 5,-4 2 4-5,6 3-4 5,-2-5 4-5,-5-3-4 5,5 8 5-5,0 1-5 4,-2-1 4-3,0 0-3 3,-1 0 2-4,1-5-3 6,-4 0 5-7,1 0-6 7,-4 0 6-6,1 2-4 6,-4-2 3-8,4 1-3 8,-2 6 5-6,-2-7-3 5,-1 2 3-5,-2-2-2 4,-2 1 4-4,2-1-5 5,2 7 4-5,-4-5-5 5,7-2 3-5,-5 0-4 5,4-7 3-5,-4 2-3 5,-4-5 3-5,4 5-3 5,-1 2 4-5,-9-4-2 5,3 4 5-6,-4 3 0 6,2-3 5-5,-4 3-4 5,6 1 2-5,-3 3-5 6,2-6 2-7,2 4-7 6,-3-4 4-5,14 9-6 5,-11-12 5-5,4 6-6 5,-1-2 3-5,1-6-9 4,-11-8 0-4,10 3-18 5,3-3-30-5,1 4-55 5,-11-1-2-5</inkml:trace>
    </iact:actionData>
  </iact:action>
  <iact:action type="add" startTime="148190">
    <iact:property name="dataType"/>
    <iact:actionData xml:id="d24">
      <inkml:trace xmlns:inkml="http://www.w3.org/2003/InkML" xml:id="stk24" contextRef="#ctx0" brushRef="#br0">8129 7027 11 0,'-7'5'3'11,"0"-4"1"-8,6 8-5 8,-6-9 2-6,-5-5-2 5,7-2 2-5,4 9-1 5,-7-7 1-5,3 5-1 4,3 6 1-3,-3 3 0 4,0-8 3-6,3 7-1 7,1 4 2-6,-6-9-1 3,7 7 0-2,-2 4-2 4,-1 2 1-6,1-4 4 7,1 3 10-6,-4-5 15 5,0-9 7-5,-2-2 7 5,5 1-3-5,4-2-9 5,0 2-15-5,9-2-9 4,-2-6-7-4,2 5-5 5,-2-7 0-5,-6 0-3 5,4 8 1-5,-3 2-1 5,-7-6 3-6,2 7 1 7,2 4 4-5,-9-6 4 3,3 1 5-4,0 0 7 4,5 0 0-4,-3-7-2 6,6 4-3-7,4-6-6 6,6 1-5-4,-2-12-3 4,6 4 1-6,0-13-1 6,-2-6 1-5,5-9 1 5,3 4 3-3,8-28 1 2,4-2 2-5,13-15 1 5,0 4-1-4,4-35-1 5,-6 26-2-4,8-14 1 4,-8 16 0-6,9-10 3 7,-4 20-1-6,11-12 1 5,-16 9-1-5,12-14-2 5,-10 12-2-6,6-8-1 6,-8 15-2-5,2-7 0 4,-8 18 0-3,3 9-4 4,-6 11-1-5,-9-3-11 4,-3 18-15-3,3 2-66 4,-13-1 0-5,13 10-34 6</inkml:trace>
    </iact:actionData>
  </iact:action>
  <iact:action type="add" startTime="150378">
    <iact:property name="dataType"/>
    <iact:actionData xml:id="d25">
      <inkml:trace xmlns:inkml="http://www.w3.org/2003/InkML" xml:id="stk25" contextRef="#ctx0" brushRef="#br0">9523 7030 106 0,'-20'7'14'4,"4"2"17"7,4-9-38-7,5-4 17 7,7 4-3-6,2-7 5 4,-2-6-6-3,3-6 8 4,-1 4-8-6,3-1 7 6,-3-9-7-4,3 12 6 3,0 8-7-4,-2 1 8 5,-1-2-5-6,-1 14 12 7,4 4-5-6,-5-1 9 5,-1-2-7-5,-4-1 5 5,5-8-10-5,-5 0 4 5,0-2-8-6,5-3 3 7,3 10-7-7,4-2 5 7,3-11-6-7,8-8 7 6,2-16-5-5,15-33 7 6,1-8-6-7,22-20 5 7,2-3-10-7,21-20 4 7,-1 13-6-7,6-35 4 7,-9 12-5-7,-1-21 5 6,-3 25-4-6,0-15 4 6,-5 39-4-4,4-20 0 3,-11 30-10-4,-1-8-30 5,-15 14-55-5,6 4 1 6</inkml:trace>
    </iact:actionData>
  </iact:action>
  <iact:action type="add" startTime="152551">
    <iact:property name="dataType"/>
    <iact:actionData xml:id="d26">
      <inkml:trace xmlns:inkml="http://www.w3.org/2003/InkML" xml:id="stk26" contextRef="#ctx0" brushRef="#br0">10871 7100 55 0,'-11'5'-1'4,"1"-2"21"6,1-5-22-5,6 4 8 5,-2 0 4-5,5-4 3 5,-2 2-11-5,4-2 6 5,-2-6-8-5,-2-2 4 5,1 2-5-5,-6-6 9 5,4 4-2-6,-7-1 11 6,5 9 1-5,0 2 16 5,3 5-5-5,2 3 12 5,0 2-10-5,2-1 4 5,-1-6-13-4,-1 4 3 4,-1-6-14-5,-1-7 5 4,-5-4-9-4,7-15 5 4,7 5-6-4,3-12 6 5,3-2-6-5,-1-23 6 5,3-8-9-4,6-21 4 3,4 1-8-4,7-24 5 6,4 8-8-7,14-2 1 7,2 8-11-7,7-16-15 6,-2 20-55-5,8-1-8 4,-16 8-30-3</inkml:trace>
    </iact:actionData>
  </iact:action>
  <iact:action type="add" startTime="170143">
    <iact:property name="dataType"/>
    <iact:actionData xml:id="d27">
      <inkml:trace xmlns:inkml="http://www.w3.org/2003/InkML" xml:id="stk27" contextRef="#ctx0" brushRef="#br0">12115 6859 45 0,'1'10'26'4,"-1"-12"-2"6,0-1-16-5,9 8 0 5,-6-13-9-4,7 1 5 4,0-10-5-6,1 1 6 6,-1-7-6-5,7 1 6 5,-4 2-3-5,7 3 9 5,-3-4-4-6,4-6 10 8,1 1-6-8,6-14 4 6,4-2-9-5,4-11 2 5,6 0-9-4,1-6 1 3,5 5-17-6,8 3-22 7,-9 6 2-4</inkml:trace>
    </iact:actionData>
  </iact:action>
  <iact:action type="add" startTime="180293">
    <iact:property name="dataType"/>
    <iact:actionData xml:id="d28">
      <inkml:trace xmlns:inkml="http://www.w3.org/2003/InkML" xml:id="stk28" contextRef="#ctx0" brushRef="#br0">9965 14554 266 0,'-22'12'19'5,"11"3"47"5,4-5-84-6,-11-9 8 6,13-1 12-5,5 0 5 6,3 5-6-7,-3-6 4 6,7 1-6-4,-2 1 3 4,6 1-3-5,-11-10 5 4,7 6-3-3,-4 0 7 3,-6-1-3-4,-9-7 4 4,12 12-5-3,0-2 5 4,5 0-7-5,-6-9 4 5,19 18-4-5,-5-18 3 5,0 1-4-5,-13-13 4 5,22 7-5-6,-19-17 5 7,4 8-6-6,3-2 6 4,3 3-6-4,-5-8 7 6,1 10-6-7,-4-6 6 6,-7-2-5-5,2-1 4 6,2 6-5-7,-9-2 4 6,2 2-5-5,-11-9 5 5,-4 11-5-5,-2-9 5 4,4 5-5-4,-4-3 4 5,6 6-4-5,-9-4 4 5,-5-2-5-5,-8-2 6 5,8 13-5-5,-7-3 5 5,7 9-4-5,-1-6 5 5,8 10-6-5,-14-6 6 5,9 6-7-5,-2 1 6 4,3 4-6-4,-9 9 6 5,8-7-5-5,-9 1 6 5,11-1-5-4,-8 12 4 3,6-7-5-4,0 7 6 5,3 1-7-5,2-5 5 5,9 2-6-5,3 8 6 5,3 1-7-6,3 2 6 6,6 4-5-5,-6 3 5 5,4-9-4-4,-4 7 5 4,1-4-4-6,-9-7 4 6,13 1-4-4,2 1 5 4,14-1-7-6,-7-1 6 6,5 2-6-5,1 5 5 5,5 1-6-5,4 8 5 5,0-7-7-5,8 17 4 5,-7-6-4-6,-5-2 5 7,-5 5-4-6,3 0 7 5,-10-16-4-6,6-7 5 7,-4 2-5-7,1-6 5 6,1-3-6-5,3 6 6 5,3 2-6-5,5-6 7 5,-1-6-7-4,9 6 6 3,4-1-6-4,2-4 6 5,1 4-7-5,10 4 5 5,-10-10-6-5,0 1 4 4,-4-4-6-4,-3 0 2 5,-14-12-8-5,9-1-1 5,-6-5-11-5,7-4-56 5,-11-16-2-5,3-14-23 5</inkml:trace>
    </iact:actionData>
  </iact:action>
  <iact:action type="add" startTime="190160">
    <iact:property name="dataType"/>
    <iact:actionData xml:id="d29">
      <inkml:trace xmlns:inkml="http://www.w3.org/2003/InkML" xml:id="stk29" contextRef="#ctx0" brushRef="#br0">16912 13887 183 0,'-3'-3'37'10,"1"4"17"-5,-3-1-34 5,14 5-38-4,-18-10 20 4,13 4 9-5,-11-8 1 4,7-1 0-4,3-1 3 5,9 6-2-5,-2-3 0 4,0-11-2-3,13 8 0 4,-13-3-5-5,12-7-2 5,-6-6-3-5,16 17 0 4,-22-16 0-4,8 4 0 5,-11-4 1-4,4 11 0 3,-11-10 3-3,7 7 3 3,-5 1 4-4,-7 0 1 5,3-3 2-6,-8 2-2 7,-3-5-4-6,-6-2-3 5,1-1-2-6,-3-1-2 7,-9 2-1-6,6 4 0 5,-5 4-1-6,-5 4 0 5,-7 3 1-3,-1 0-1 5,-6 0 2-7,-3 0-2 6,-2-5 3-5,1-5-2 6,17 0 1-7,-5-3-1 6,19 11 1-4,3-6-3 4,8 13 0-7,3-5-9 7,9 10-2-4,-2-7-15 4,11 17-5-6,4-1-15 7,-3 11 2-6,1 1-2 5,-6 2 14-6,-4 9 9 6,-3 1 16-4,-3 2 10 4,-4 5 11-5,6 13 2 5,-1-7 1-6,5 17 1 5,4-5-3-3,1 14-7 3,9-6-3-4,1 9-2 6,0-9-2-6,7 6-1 5,-3-18 1-6,-4-9 0 6,4-3 1-4,2-11-1 4,-7-9 1-6,5-1 4 5,-4-11 4-4,-5-13 5 6,0-4 3-6,9-9 1 5,-2-4-3-5,3-10-4 5,-1-7-5-6,-1-6-5 7,-1 2-3-5,-8-19-14 3,-4 10-18-4,5 6-46 4,-3-1-1-4</inkml:trace>
    </iact:actionData>
  </iact:action>
  <iact:action type="add" startTime="203541">
    <iact:property name="dataType"/>
    <iact:actionData xml:id="d30">
      <inkml:trace xmlns:inkml="http://www.w3.org/2003/InkML" xml:id="stk30" contextRef="#ctx0" brushRef="#br0">5750 8857 26 0,'-19'-2'12'5,"13"11"2"4,-6-9-13-4,12 13 5 5,-1-1-7-5,-3-6 4 5,4-2-6-5,4 4 6 5,-13-20-4-5,19 17 11 5,-10-11-2-5,2 7 10 5,-4-11-2-5,7 4 6 5,-10-9-10-6,12 6 1 6,-7-6-11-6,8-1 2 8,10 13-7-7,-3 1 5 5,-3-5-5-5,1 6 5 5,5 2-4-6,-11-4 5 6,10-4-4-4,1 4 6 3,-3-2-4-4,-5-2 5 5,-5-3-5-6,13 10 4 6,-6-5-6-5,1 4 4 5,-3-1-5-5,12 9 5 6,-12-12-5-7,1 13 7 7,4 2-3-7,3 8 7 6,-4-9-4-5,2 9 7 5,3-5-5-6,-6-6 4 6,0 3-7-5,7-5 8 6,-3-2-8-6,1-1 5 5,2 9-5-5,10-6 3 5,-5 0-7-5,4-6 4 5,0-6-5-5,-1-8 5 5,-2-2-5-6,11 9 4 8,-4 6-4-8,0-6 4 6,4 13-4-5,1 3 3 5,-8-8-4-5,13 2 4 5,2 5-5-4,-2-11 4 3,-1-7-5-4,4-3 4 4,-14-4-4-4,9 3 4 5,-11-6-4-5,3 11 4 5,-11 0-5-4,8 5 6 4,-14 0-5-6,16 15 5 7,-12-18-3-7,10 6 3 6,-4-5-3-5,2 1 5 5,-8-9-6-5,12 10 5 4,-7-4-4-3,-4 6 3 3,4 3-3-4,-3 2 4 5,-12 1-3-5,8 5 4 4,-5 6-4-4,-6-3 4 6,0-1-4-7,9 5 6 7,-12-10-5-6,1-2 4 4,6 1-5-4,6-8 5 4,-2-2-6-4,1-4 5 6,11 2-5-7,-4-1 5 7,-1 4-5-6,8 5 5 5,-4 2-5-5,2-2 4 5,-1 3-4-6,3 1 4 6,0-3-4-5,6-1 5 5,-13-1-6-5,14-6 5 5,-14-3-4-5,9 2 4 5,-17-2-4-5,11 1 4 5,-11-1-4-5,13 7 4 5,-19-4-4-5,11 6 5 5,-4 2-5-5,1 1 4 4,-1 1-3-4,1 4 3 5,3 5-4-5,7-1 4 5,-11-1-4-5,7 5 4 6,-3-5-4-7,0 2 4 6,-7-6-5-5,12 9 5 5,-13-10-4-5,3-5 4 6,-3 0-4-7,3 0 5 5,-11-10-4-4,10-1 5 5,2 11-5-5,6-15 2 6,1 2-6-7,7 1 3 6,-2 2-5-4,4-3 3 4,-1 4-3-6,-1-2 7 6,-5 1-4-5,-3-2 5 5,-6 1-3-5,4 1 6 5,4 10-4-5,-10-2 4 5,3 0-3-5,-7-4 4 4,-3 4-5-3,4 0 3 4,8-3-5-5,12 5 3 5,2 4-6-5,10-4-1 4,-13-5-6-4,13 1 3 5,-13 3-3-5,0-6 5 5,-5 4 2-5,0-4 6 5,-3 7-3-5,3 0 4 5,1 5-5-5,7 0 6 5,-3 0-6-4,2-3 6 2,-2-2-6-3,6-2 4 5,-8-5-5-5,4 6 5 5,6 1-5-5,-3-5 5 5,-15 3-3-5,6 2 4 5,1 7-4-5,-7-7 4 6,8 11-4-7,0-2 4 6,-3 1-4-5,-3-9 4 4,-2 1-5-4,0-4 5 5,-2 1-5-4,4-4 4 4,-4 3-6-6,7 0 5 6,-7 6-4-5,9 2 5 6,-8-2-5-7,8 7 5 6,-4 3-4-4,5 0 5 3,-6-2-4-5,3 3 4 7,-8-7-5-6,-1 1 5 5,-4-4-4-6,9 6 4 7,-11-6-4-6,7-1 5 5,4 2-6-6,1-1 6 6,-17-8-5-4,15 11 5 3,-3-6-4-4,-2 8 3 5,-2-7-4-5,8 10 4 5,8 6-4-5,2 4 5 5,-14-13-5-5,13 5 4 5,-9 0-3-5,-11-20 8 5,-3 0-4-5,8 6 7 4,-7-4-5-4,5 0 5 5,1 1-9-5,6 2 5 5,-9-2-7-5,6 11 4 6,-2-8-5-7,3 8 5 7,-10-9-5-7,17 1 8 6,-7-2-1-5,7-8 5 5,2 9-4-6,11 0 4 6,-6-3-8-5,2-7 1 5,-7-2-5-4,3-7 5 4,-2 0-5-6,5 11 4 7,1 3-4-6,10 15 5 5,-5-5-5-6,4 0 4 7,-7-3-4-7,7-2 5 6,-11-12-5-6,1 4 7 7,-5-1-4-6,-3-6 7 5,-8 4-3-5,4 1 10 5,-4 2-7-5,-5-2 4 5,4 6-8-5,6 3 4 5,-7-4-10-5,6 8 4 4,1-3-4-4,11 2 4 5,-6-4-4-5,8-1 4 5,-11-2-4-5,10-4 5 5,-14-4-5-5,11 1 6 5,-8 4-5-5,9 0 6 5,-14-2-6-5,19 3 5 5,-16 1-5-5,11-3 2 4,-6 4-4-4,13 5 4 5,-18 0-6-5,9 4 3 5,-8 2-5-5,3 1 6 5,-9 3-5-5,4 2 7 5,-5 2-3-5,-2-2 4 6,-3-2-4-6,2 2 6 4,-4-2-6-5,-6-9 3 6,8 9-9-5,0-1-11 6,0-9-20-6,3 3-27 5,7-1-11-6</inkml:trace>
    </iact:actionData>
  </iact:action>
  <iact:action type="add" startTime="206998">
    <iact:property name="dataType"/>
    <iact:actionData xml:id="d31">
      <inkml:trace xmlns:inkml="http://www.w3.org/2003/InkML" xml:id="stk31" contextRef="#ctx0" brushRef="#br0">9216 9244 64 0,'5'0'-6'5,"-10"-9"17"5,5 6-17-4,-3-9 0 4,8 9 18-6,-10-10 5 5,5 6 9-3,-7-1 7 4,7 6 4-6,-2-3 3 6,1 4 1-4,-3 1-4 3,1-2-6-4,-5-3-6 5,-5-3-7-4,1 3-7 4,12 1-3-5,3-1-6 4,4-1 2-3,-2-7-4 3,-8-14 4-4,-11-5-3 5,-6-1 6-5,7-5-4 6,-5 15 4-8,9-7-4 8,-4-3 3-7,-3-5-5 7,2 13 3-6,-2-13-5 5,1 9 5-5,5 9-6 6,5 9 5-7,0-7-5 5,0 6 5-4,5-1-5 5,-2-1 4-5,4-1-4 6,-2 2 4-6,0 0-4 5,0 3 4-6,7-2-3 7,-9-3 3-7,4 7-5 5,6 8 4-3,-8-8-10 3,5 8 5-4,0 10-4 5,1 1 5-5,3 6-3 6,2 10 11-7,-1-1-4 7,9 1 3-6,0 4-4 5,-5-8 3-5,1 1-4 4,1-6 3-4,1 5-3 5,-2-6 4-6,1-1-4 7,1-2 4-6,-7-1-4 5,-10-16 4-5,2 4-1 5,3 1 4-5,-15-9-2 5,-9-16 6-5,11 3-6 5,-8-11 3-5,-9-8-4 4,11 5 2-3,4 7-4 3,-13-10 4-4,-10 1-5 5,13 4 5-6,-10 8-4 7,0-3 3-7,9 9-4 7,2 1 3-6,-9 1-4 5,0-1 3-5,3 0-4 5,-5 4 5-6,5 3-5 6,5 10 4-5,-3 2-4 5,5 6 3-5,1 7-4 6,6 5 3-7,1 6-7 7,5 6 0-7,-5 1-15 6,8 9-16-5,4-3-60 5,8 0 7-6</inkml:trace>
    </iact:actionData>
  </iact:action>
  <iact:action type="add" startTime="208858">
    <iact:property name="dataType"/>
    <iact:actionData xml:id="d32">
      <inkml:trace xmlns:inkml="http://www.w3.org/2003/InkML" xml:id="stk32" contextRef="#ctx0" brushRef="#br0">10845 9300 176 0,'-10'15'-6'5,"1"-2"40"6,9 1-52-7,-5 2 13 6,0-11 29-5,2 13 0 5,1-3 5-4,-4 2 1 4,-1-4-7-5,4 6-3 4,-1-13-1-4,8 2-3 5,-8-3-1-5,8-5-5 5,-3-8-1-5,-2-7-4 6,-3-8 3-8,-1-14-5 8,5-1 4-6,-13-18-6 5,-5-1 3-5,-14-21-5 4,9 15 4-4,-17-11-5 5,-1 4 5-5,1-6-4 5,3 21 4-5,-12-15-4 5,5 17 5-5,8 8-3 5,14 20 4-5,7 9-3 6,9 9 3-7,11 12-6 6,0 2 3-5,1 8-6 4,-1 0 2-3,17 16-3 3,-10-1 5-3,8 2-4 4,-9-9 5-6,14 8-5 6,-13-7 1-5,14 2-5 6,-3 4 4-6,14 2-4 5,-9-14 3 3,5-3 7-7,-4-5-4 4,-6-10 4-6,-7-4-4 7,-2-2 4-6,-4-4-3 5,-5-2 4-5,-2-3-4 5,0-3 4-5,-9-9-4 5,-4-2 5-5,-2-5-4 4,-3 3 6-4,-13-12-4 5,5 9 5-5,-12-9-3 5,0 5 4-5,-7-3-4 5,4 9 4-6,0 4-4 7,13 13 4-6,-5 2-5 5,9 9 1-5,-1 9-7 5,2 5 0-5,0 17-16 4,7 8-8-4,-4 11-69 5,6 2 13-4</inkml:trace>
    </iact:actionData>
  </iact:action>
  <iact:action type="add" startTime="211320">
    <iact:property name="dataType"/>
    <iact:actionData xml:id="d33">
      <inkml:trace xmlns:inkml="http://www.w3.org/2003/InkML" xml:id="stk33" contextRef="#ctx0" brushRef="#br0">11661 9149 25 0,'7'0'66'9,"-7"-3"-5"-4,3 6 2 6,-1 2-5-7,-2-5-12 7,2 3-18-7,3 6-8 7,-2-1-3-6,4 4-3 4,-1 1 1-5,1 7-7 7,-2 0 0-6,5 1-5 5,0-4 2-6,1 1-5 7,-1-8 3-6,5 2-4 5,-10-12 2-6,2 3-3 7,-5-5 4-7,-1 2-3 7,-2-3 3-7,6-5-1 6,-7-4 4-5,4-6-2 5,-2-4 5-5,-5-13-3 5,-4 1 5-5,1-15-4 5,3 5 2-4,-2 2-5 3,6 6 2-4,-8-7-6 5,-1 11 4-5,4 4-5 4,-4-7 4-5,2 10-3 7,4 10 3-6,-1 2-4 6,-1-4 5-6,1 7-5 5,3-1 5-6,4-4-5 6,3 1 4-5,6 3-4 5,-4-1 4-5,8-1-4 5,-10-5 4-5,6 6-3 4,4 4 4-4,0 6-5 6,-5 0 6-6,4 12-5 5,0 2 4-6,1 0-3 7,-3-2 3-7,8 6-4 7,0 1 4-7,-4-4-4 6,4 5 4-5,10 2-4 4,-16-13 4-3,7 3-4 4,1-4 3-5,-4-6-4 5,-13-6 4-5,12 4-3 5,-16 1 3-5,-9-11-4 5,3 12 6-6,7 0-3 7,-4 0 5-7,-15-10-3 6,12 5 6-6,-11-7-4 7,-7-1 3-6,-7 0-4 5,6-5 3-5,-14-4-6 5,2 0 3-5,-7-1-5 4,8 3 3-3,1 5-4 4,6 5 5-5,3 5-5 5,4 4 5-6,1 1-6 6,3 6 3-6,2 8-6 7,2 4 5-6,0 8-6 6,-2 4 5-7,-2 2-5 6,1 3 5-5,1 0-4 5,-9-9 3-5,8-1-11 5,6-5-4-5,5-5-90 4,7-17 20-4</inkml:trace>
    </iact:actionData>
  </iact:action>
  <iact:action type="add" startTime="223038">
    <iact:property name="dataType"/>
    <iact:actionData xml:id="d34">
      <inkml:trace xmlns:inkml="http://www.w3.org/2003/InkML" xml:id="stk34" contextRef="#ctx0" brushRef="#br0">9925 14878 100 0,'-8'15'8'4,"6"-5"-8"7,-3-10-30-6,7-4-13 5</inkml:trace>
    </iact:actionData>
  </iact:action>
  <iact:action type="add" startTime="223148">
    <iact:property name="dataType"/>
    <iact:actionData xml:id="d35">
      <inkml:trace xmlns:inkml="http://www.w3.org/2003/InkML" xml:id="stk35" contextRef="#ctx0" brushRef="#br0">9922 14833 96 0,'-10'13'85'9,"-7"2"-12"-4,2 2 1 5,-2-9-44-5,12-1-1 5,-1-2-19-5,11-5-1 5,-2 0-10-6,4 0 5 6,-12-9-6-5,13 1 6 5,-8-7-5-5,-3-1 5 5,-7-6-5-5,5-3 4 6,-7 5-4-7,1 0 5 6,-8 4-4-5,6-1 7 5,-9 4-4-6,-7-4 8 6,4 4-6-5,-5 1 9 6,8 7-7-7,-9-8 5 7,9 6-7-7,-3 2 4 6,5 2-8-5,-5-5 5 5,9 10-6-5,-2-4 5 5,-1-3-6-5,-2-7 4 5,7 7-5-5,-1 2 5 4,4 1-5-4,-1 2 4 5,4 5-5-5,-4-3 6 5,-4-4-6-4,-1 2 6 3,7 7-5-4,-6-4 5 5,1 6-5-5,3-1 5 4,-1-2-4-3,-7-6 5 4,3 0-3-6,1-1 3 7,7 7-5-6,-2-4 4 5,-3 6-5-6,6 2 3 7,-2 4-3-6,2-3 5 5,3 8-5-6,1-5 5 6,0 1-4-5,-3-1 4 4,-5-8-4-4,2 1 5 5,10 3-4-5,-5-7 3 5,9 5-4-5,2 2 4 5,-7-6-5-5,-8 4 4 5,9 0-4-5,-1-3 4 5,-9 4-4-5,20 6 4 6,-9-4-4-8,8 6 4 7,-6-4-4-5,15 9 5 5,-18-11-5-4,18 12 4 4,-16-8-4-5,13 7 4 4,-10-10-4-4,17 9 5 5,-6-11-3 23,-6-7 0-31,-2 4-2-1,46 18 5 8,-8-7-4-4,12 5 4 5,-10-18-4-5,-18 4 4 5,-5-6-5-5,3-3 5 5,-11-3-5-5,8 9 5 5,-9-4-4-5,3-7 5 4,-9 5-5-4,5 3 6 5,-5-9-5-5,6 9 4 6,-3-5-5-7,2 7 4 7,5-3-4-7,-6-14 3 6,-1 6-5-5,2-4 6 5,-4-5-5-4,-9-12 4 4,6 14-3-6,1-12 3 6,-4 4-4-6,-4-6 4 6,16 12-5-4,-9-8 5 4,4-4-5-5,-9 1 5 5,5 4-4-6,-9-6 4 7,7 11-3-6,-6-1 3 4,12 10-4-4,-7-2 5 5,-3 5-5-5,-11-5 5 5,3 3-3-5,-11 2 7 5,-1-5-4-5,-5 4 4 5,13 6-3-5,-15-10 3 5,7 3-7-5,-7-1 4 5,5-5-6-5,-13-9 6 4,9 10-7-4,-4-8 6 5,11 4-5-5,-4-1 1 5,6 7-9-5,-3 2-8 5,4 10-20-5,1-2-78 6,3 11 10-7</inkml:trace>
    </iact:actionData>
  </iact:action>
  <iact:action type="add" startTime="233038">
    <iact:property name="dataType"/>
    <iact:actionData xml:id="d36">
      <inkml:trace xmlns:inkml="http://www.w3.org/2003/InkML" xml:id="stk36" contextRef="#ctx0" brushRef="#br0">18411 13665 243 0,'-6'8'60'5,"2"-1"20"5,4-2-69-5,0-7-10 5,-1-1-3-5,2-1 5 6,-2-1-3-6,-4 4 5 5,0 1-3-6,10 5 11 7,-5 0-2-7,5-4 10 7,-7-1-4-7,10 5 5 6,-13-10-11-5,-1-5 2 5,9 9-10-5,14-8 6 5,1-1-6-4,22 7 8 3,15 1-4-4,13-16 6 7,6 2-7-10,23-8 3 9,-9-7-7-6,25-7 3 4,-12 11-6-4,7-9 4 5,-12 6-4-5,14 5 4 5,-27-2-5-5,3-1 4 5,-20 8-4-5,4 4 5 5,-27 1-6-4,10 11 5 3,-13 4-6-5,-10-5-3 6,-12 10-10-5,-3-3-17 6,-16-4-63-7,-6-3-17 6,5 7-26-5</inkml:trace>
    </iact:actionData>
  </iact:action>
  <iact:action type="add" startTime="233828">
    <iact:property name="dataType"/>
    <iact:actionData xml:id="d37">
      <inkml:trace xmlns:inkml="http://www.w3.org/2003/InkML" xml:id="stk37" contextRef="#ctx0" brushRef="#br0">18347 13422 244 0,'1'4'52'4,"-1"2"29"7,15-1-73-6,-5-5 3 5,13-1-1-5,2-4 4 4,2-4-7-3,6-4 4 4,-1 3-6-6,11-5 6 6,-8 0-5-5,9 4 8 5,-2-1-6-5,9 5 7 5,-4 4-7-6,14 13 7 7,-8 7-5-4,12 16 5 1,-3 7-6-3,7 11 4 5,-9 2-10-5,8 5 3 4,-11-18-7-4,-6-5 0 5,-6-2-12-5,-2-1 1 6,-16-26-105-7,-16-4 27 7</inkml:trace>
    </iact:actionData>
  </iact:action>
  <iact:action type="add" startTime="239162">
    <iact:property name="dataType"/>
    <iact:actionData xml:id="d38">
      <inkml:trace xmlns:inkml="http://www.w3.org/2003/InkML" xml:id="stk38" contextRef="#ctx0" brushRef="#br0">519 8726 114 0,'-15'22'24'9,"5"-11"8"-5,8 1-55 7,7-11-13-7,10-1-6 7</inkml:trace>
    </iact:actionData>
  </iact:action>
  <iact:action type="add" startTime="239252">
    <iact:property name="dataType"/>
    <iact:actionData xml:id="d39">
      <inkml:trace xmlns:inkml="http://www.w3.org/2003/InkML" xml:id="stk39" contextRef="#ctx0" brushRef="#br0">505 8696 90 0,'-16'-2'81'9,"-1"2"-12"-4,-1 0-5 4,5 0-34-4,3 0-3 5,6 2-22-5,6-2 0 5,0-5-8-5,-1-2 4 6,9 2-6-7,-1-6 7 6,-3-6-5-5,6 9 6 5,-5-4-6-5,1 7 6 5,-2 0-6-6,6 10 6 6,-7-6-5-5,10 6 5 6,-5-4-4-7,8 8 6 6,1-1-5-4,9 14 6 4,0-1-6-6,15 9 6 7,5-2-7-7,5 2 5 7,-3-2-5-8,3-5 3 7,-11-9-5-5,-1-6 5 5,-7-1-5-4,-6-11 5 3,-5 3-6-4,-6 2 5 5,-7 3-4-5,-10-9 0 6,1 8 1-7,-12-13 6 7,6 3-4-7,-5-12 4 6,3 7-1-5,-5-16 0 5,7 8-7-5,0-7 2 5,-1 6-8-6,-6-8 3 7,-1 15-5-7,-2 2 5 7,-2 10-1-6,-8-3 10 4,-4 12 2-3,-3-2 9 4,-1 2-2-6,-10 2 9 6,6 3-5-5,-3-2 4 5,5-5-10-5,2 2 1 5,12-4-8-6,-4-5 2 7,15 2-6-6,0 4 5 5,3-4-5-5,-1 0 4 5,8 5-6-4,0 6 5 3,8-1-6-5,0 2 5 6,7 8-4-5,5-4 4 6,2 1-5-6,8-7 4 4,3 3-6-4,13 2 4 5,-14-10-4-5,10-3 3 5,-8 11-3-4,3-11 5 3,-14 3-5-4,10 5 6 4,-14-4-4-3,-8-1 6 3,-6 2-3-4,-6 3 4 5,-6 1-3-5,-5 4 4 6,-3-5-4-6,-1 14 3 4,-6-16-7-3,4-2-72 4,-15-1 23-6</inkml:trace>
    </iact:actionData>
  </iact:action>
  <iact:action type="add" startTime="242362">
    <iact:property name="dataType"/>
    <iact:actionData xml:id="d40">
      <inkml:trace xmlns:inkml="http://www.w3.org/2003/InkML" xml:id="stk40" contextRef="#ctx0" brushRef="#br0">3329 8613 134 0,'-13'-25'32'9,"6"7"18"-5,2-9-30 6,0 1 0-5,4-12 8 5,6 1-8-6,0-14 0 7,8 6-11-7,14-8 0 7,4 8-9-6,16-15-28 6,-1 7-42-6,24-7 1 4</inkml:trace>
    </iact:actionData>
  </iact:action>
  <iact:action type="add" startTime="243001">
    <iact:property name="dataType"/>
    <iact:actionData xml:id="d41">
      <inkml:trace xmlns:inkml="http://www.w3.org/2003/InkML" xml:id="stk41" contextRef="#ctx0" brushRef="#br0">4916 8598 184 0,'0'-20'36'9,"4"-8"18"-3,14-15-52 3,0-5-2-3,12-10 8 4,3-5-6-5,15-9 5 4,-11 4-6-4,13-6 1 5,-7 7-12-5,3-9-45 5,-6 13-6-5,3 1-19 6</inkml:trace>
    </iact:actionData>
  </iact:action>
  <iact:action type="add" startTime="247517">
    <iact:property name="dataType"/>
    <iact:actionData xml:id="d42">
      <inkml:trace xmlns:inkml="http://www.w3.org/2003/InkML" xml:id="stk42" contextRef="#ctx0" brushRef="#br0">4226 9295 50 0,'-24'0'10'9,"15"0"7"-4,-5 0-24 4,14 2 0-4,9-1-10 5,4-1-2-4</inkml:trace>
    </iact:actionData>
  </iact:action>
  <iact:action type="add" startTime="247632">
    <iact:property name="dataType"/>
    <iact:actionData xml:id="d43">
      <inkml:trace xmlns:inkml="http://www.w3.org/2003/InkML" xml:id="stk43" contextRef="#ctx0" brushRef="#br0">4211 9262 50 0,'-25'0'39'2,"5"10"-6"9,-5-8-9-6,10 3-4 5,4 0-5-5,1 0-11 5,1-4 3-5,9 7-7 4,2-1 0-4,-4 5-4 5,1-2 4-6,-8 6-2 7,-1 4 5-7,-3 0 2 7,-7-7 5-6,-1 2 13 5,4-6 7-5,0-6 0 5,4-3-2-5,5-10-4 4,9-7-12-4,9-11-8 5,5-12 1-5,10-9-6 5,7-5 4-5,13-7-6 5,6 6 3-5,12-14-21 6,-5 2-21-7,12-4-32 5,-14 6-13-3</inkml:trace>
    </iact:actionData>
  </iact:action>
  <iact:action type="add" startTime="251952">
    <iact:property name="dataType"/>
    <iact:actionData xml:id="d44">
      <inkml:trace xmlns:inkml="http://www.w3.org/2003/InkML" xml:id="stk44" contextRef="#ctx0" brushRef="#br0">4375 15167 25 0,'-21'-7'37'10,"1"4"-9"-7,8-4-9 8,7 4-3-6,-7-4-15 5,4 9 3-6,-8-6-6 6,1 4 6-4,-14-3-1 3,13 5 7-3,-1 3 1 3,12 0 6-4,-8-10-3 5,3 5 7-5,5 0-7 5,0-4 0-5,-2 3-8 6,19 16 2-8,3-5-11 8,-8-9 3-6,9 4-3 5,12 4 4-5,2-9-3 5,2 3 3-5,14 8-4 5,-3-9 4-7,4 5-4 9,-7-7 3-8,3-10-3 6,-5-12 4-5,-3 1-4 5,-12-3 5-5,14 13-4 6,-9 1 4-7,5 11-3 6,-1 9 3-5,1-10-3 4,-5-5 4-4,5 10-5 5,-1 2 4-4,9-2-4 3,-1 3 4-4,-5-8-4 5,-5-8 4-4,3 3-4 3,-10 5 4-4,-1 3-4 5,5 9 5-4,1 0-6 4,-13-7 5-6,1-5-4 6,1 3 4-5,-4-6-4 5,-5 1 4-5,2 7-5 5,0-5 6-5,-1 3-5 5,-1 6 4-6,2 2-5 7,-7-11 5-6,6 12-4 5,-3-7 3-6,4 10-3 5,-2-14 4-3,-4 4-5 4,1 0 5-5,-4-6-5 5,-1-3 4-5,4 9-3 5,-4-5 3-5,0 0-4 5,-7-10 5-5,0 2-5 5,-6-7 6-6,3 4-5 6,-1 1 5-5,-3 10-5 5,-4-10 5-4,-10 0-4 4,10 5 4-6,-12-9-2 6,-5-2 5-5,5 6 1 6,2 5 6-7,-14 0 1 6,-1-3 4-5,8 1-2 5,-5 0-1-6,7 6-6 6,7-8-1-4,2 8-6 3,6-3 3-4,-2-2-5 5,4-4 4-5,1-2-5 6,10 10 4-7,-2-14-5 6,5 6 5-4,4 0-6 4,6 8 5-6,2-11-5 6,5 13 4-5,8 5-3 4,4 3 3-4,8 6-4 6,-7-6 5-7,9 2-5 7,1 8 4-7,-2-8-4 7,-1 3 4-6,13 14-4 5,-9-2 4-5,2-2-4 5,-1 2 4-6,-10-7-5 6,0-1 1-5,-2-1-7 5,-5 1-2-6,-5 0-5 7,-3-6 5-7,-3 7-2 7,-4-6 8-7,-4 5 2 6,1-2 6-5,-5 8-3 5,-7-12 4-6,-5 13-4 6,-4-13 4-5,-9 9-3 6,3-5 3-7,-9 0-3 7,6-5 1-7,-5-3-27 7,8 1-22-7,-3-1-8 6,19-6-30-5</inkml:trace>
    </iact:actionData>
  </iact:action>
  <iact:action type="add" startTime="258108">
    <iact:property name="dataType"/>
    <iact:actionData xml:id="d45">
      <inkml:trace xmlns:inkml="http://www.w3.org/2003/InkML" xml:id="stk45" contextRef="#ctx0" brushRef="#br0">8945 10699 219 0,'-11'12'81'4,"-7"3"3"6,3-7-40-4,1 2-46 3,8-5 8-3,1 0-1 3,1 0 4-4,1-3-5 5,1-2 3-4,1 3-5 2,-6-5 1-2,-1 2-2 4,1 2 4-5,-3-2-3 5,-1-3 4-5,-8-2-2 5,-1-2 4-6,-9-10-3 7,-1-4 4-7,-5-7-4 7,5-9 2-5,2-8-4 3,3 4 2-5,-2-2-4 6,-1 6 4-5,-4-11-5 5,1 18 3-5,4-10-3 5,-4 5 2-5,1-6-3 5,13 18 3-5,-13-9-4 5,-1 2 4-5,4 5-3 5,4 5 3-4,-8-6-2 2,11 9 4-3,-2-4-4 6,7 11 3-7,7-2-5 6,3 2 4-5,1-1-7 5,4 4 3-5,9 2-4 5,-6-5 3-5,9 8-3 5,-2-1 3-5,6 8-2 4,-2-3 4-4,7 8-4 5,6 0 3-5,21 9-4 5,-2-4 5-5,7 0-7 5,-6 0 4-5,6-3-6 5,-16-12 4-5,1 5-5 5,-5 0 7-5,-1-5-4 5,-14 0 8-6,-3 3-2 6,-15-6 6-5,-4-7-2 5,-6 2 5-5,-8-11-5 6,3 1 4-7,-5-7-4 7,4 9 2-7,-9-8-6 7,0 4 5-7,-22-3-5 6,1 5 3-4,-12 3-3 3,1 2 5-5,-4 9-4 7,14 8 5-6,-6 2-3 5,10 4 2-5,-2 4-3 5,7 2 4-6,-3-1-5 7,8 3 3-6,8 6-8 5,6 2 0-5,9 11-46 3,10 4-44-2,9 9-3 5,-1 5 99-8,-3 4 0-2</inkml:trace>
    </iact:actionData>
  </iact:action>
  <iact:action type="add" startTime="260958">
    <iact:property name="dataType"/>
    <iact:actionData xml:id="d46">
      <inkml:trace xmlns:inkml="http://www.w3.org/2003/InkML" xml:id="stk46" contextRef="#ctx0" brushRef="#br0">11557 10759 253 0,'-30'6'0'2,"17"11"0"0,-39-196 170 77,80 174-175-75,2-2 2-1,-5-4 5 7,-7-3-5-4,-8-7 7 3,22-6-6-4,-27-11 8 5,0 5-6-6,-5 1 7 7,0 2-5-7,-5-16 5 6,5 14-6-4,-3-21 4 3,4 9-6-3,1-5 5 4,8 16-5-5,1-3 4 5,1 14-5-5,1 1 5 5,-4 9-6-6,6 4 7 7,-9 6-5-6,4 14 7 4,-1 3-5-4,-3 11 6 5,-3 1-6-5,-1 12 4 5,0 0-6-5,1 10 4 5,0-9-4-5,2-5 4 6,2-10-3-7,-4-2 3 6,2-9-3-7,-3-5 3 8,1 5-4-6,-3-4 3 5,2-15 1-5,3 10-3-3,-10-35 0-1</inkml:trace>
    </iact:actionData>
  </iact:action>
  <iact:action type="add" startTime="261409">
    <iact:property name="dataType"/>
    <iact:actionData xml:id="d47">
      <inkml:trace xmlns:inkml="http://www.w3.org/2003/InkML" xml:id="stk47" contextRef="#ctx0" brushRef="#br0">11640 10168 322 0,'-12'-35'64'1,"-6"5"34"-1,-14-43-98 10,4 40 3-5,-2 20-4-1,-5-9 2 1,7 12 0 0,-7-1-2 5,10 6 3-5,1 5-2 1,14 8 0-5</inkml:trace>
    </iact:actionData>
  </iact:action>
  <iact:action type="add" startTime="263138">
    <iact:property name="dataType"/>
    <iact:actionData xml:id="d48">
      <inkml:trace xmlns:inkml="http://www.w3.org/2003/InkML" xml:id="stk48" contextRef="#ctx0" brushRef="#br0">9817 15238 217 0,'-33'17'45'8,"-24"7"22"-4,-2 0-60 2,29-26 4-1,15-20 12 6,-4 12 0-7,-4 7 3 7,-7-4-1-7,-1 3-25 2,-14-13 0-4</inkml:trace>
    </iact:actionData>
  </iact:action>
  <iact:action type="add" startTime="263542">
    <iact:property name="dataType"/>
    <iact:actionData xml:id="d49">
      <inkml:trace xmlns:inkml="http://www.w3.org/2003/InkML" xml:id="stk49" contextRef="#ctx0" brushRef="#br0">9299 15792 300 0,'37'-20'59'4,"4"-1"33"2,-3 1-93-2,-24 38 2 8,-10-6 0-8,3 8 1 6,1 4-4-4,-1-5 6 4,6-1-5-6,2-8 3 6,0-10-5-6,5-10 3 6,7 7-4-5,-1-17 3 5,6 10-4-4,3-13 5 3,1 3-5-3,-1-7 6 4,-10-1-5-6,5-7 5 8,-12 10-6-9,-1-10 5 8,-2 9-4-6,-4 1 5 4,-4 3-5-4,-10-4 6 5,-6 9-5-6,-1-3 5 6,-6 5-4-5,-11 2 4 6,16 10-6-7,-4 1 1 6,-4 5-9-5,6 9 0 5,1 0-9-5,-4 1 4 4,1 2-2-4,2 1 8 5,1-6 0-5,4 7 9 5,-1-14-4-5,1-1-2 5,5-5-10-5,-4-9-2 5,4-1-8-5,1-7 5 6,-4-2 2-7,1 4 11 6,-2 3 4-5,4 0 9 4,-4 5-1-4,0 5 16 6,-3 3 0-6,-6 2 17 5,-6 0-2-4,-6 4 10 3,-2-3-11-4,-8 1 7 5,5 3-13-5,-6 0 2 5,3 0-11-6,-2 0 1 6,11 2-13-5,-4 3 2 5,9-5-10-5,7 6 3 1,0-6 0-4,48 17-4 5,4-2 4-5,-98-19-14 9</inkml:trace>
    </iact:actionData>
  </iact:action>
  <iact:action type="add" startTime="264169">
    <iact:property name="dataType"/>
    <iact:actionData xml:id="d50">
      <inkml:trace xmlns:inkml="http://www.w3.org/2003/InkML" xml:id="stk50" contextRef="#ctx0" brushRef="#br0">9199 15852 312 0,'-11'5'61'9,"6"7"33"1,-3-9-94-4,16 13 0 3,23-4 0-4,-1 1 0 5,-10-3-3-5,2 10 6 5,-12-16-5-5,6 4 4 5,3-5-4-6,2-6 2 7,4-4-4-7,8 2 3 7,4-5-5-7,3-3 1 7,-4-5-5-7,2 4-2 7,-4-5-5-6,2 5 2 5,-8-11-2-5,0 14 7 4,-3-1-1-4,2 4 2 5,-10-17-11-5,9 10-43 5,-9-15-8-5,-1-11-20 5</inkml:trace>
    </iact:actionData>
  </iact:action>
  <iact:action type="add" startTime="276250">
    <iact:property name="dataType"/>
    <iact:actionData xml:id="d51">
      <inkml:trace xmlns:inkml="http://www.w3.org/2003/InkML" xml:id="stk51" contextRef="#ctx0" brushRef="#br0">7594 11409 301 0,'-15'7'61'9,"-10"-7"28"-5,7 0-83 7,5 2-8-5,1-1 8 3,-1-1-4-4,1 0 6 5,1 0-7-5,-4-6 7 5,3 2-7-4,-3-9 5 4,3 1-6-5,2-4 6 4,2 1-6-5,0-8 4 6,1-4-5-5,-1-3 5 6,-5-6-6-7,-4-7 6 6,-8-2-5-2,-8-15 6-1,-10 2-4-2,5 5 9 6,4 11-4-6,-7-4 6 5,8 19-5-5,-2 1 5 3,-3 3-7-3,-12-7 5 6,10 10-6-7,-3 5 7 7,10 3-7-7,-7 2 7 7,12 0-7-7,-6 5 6 7,8-1-8-6,-1-1 3 5,2 4-5-5,14 3 4 5,1-2-5-6,10 2 3 5,3-5-4-3,14 3 3 3,1-6-6-3,9-3 4 4,4-3-5-5,11-1 3 4,-4 0-4-3,10 2 5 4,-7 2-5-5,6 2-1 4,-4-1 8-7,4 9 0 0,21 14-40 46,-35-10 36-43,0-1 3-2,-10 3 1 7,-14-3-1-5,24 4 1 1,-45-6 0-4</inkml:trace>
    </iact:actionData>
  </iact:action>
  <iact:action type="add" startTime="278493">
    <iact:property name="dataType"/>
    <iact:actionData xml:id="d52">
      <inkml:trace xmlns:inkml="http://www.w3.org/2003/InkML" xml:id="stk52" contextRef="#ctx0" brushRef="#br0">5145 10784 10 0,'-6'0'44'4,"-3"-2"0"7,0 0 5-7,-8-4 4 6,5 4-10-6,2-1-6 6,-10-5-13-5,4 3-4 5,9 1-10-5,-9 1-2 5,2 3-5-5,13 10 0 5,-4 1-1-4,13 16 2 4,-3 6 0-5,3 19 3 4,9 11 0-3,9 20 0 3,-4-5-2-5,29 16-1 6,3-12-3-5,2-6-3 6,9-15-10-6,11 2-41 4,-6-28-25-4,15-3-14 6</inkml:trace>
    </iact:actionData>
  </iact:action>
  <iact:action type="add" startTime="279123">
    <iact:property name="dataType"/>
    <iact:actionData xml:id="d53">
      <inkml:trace xmlns:inkml="http://www.w3.org/2003/InkML" xml:id="stk53" contextRef="#ctx0" brushRef="#br0">6156 10490 48 0,'-16'13'14'9,"3"-3"11"-4,-1 0-4 5,6 0 9-5,0-8 5 5,3 1-3-5,5 7-7 4,8 0-12-4,-1 2-7 6,4 9-6-8,11 14-1 8,-1 3 1-6,23 40-2 6,7 14 2-7,20 30-8 8,2-2-12-9,34 28-29 7,-16-27-1-5</inkml:trace>
    </iact:actionData>
  </iact:action>
  <iact:action type="add" startTime="282709">
    <iact:property name="dataType"/>
    <iact:actionData xml:id="d54">
      <inkml:trace xmlns:inkml="http://www.w3.org/2003/InkML" xml:id="stk54" contextRef="#ctx0" brushRef="#br0">4096 10858 13 0,'0'14'30'10,"-5"-4"1"-6,0-2 5 6,-1-8-5-4,1-2 0 4,-2-6-10-6,4 6-7 6,8-3-7-5,5 0-2 4,-4-6-4-3,13-6-1 4,2 1 0-5,9-14-1 5,0 1-1-5,0-9-18 5,6 5-18-5,19-7-6 5,-17 4-20-4</inkml:trace>
    </iact:actionData>
  </iact:action>
  <iact:action type="add" startTime="284192">
    <iact:property name="dataType"/>
    <iact:actionData xml:id="d55">
      <inkml:trace xmlns:inkml="http://www.w3.org/2003/InkML" xml:id="stk55" contextRef="#ctx0" brushRef="#br0">4365 15839 153 0,'-31'-7'13'4,"-9"7"25"6,15 3-50-4,-10 1 10 4,0-4 7-6,2 11 5 7,5-9 2-6,-9 1 4 5,11 12 1-5,2 0-2 5,11 0-6-5,0 0-3 5,8-2-5-7,2-6-3 9,4 5-2-8,1-16-1 6,3-4-1-5,0 6 0 5,1-9 3-5,-2-6 0 6,-4-3 3-7,1 13 1 6,-2-7 1-5,1-3 0 5,1 10-1-5,1 4 2 4,-2-4-2-4,10 14 0 6,-5 3 0-7,8-2 0 6,2 11 0-4,5-5 0 4,-3-10-1-6,4-3 0 6,6 16 0-3,-4-15 0 2,12 9 0-5,5 13 0 6,-2 5 0-6,-1-7 0 7,6 3 1-6,-10-4 1 5,-8-7 1-6,5 1 2 7,-2-2 2-7,0 0 3 7,0 2-1-6,9-2 0 5,-1 7-3-5,-2-8-2 5,-6 0-2-5,0-2-1 3,-3-7 1-3,-3 3-1 6,-1-4 0-7,2-2 1 7,2 0 0-6,-1-2-1 5,9-1 0-5,-2 2 0 5,2-1-1-5,11 4 0 5,-1-1-1-6,-3-2 1 6,-2 2 0-6,2-2 0 7,-12-4-1-6,2-4 0 5,-7 3 1-5,-3-11-1 5,-5 5 2-5,3 2-1 5,-15-8 2-5,4 5-2 5,-5 1 1-5,3 2-1 4,-2 4 0-4,2 4-1 5,2 7 0-4,-2-3-1 3,-4 1 1-4,3 4-1 5,1-6 1-5,-5 1-1 6,6 5 2-7,-4-6-1 7,0-2 2-7,-6-4-1 6,-4 0 1-5,-9-10 0 4,4 1 2-4,-2 3 0 5,0-7 2-5,0-6 1 5,2 4-1-4,1 2 0 3,1-2-2-4,1 10 1 5,0-1-1-5,0 14 1 6,0 0-1-6,-3 4 0 5,-4 1-1-7,-5 4 0 8,1-9 1-6,-6 4 2 5,2-7 1-6,7 5 0 7,10 3 0-6,-9-6 0 5,12 4-2-5,-5-6-1 5,9 0-2-6,-8 0 0 6,19 5-1-4,-3-5 0 3,1 2-1-3,-11-9 2 3,15 2-2-4,-1 2 1 5,11 3-1-5,-1-3 1 5,13 4 0-5,-5 4 1 5,3 0-1-5,-7 9 0 5,11 6-1-5,1 9 1 4,-6-5-1-4,4 9 1 5,-6-12 0-5,0 11-2 5,-10-7 2-5,1 3-2 5,-10-13 1-5,0 13-2 6,-10-15 3-7,0 9-1 6,-4-2 1-4,-4 0 0 3,-2-5 0-5,0 8 0 6,-8-5 0-5,1 2 0 5,1-3 0-5,-6-9-9 6,-1-5-8-7,-1-6-43 7,5-5-22-6,-6-17-15 4</inkml:trace>
    </iact:actionData>
  </iact:action>
  <iact:action type="add" startTime="296069">
    <iact:property name="dataType"/>
    <iact:actionData xml:id="d56">
      <inkml:trace xmlns:inkml="http://www.w3.org/2003/InkML" xml:id="stk56" contextRef="#ctx0" brushRef="#br0">3789 11675 15 0,'-5'3'15'5,"0"-1"0"6,-8-17-3-6,10 8-2 4,1 4-4-4,-3-10-3 6,2 4-2-7,6 9-1 6,-3 0 0-6,-3-11 1 6,13 14-1-4,0-6 0 3,1 3 0-4,-1-15 9 5,8 8 7-4,-6-24 11 3,1-2 4-4,7-26 5 4,3 5-6-2,7-28-8 2,2 3-11-5,4-23-3 7,8 19-6-6,4-18-11 5,1 15-28-6,20 1-17 7,-6 24-13-6</inkml:trace>
    </iact:actionData>
  </iact:action>
  <iact:action type="add" startTime="296917">
    <iact:property name="dataType"/>
    <iact:actionData xml:id="d57">
      <inkml:trace xmlns:inkml="http://www.w3.org/2003/InkML" xml:id="stk57" contextRef="#ctx0" brushRef="#br0">4618 11388 178 0,'-29'3'-41'5,"6"7"60"5,6-2-54-5,4 1 8 5,3-1 42-5,2 0 4 5,0-3 3-6,-2 4 0 7,-7-4-5-6,12 6-2 5,-2 2-10-6,7 7-3 7,2-3-2-6,10 3-2 5,-7-5 0-4,1-2 1 3,-6-13 0-4,5-2 1 4,-3-8 4-3,1-11 5 3,-3-6 2-4,5-9 4 5,-1-2 0-5,4-6 0 5,-3-7-6-4,6-9-3 3,4 11-5-4,5-15-22 5,-1 11-26-5,2-11-12 5,9 19-24-4</inkml:trace>
    </iact:actionData>
  </iact:action>
  <iact:action type="add" startTime="300316">
    <iact:property name="dataType"/>
    <iact:actionData xml:id="d58">
      <inkml:trace xmlns:inkml="http://www.w3.org/2003/InkML" xml:id="stk58" contextRef="#ctx0" brushRef="#br0">5326 11536 4 0,'-13'4'4'4,"5"8"1"7,3-2-6-6,-2-3 5 5,2-6-6-5,0 8 7 5,0-8 2-6,-1-2 20 6,1 1 1-5,0-5 14 5,-2 0-3-5,-1-7 7 5,4 2-15-5,1-11 9 5,0-8-13-5,6-19 2 5,12-5-12-5,2-33 0 6,9 3-13-7,11-17 2 6,-4-4-8-5,10-6 2 4,2 24-9-4,11-15-21 5,-1 19-35-5,15 4-10 6,-4 19-28-7</inkml:trace>
    </iact:actionData>
  </iact:action>
  <iact:action type="add" startTime="302604">
    <iact:property name="dataType"/>
    <iact:actionData xml:id="d59">
      <inkml:trace xmlns:inkml="http://www.w3.org/2003/InkML" xml:id="stk59" contextRef="#ctx0" brushRef="#br0">4226 12067 38 0,'-5'-2'18'4,"-5"2"5"7,10-2-12-7,0-6-1 6,5 0-2-6,3-7-5 6,-6-2-2-5,9-3-1 6,4 4 0-6,2-8-1 4,4-7 0-4,8-17 0 6,7 1-2-7,17-37-19 6,9-6 6-5</inkml:trace>
    </iact:actionData>
  </iact:action>
  <iact:action type="add" startTime="304400">
    <iact:property name="dataType"/>
    <iact:actionData xml:id="d60">
      <inkml:trace xmlns:inkml="http://www.w3.org/2003/InkML" xml:id="stk60" contextRef="#ctx0" brushRef="#br0">3935 16580 77 0,'-25'10'2'9,"12"12"13"-4,5-22-35 5,6 5 26-5,-3-8-4 4,3-6-4-4,1-12 6 5,-4 6-4-5,-2-7 17 5,4 6-3-5,0 6 5 5,1 6-5-5,10 1 3 6,-1-7-17-7,6 2 3 6,0 1-6-4,11 7 4 3,-3 5-5-4,12 5 3 4,-3 2-5-4,5-9 1 7,-3-8-5-9,4-3 5 8,-11-4-3-6,7 14 6 5,-11-12-1-5,11 18 6 5,-12-8-3-5,11 13 4 5,-13-24-2-5,12 17 4 4,-5-4-4-5,12 1 3 7,-11-4-4-6,18 16 3 5,-1-7-5-6,1-1 4 7,5 11-5-6,9-3 4 5,-13-5-4-5,8 1 4 4,-2-1-4-3,6-8 4 4,-8 3-4-6,8 2 4 6,-7-4-4-5,6 2 4 5,-13-3-4-4,4 3 5 3,-6-2-5-4,4 4 4 6,-10 9-5-7,3-1 6 6,-6 3-5-5,-4-3 4 4,-7 5-3-4,-4-7 5 6,0 2-5-7,-4-10 11 7,-3 2-1-7,3-5 7 6,-1-1-4-5,-1-4 4 5,4 1-11-5,0 2 2 6,-5-6-9-6,-1 2 5 5,-4-1-5-6,-5 2 5 6,5 1-5-5,-10-4 5 5,3 1-4-6,-1 2 4 7,-4-1-4-6,-3 1 6 5,-3-7-1-6,-1 3 9 7,-2-4-2-6,-1 9 8 5,-3-8-4-5,2 5 4 5,-2-3-8-6,-1-4 4 5,-6-8-8-3,4 10 3 4,-2 0-8-5,-8-10 4 5,4 5-6-6,-1 10 5 6,2-1-3-4,-5-9 4 4,8 15-2-5,-3 0 5 6,5-7-6-7,-7-3 3 5,15 10-4-4,-10-8 3 5,10 5-6-5,2-6 5 6,4 8-6-8,3-9 4 8,7 10-5-6,9-2 4 5,7 14-4-5,5-9 4 5,-2-3-3-5,13 13 2 4,-5-4-3-4,5-3 3 5,10 11-3-5,15 16 3 5,-6-8-3-5,11 10-3 5,-8-4-7-5,0-7-4 5,-12-11-8-5,2-2-2 5,-16-7-3-4,-4-1-8 2,-6-1-5-3,-4 4 3 5,-15-2-6-5,-12-1 2 5,0 4 6-5,-9-6 38 2,4 18 0-5</inkml:trace>
    </iact:actionData>
  </iact:action>
  <iact:action type="add" startTime="306020">
    <iact:property name="dataType"/>
    <iact:actionData xml:id="d61">
      <inkml:trace xmlns:inkml="http://www.w3.org/2003/InkML" xml:id="stk61" contextRef="#ctx0" brushRef="#br0">5761 16776 173 0,'20'10'-33'7,"-8"-10"35"-2,21 23-2 0,2-34 0-3,6 8 0-1</inkml:trace>
    </iact:actionData>
  </iact:action>
  <iact:action type="add" startTime="306750">
    <iact:property name="dataType"/>
    <iact:actionData xml:id="d62">
      <inkml:trace xmlns:inkml="http://www.w3.org/2003/InkML" xml:id="stk62" contextRef="#ctx0" brushRef="#br0">7421 16901 30 0,'-18'0'9'10,"7"-4"3"-6,4-2-11 6,7-2 2-5,5-1-5 5,0 1-3-5,10-4-7 5,0 6-1-4</inkml:trace>
    </iact:actionData>
  </iact:action>
  <iact:action type="add" startTime="307177">
    <iact:property name="dataType"/>
    <iact:actionData xml:id="d63">
      <inkml:trace xmlns:inkml="http://www.w3.org/2003/InkML" xml:id="stk63" contextRef="#ctx0" brushRef="#br0">7981 16720 197 0,'-15'0'23'4,"10"0"12"6,15 3-63-4,-3-8 2 4,4-1 2-5,4-3-19 4,-3 4 8-4,3-1-7 4</inkml:trace>
    </iact:actionData>
  </iact:action>
  <iact:action type="add" startTime="307613">
    <iact:property name="dataType"/>
    <iact:actionData xml:id="d64">
      <inkml:trace xmlns:inkml="http://www.w3.org/2003/InkML" xml:id="stk64" contextRef="#ctx0" brushRef="#br0">8396 16677 211 0,'-33'31'40'9,"-19"26"21"-5,-1-1-62 2,37-58-1-2,25-8-3 7,3-4-15-6,11-6-41 5,1-9 4-6</inkml:trace>
    </iact:actionData>
  </iact:action>
  <iact:action type="add" startTime="308232">
    <iact:property name="dataType"/>
    <iact:actionData xml:id="d65">
      <inkml:trace xmlns:inkml="http://www.w3.org/2003/InkML" xml:id="stk65" contextRef="#ctx0" brushRef="#br0">8841 16655 45 0,'-23'5'14'10,"9"7"5"-4,6 4-13 3,6-4-5-4,-1-2 1 6,5-5-1-7,1 5 0 7,-3-8 1-7,2-2-1 5,6 3 0-4,-6 0-1 6,1-6 1-6,2 3-1 5,-2 3 1-5,4 5 0 5,3 2 3-5,-2 2 1 4,2-2 2-4,2-7 1 4,1 1-1-3,0-8-2 4,4-1 0-5,0-10-2 5,-1 2 2-5,-1-10-1 5,0 3 1-4,-3-3-1 3,-6 1-1-4,-2-14-2 6,-8 9 1-7,-6-6-1 7,-1-2 0-7,-4 4 6 6,3 9 2-5,-8-8 2 4,-1 7 1-3,-8-5-1 4,6 3-4-6,-10-2-3 7,3 1-1-7,-8 2-1 6,5 14 1-5,4 0 1 6,0 9 1-7,-6 2 0 7,10 9 1-7,-2 5 0 6,-6 0-3-6,10 9 1 7,1-1-1-7,-8 0-1 7,9 5-1-6,4 5 0 5,-1-8-1-6,5 4-1 7,13-1-1-6,1 10 1 5,3-15-1-5,1 9 0 4,11-1 2-4,1 1-1 4,-1-11 1-3,9 6 0 4,-3-9 0-5,-4 2 0 5,2-7 0-6,8 6 0 7,-4-9 0-6,12 1 0 5,-4 1 0-5,7-2 0 5,-5-10-1-6,5 0 0 6,-4-2 0-5,7-3-4 5,-6 2-4-5,6-6-13 5,-7 6-8-5,-4-7-20 5,-3-1 2-5,-4-8-11 5</inkml:trace>
    </iact:actionData>
  </iact:action>
  <iact:action type="add" startTime="321440">
    <iact:property name="dataType"/>
    <iact:actionData xml:id="d66">
      <inkml:trace xmlns:inkml="http://www.w3.org/2003/InkML" xml:id="stk66" contextRef="#ctx0" brushRef="#br0">20589 1626 204 0,'-11'4'41'8,"6"-3"20"-2,0-7-58 4,3 4-4-5,4 0 5 5,1-4-5-6,-3 1 6 6,2 0-5-4,-2 0 6 4,-5-2-5-4,-7-4 6 3,2 2-4-4,-1 3 5 4,4-1-6-5,-6-3 3 7,11 7-5-5,-11-10 3 3,4 1-5-4,-10-13 5 5,7 8-5-5,-5-4 5 5,6 11-3-5,-6-12 7 4,9 16-4-3,-5 1 6 3,-2 0-4-4,-2 0 3 5,-8-4-7-3,-5 6 5 1,10 6-6-3,-5-6 6 6,-3 5-4-6,0-6 7 5,0-2-4-6,-14-6 6 6,7 11-6-5,-4-11 5 6,5 7-6-7,-1 10 5 5,4-10-6-3,-11-7 5 4,1 2-5-6,-2 5 5 7,10-6-5-7,-7 1 4 6,11 8-5-5,0-3 4 6,-3 2-5-6,-4-15 3 5,-3 3-5-6,-4-12 4 6,7 11-5-5,1-9 4 5,-2 8-3-5,-3-5 5 5,2 1-3-5,-10-2 6 5,7 3-3-5,-19-7 5 5,17 16-4-6,0-1 5 6,4 2-6-4,-9-2 3 4,15 7-6-6,-12-5 4 6,10 2-6-4,-8 5 4 3,5-4-5-4,0 4 5 5,-2-7-6-5,-7 3 6 5,8 2-5-4,-8-6 4 3,7 2-4-4,-1 1 6 5,8 3-5-5,-1 5 5 4,6-2-5-4,5 4 5 5,-2 0-4-5,5-1 3 5,10 1-4-5,-3 0 4 5,3-2-5-5,0-2 5 5,3 0-5-5,-6-3 4 5,11 0-3-6,-6-8 3 6,10 7-4-5,-4-6 4 5,12 5-4-5,-18-8 4 5,13 10-4-4,-5-13 5 4,11 8-5-6,-6-5 5 7,20 5-5-7,-2-3 4 6,-1 6-3-5,-2-11 2 6,-3 5-2-7,4 0 3 6,6 3-4-5,6 0 4 5,0 6-4-6,19 6 3 7,-4-2-2-7,11-2 2 6,-5 4-3-4,10 8 4 4,-12-12-4-6,-9-8 4 6,-3 7-3-5,-2 0 2 6,-16-7-2-7,-14-7 3 5,17 24-3-3,-14-11 3 4,-12-4-3-5,-8-5 2 5,11 11-2-5,-4-9 4 5,-14-8-3-5,4 13 4 5,11 11-3-5,-26-14 2 4,-8 4-3-4,2 5 3 5,-10-3-3-5,-12 0 3 5,7 13-4-5,-14-7 4 5,4-1-4-5,0 6 3 6,8 2-4-7,-8-8 5 6,18 13-6-5,4-2 5 4,1-18-5-4,7 8 4 5,6 2-3-5,1-8 3 5,9 3-3-5,9 16 3 5,-6-11-2-5,9-1 2 6,5 14-3-7,-5-8 3 7,0 0-4-7,7 5 4 6,5 6-3-4,13 11 3 3,3 8-3-4,15 8 4 5,-7 2-4-5,4 9 3 5,-10-4-5-6,5 15 1 7,-7-10-7-6,1 6-3 5,-13-21-11-6,6 11-90 7,-14-21 23-6</inkml:trace>
    </iact:actionData>
  </iact:action>
  <iact:action type="add" startTime="327279">
    <iact:property name="dataType"/>
    <iact:actionData xml:id="d67">
      <inkml:trace xmlns:inkml="http://www.w3.org/2003/InkML" xml:id="stk67" contextRef="#ctx0" brushRef="#br0">21697 6907 211 0,'-20'-10'41'4,"3"5"23"6,11 3-64-4,2 9 3 2,6-4 1-2,1-1 0 4,-13-10-1-5,7 4 1 5,1 3-1-5,-4-4 4 4,-4 5 0-3,5 2 3 4,-2-2 1-5,-3-4-1 5,7 6-2-5,3 4-3 6,-2-4-3-8,7-4-2 8,7-2 2-7,9-8 5 6,19-3 2-5,10-23 2 6,-2-7-1-6,23-18 0 4,-4-7-7-4,3-16 0 6,-2 13-2-7,11-5 1 6,-17 8-2-6,6-11 2 7,-7 15-3-7,-1-8-6 6,-2 18-13-5,2-7-71 6,-7 23 11-7</inkml:trace>
    </iact:actionData>
  </iact:action>
  <iact:action type="add" startTime="333907">
    <iact:property name="dataType"/>
    <iact:actionData xml:id="d68">
      <inkml:trace xmlns:inkml="http://www.w3.org/2003/InkML" xml:id="stk68" contextRef="#ctx0" brushRef="#br0">21840 7505 93 0,'-15'-4'57'10,"5"4"-1"-6,-4 4-15 6,4 5-18-6,-1 0-4 7,-4-9-10-6,-7 3-3 5,17 9-5-5,2-2 0 5,-4 1-2-5,6 4 2 4,2-2-1-3,-1-3 1 4,-8-5-1-4,5-6 1 3,-4 1-1-5,5-7 0 6,4 4 0-5,8-7 5 5,2-8 1-5,13-7 7 5,-1-7-1-4,13-9 4 4,4-1-6-5,11-4 0 4,-6-7-6-3,14-2-1 3,-10 2-3-5,13-14-9 7,-8 13-15-6,0-4-54 5,-9 3 4-6</inkml:trace>
    </iact:actionData>
  </iact:action>
  <iact:action type="add" startTime="341318">
    <iact:property name="dataType"/>
    <iact:actionData xml:id="d69">
      <inkml:trace xmlns:inkml="http://www.w3.org/2003/InkML" xml:id="stk69" contextRef="#ctx0" brushRef="#br0">18689 1502 118 0,'-19'7'26'10,"3"-4"10"-5,1 0-35 5,2 1-2-4,-1 1 1 4,4-5-1-6,-5-2 2 6,-1-6-1-4,1 6 6 4,0-5 2-6,0 6 7 6,5 4 1-6,3 4 5 7,-1-2-5-7,1-7 0 6,1 10-6-5,2-8 0 6,1 4-4-7,1-4 1 7,-1 5-4-7,3-10 1 7,-2 3-3-7,1 0 1 7,-3 1-2-8,0-9 7 8,-1 5 0-6,0 1 7 5,0 1 0-6,8 1 4 7,-1 2-6-6,3 2-1 5,-5-9-7-5,9 6 1 4,-4-8-4-3,14 4 1 4,-4 0-2-5,11 4 1 4,-4-3-1-4,13 6 1 5,-5-13-2-5,8 7 2 6,0 1-2-7,17-2 1 7,-12-27 0-7,15 7 2 7,5-4-2-7,13-11 2 6,-6 3-2-5,16 14 1 5,-9 3-2-7,9 0 1 8,-14-1-2-6,14 4 2 5,-16 0-2-5,6-4 1 6,-18-1-1-7,12-4 3 6,-20 1-2-5,13 2 2 5,-12 3-1-5,6 0 1 5,-24 5-1-6,2-7 1 6,-17 11-1-5,-1-4 2 5,-13 5-1-5,0 1 4 5,-1 6 0-5,-5 1 1 5,-3 1-1-4,-1-2 1 3,-1-1-5-4,-8 8 1 6,-3-4-3-7,-7 9 1 6,-1 5-2-6,-11 2 1 6,-3-1-1-5,0 7 1 5,4-11-2-4,-7 6-17 3,9-7-69-4,-5 7 15 6</inkml:trace>
    </iact:actionData>
  </iact:action>
  <iact:action type="add" startTime="342236">
    <iact:property name="dataType"/>
    <iact:actionData xml:id="d70">
      <inkml:trace xmlns:inkml="http://www.w3.org/2003/InkML" xml:id="stk70" contextRef="#ctx0" brushRef="#br0">18850 1255 148 0,'-24'5'33'5,"6"5"16"5,-2 0-45-5,0 11 1 4,5-3-3-4,-5 6 1 5,-3-3-4-5,-5-2 2 5,3-15-2-4,-5 18 1 4,4-9 2-5,-6 2 9 4,2 5 1-3,-3-3 9 3,1-16-1-4,3 6 3 5,10-2-9-6,-2-12-2 6,6 2-8-4,15 5-1 4,-2-6-6-6,-1 1 0 7,13 6-1-7,3 4 1 7,-15-16-2-6,12 17 4 6,0-10-2-7,-3-6 2 5,-2 0-1-4,12 18 3 5,-9-16 0-5,5 14 3 5,-1-1 0-5,1 5 3 5,4-2 0-5,6 14 0 5,2-9-3-5,5 9 0 5,1-1-4-5,9 1 1 5,-3-4-2-6,6 4-3 6,-2-1-11-5,9 1-61 6,1 3 13-7</inkml:trace>
    </iact:actionData>
  </iact:action>
  <iact:action type="add" startTime="344081">
    <iact:property name="dataType"/>
    <iact:actionData xml:id="d71">
      <inkml:trace xmlns:inkml="http://www.w3.org/2003/InkML" xml:id="stk71" contextRef="#ctx0" brushRef="#br0">3799 17269 9 0,'-12'-6'29'10,"7"14"-4"-5,2 2 5 5,-3-7 4-5,2-3-9 5,3-2-3-5,-6-16-4 5,-3 3-2-6,7 4-6 6,-1-1 1-5,1-5 0 5,8 16 1-5,-17-9-2 5,12 6 4-5,-5 0 1 6,5 10 0-7,-10-12-6 6,22 19 1-5,-12-22-5 5,5 9-2-5,-2-11-5 4,11 9 4-3,-4-18-3 3,4 10 3-4,5 4-4 6,1-6 3-7,1 12-3 7,-1-2 3-6,5 6-3 5,3 4 3-5,1 0-3 5,-3 1 4-5,4-4-3 5,-7 5 3-6,5-9-4 6,-4-1 5-5,1-1-6 5,-2-1 5-5,5-5-4 5,-5 2 5-5,10 10-5 5,-13-10 4-5,10 12-4 5,-6-2 4-5,2 5-4 6,-4-5 4-7,4 6-4 7,-6-6 4-8,8 7-3 8,-3-9 3-7,2 2-4 7,3-3 3-6,0-4-3 5,-7-14 4-6,8 14-4 6,-2 2 4-5,-8-12-4 5,4 21 4-4,3-3-4 3,-6-6 4-4,-1-1-4 4,6 14 4-4,-4-13-4 6,-6-5 4-6,11 0-4 4,-3-2 4-4,7-12-4 6,-11-10 3-6,22 8-4 5,-13-7 4-5,5-9-4 5,-8 12 5-5,16 12-5 4,-23-9 5-4,13 22-4 5,-10-5 4-5,4 10-3 5,-7 0 3-5,3 7-4 5,-7 3 3-5,-1 0-3 5,-5 3 4-5,0-3-4 5,-6-3 4-5,-6-7-3 5,-1-4 3-6,1 7-3 6,-5-6 4-5,-3-2-3 5,4 3 4-4,-4-6-3 4,-5-8 3-6,-2-4-1 6,7 8 5-5,-1-5-2 6,-1 6 3-6,-3 4-2 4,0 2 2-3,-1 3-5 2,-8-6 2-3,-2 1-4 5,-2-1 2-5,-2 3-5 6,1-2 4-7,6 4-4 6,-3 1 3-5,-1-11-4 6,7 5 5-7,-8-11-5 6,1 3 4-4,7-1-4 3,4 6 4-4,3-8-4 5,9 9 5-5,3 2-4 5,1-5 3-5,1 6-4 5,4 4 5-5,2-9-5 5,-2 7 5-5,5 7-5 5,8 4 4-5,4-1-3 4,3 12 4-4,8-2-5 5,-2-7 5-5,6 2-5 5,-6-3 4-5,8-2-4 6,4 6 3-7,-2 1-5 6,-6-4 3-5,-2-5-4 5,-5 6 3-5,-6-8-3 4,-7-1 4-4,-3 7-3 5,-4 3 6-5,-3 5-5 5,-12-9 5-5,4 19-4 5,-5-7 5-5,-6-3-5 5,-1-5 4-5,4 14-6 5,-6-25 1-5,-3 1-13 6,4-1-2-7,-6-8-60 5,4-7 11-3</inkml:trace>
    </iact:actionData>
  </iact:action>
  <iact:action type="add" startTime="351057">
    <iact:property name="dataType"/>
    <iact:actionData xml:id="d72">
      <inkml:trace xmlns:inkml="http://www.w3.org/2003/InkML" xml:id="stk72" contextRef="#ctx0" brushRef="#br0">21079 2499 273 0,'-23'-6'59'9,"18"-1"26"-4,0-1-79 5,15 3-4-5,7-5 1 5,16 10-5-5,-10-12-1 5,-3 4-3-5,11 3 2 5,-22-3-2-4,-4-2 5 3,5 8 3-3,-10 0 9 3,-12-1 2-4,7 1 11 5,-3 2-1-6,-10 2 3 7,6 3-7-6,0-2 1 5,2 4-9-5,-6-5-2 5,11-2-5-5,-2 0 0 5,2 1-4-5,-10-2 1 4,0 1-1-4,-3-2 1 5,-7-5-2-4,-10 4 2 3,5 3-1-4,-16-10 5 5,3 3 0-5,-15-2 6 5,9 4-3-5,-7-5 4 5,11 8-5-5,-6-8 2 5,8 3-6-5,-7-3 2 4,13 5-4-4,-6-3 0 5,10 3-1-5,5 0 0 6,1 2 0-7,5-4 1 7,6 4-2-6,3 5 2 5,-2-6-2-5,10 3 1 5,0 1-1-5,6-5 0 3,1 0-2-2,1 0 2 4,2 3-1-5,-1-1 1 5,6 1 0-6,3-6 1 6,5 6 0-4,7-5 1 4,0 4-2-5,5 3 2 4,1 0-2-3,6 2 2 4,-6-2-3-6,8 0 3 6,-8-2-4-6,-1 2 2 7,-5-2-3-6,-2-4 3 5,2 4-2-5,-8-3 3 5,-6-7-2-5,1-2 3 5,-4-10-3-5,-4-7 2 4,-4-1-1-3,-2-3 2 3,-3 11-2-4,0 14 2 5,-8-2-1-5,-1 7 2 5,-2 5-2-5,-2-8 3 5,-4 3-3-5,-5-9 2 5,2 8-2-5,7 9 2 5,-5-6-3-5,3 4 1 4,8 18-1-4,-3-3 1 5,-6-9-1-4,9 14 2 3,-3 1-3-4,-1 0 3 6,7 6-1-7,-2 12 0 7,3 0-1-7,-1 11 1 6,9 4-4-5,-3 6-2 5,10-3-5-5,-11 2-9 5,16-2-11-5,-2 2-90 5,5-10 20-5</inkml:trace>
    </iact:actionData>
  </iact:action>
  <iact:action type="add" startTime="353191">
    <iact:property name="dataType"/>
    <iact:actionData xml:id="d73">
      <inkml:trace xmlns:inkml="http://www.w3.org/2003/InkML" xml:id="stk73" contextRef="#ctx0" brushRef="#br0">18206 2053 132 0,'-15'-2'45'4,"16"6"5"6,4 2-28-4,5-2-24 4,0-1 2-6,10 5 1 6,-8-8-1-5,-2 0 2 4,-7-3-2-3,5-5 5 4,-8 6 2-5,0-8 6 6,2 10 0-8,1 3 3 8,-3-1-5-6,7-14-2 5,5 9-6-5,-4-9 1 5,8-6-1-6,13-5 8 6,10 5 0-5,20-21 3 7,5-5-3-9,26-9-1 7,-9-1-8-5,14-4-9 6,-2 15-7-8,2-5-10 8,-14 5-12-5,17-2-42 3,-14 12 7-4</inkml:trace>
    </iact:actionData>
  </iact:action>
  <iact:action type="add" startTime="354227">
    <iact:property name="dataType"/>
    <iact:actionData xml:id="d74">
      <inkml:trace xmlns:inkml="http://www.w3.org/2003/InkML" xml:id="stk74" contextRef="#ctx0" brushRef="#br0">19587 2063 134 0,'-14'0'29'5,"13"7"18"5,2 3-35-4,-6-7 2 4,7 3 7-6,0 1 1 6,-6-2 0-5,-2-2-4 4,9 1-1-3,-6-6-6 4,3-5 0-5,6 4-4 5,9-4 1-5,7-6-2 5,6-12 6-5,19-6 1 5,-7-22 2-5,21-22-1 6,7 9 0-9,13-21-6 9,4 4-1-6,30-1-5 5,-16 4 0-6,19-18-17 7,-7 15-13-6,10-13-67 5,-21 10 5-5</inkml:trace>
    </iact:actionData>
  </iact:action>
  <iact:action type="add" startTime="356783">
    <iact:property name="dataType"/>
    <iact:actionData xml:id="d75">
      <inkml:trace xmlns:inkml="http://www.w3.org/2003/InkML" xml:id="stk75" contextRef="#ctx0" brushRef="#br0">4051 17586 142 0,'-15'7'26'4,"-1"4"16"7,4 1-46-7,2 1 6 6,7-3-5-5,-4-3 6 6,4-7-6-7,6-3 5 6,-3-6-8-6,-1-6 2 7,2 0-5-6,4-3 5 5,0 5-4-5,-5-5 7 5,5 6-1-6,-5-3 10 7,-3 3-1-7,0-6 13 6,-1 10-2-4,-1-4 6 3,2 4-10-5,3 1 1 7,3 1-12-7,9 4 1 6,3 4-7-4,1-4 6 3,-1 4-6-3,7 3 6 4,-9-12-6-5,11 5 6 5,0 4-5-5,3-4 4 6,3 1-4-8,3-3 4 7,5 4-4-4,-5 0 4 3,-1 5-4-4,-2 0 4 6,5 7-3-7,-14-5 3 6,1 1-3-5,8-1 5 6,-10-4-4-7,1-3 4 6,6 2-4-6,4 1 4 6,1 2-5-5,6-4 4 5,-3 3-5-4,5-3 5 3,0 4-6-4,13 5 6 5,2 4-6-4,9 1 6 4,-16 3-5-5,16 8 4 5,-21-4-4-6,-7-2 4 6,-4-2-4-5,8 2 4 5,-19-8-3-6,11-1 3 7,-11-2-4-6,4 4 5 5,-7 0-5-6,1-1 5 7,-8-4-5-6,9 17 4 5,-15-22-3-5,5 11 4 4,-6-4-2-4,-3 3 8 6,-9-17-3-7,5 16 6 6,-7-12-5-5,0 0 3 5,-4 0-7-5,1 0 2 5,1-8-5-4,-1-4 3 4,2-1-4-6,-3-9 4 6,6 2-5-4,-2 2 5 2,3-5-5-3,-3 0 5 5,5 9-6-5,-9-10 6 5,-5 2-4-4,1 5 3 3,1 2-4-3,-9-6 5 4,9 14-4-6,-3-8 5 6,-6 0-3-4,-7-5 4 3,8 9-4-5,-2-2 5 7,2 1-5-7,20 10 3 7,5 4-4-6,7 0 3 4,-2 3-4-3,5 5 3 4,0-1-4-5,1 6 4 5,-2-6-4-5,9 6 4 5,0-4-4-6,-1-1 4 6,3-3-3-5,6 6 2 4,-2-5-2-3,12 9 3 4,2-2-4-6,4 3 4 7,-1-3-4-6,7 3 4 5,-8-8-5-5,7 7 3 4,-1-5-7-4,2 1 1 5,-14 0-8-5,2 7 1 5,-9 0-4-5,-16 2 5 5,-12-1 0-5,-18 2 5 5,3 1 2-5,-22-3 5 5,6 2-1-5,-16-16 2 5,13 3-3-5,-16-22-16 5,9 7-43-5,-3-29 8 4</inkml:trace>
    </iact:actionData>
  </iact:action>
  <iact:action type="add" startTime="365584">
    <iact:property name="dataType"/>
    <iact:actionData xml:id="d76">
      <inkml:trace xmlns:inkml="http://www.w3.org/2003/InkML" xml:id="stk76" contextRef="#ctx0" brushRef="#br0">18305 3734 192 0,'-28'-13'42'4,"-4"-4"24"7,12 4-54-7,6 1 1 6,0 6 5-5,3 1 0 6,7 1 0-7,1 8 0 6,-4-4 3-6,4 0-4 7,5 0 0-7,-4-5-7 6,2 3-1-5,0-1-7 6,3-2 1-7,7 1-4 7,4 3 6-6,2 1-5 5,11 3 5-5,-9 5-4 3,4 4 4-2,2 8-5 5,6 1 4-7,12 11-5 6,4 3 3-5,12 6-3 6,9 4 3-7,8 0-4 6,-6 0 3-5,16 3-6 5,-9-10-1-5,2 5-21 5,-5-5-40-6,2 7-33 6,-13-3-17-5</inkml:trace>
    </iact:actionData>
  </iact:action>
  <iact:action type="add" startTime="366834">
    <iact:property name="dataType"/>
    <iact:actionData xml:id="d77">
      <inkml:trace xmlns:inkml="http://www.w3.org/2003/InkML" xml:id="stk77" contextRef="#ctx0" brushRef="#br0">21182 3868 110 0,'-7'-4'40'4,"11"-3"13"7,-6 0-28-6,2 1 0 4,2-3 0-4,6 4-2 4,-18-5-2-3,15 2 2 5,2 5 1-7,-4-4-2 6,-3 4-1-5,2-2-3 5,-6-2-4-5,-6-1-3 5,15 6-1-4,-3 1-5 3,-7-4 2-4,10 5-4 5,0 5 3-6,-15-10-2 6,18 5 4-5,4 6-4 5,-4-1 4-5,4 3-2 6,10 4 2-6,-9 5-3 4,5-6 4-4,17 14-6 5,-4-5 3-3,9 7-6 1,8-1-1-3,7 7-15 5,-2-3-7-5,19 12-88 5,-3 3 16-6</inkml:trace>
    </iact:actionData>
  </iact:action>
  <iact:action type="add" startTime="373228">
    <iact:property name="dataType"/>
    <iact:actionData xml:id="d78">
      <inkml:trace xmlns:inkml="http://www.w3.org/2003/InkML" xml:id="stk78" contextRef="#ctx0" brushRef="#br0">7978 17868 13 0,'-29'9'11'11,"3"-14"5"-7,-6-10 0 6,17 5 10-5,4-4 3 5,4 3-9-5,14 9-4 5,4 2-4-5,-6-3-7 5,4-2-4-5,-3 6 4 4,-1-2 1-4,4 7 10 5,-8 1 4-5,-2-7 13 5,-3-2 0-5,-1 9 7 5,-10-14-4-5,9 1-1 5,6 7-12-5,-4-10-4 6,3-3-9-7,12 4-3 7,4 6-7-7,0-16 2 6,7 6-2-5,6-6 1 5,4 5-2-6,1-9 2 7,0 5-2-5,10-1 2 3,-5 0-1-4,-1-12 1 5,-6 8-1-5,7-4 1 5,-13-4-2-4,7-2 1 2,-7-1-1-3,-9-12 1 6,-2 2-1-7,2-1 2 6,-14-6-1-5,-2-3 1 5,12 16-1-5,-9-6 1 5,-15 0-1-4,4 5 1 3,-2 14-1-4,-13-7 0 4,0 14 0-4,-1 9 0 5,-1 6 0-5,-6 6 1 5,3 4-1-5,-7 0 1 6,2-4-1-7,-4 2 2 6,1-6-2-5,-3 4 0 6,11 4-1-7,-5 8 2 5,3-4-2-3,-3 6 2 4,3-8-2-5,-7 2 3 5,4-6-3-6,-5 9 3 7,5-5-2-6,3 20 2 4,5-7-2-4,8 22 2 5,14 7-2-4,5 12 2 3,-2-9-3-4,11 25 2 5,1-17-1-5,5 8 1 5,1-8-3-5,12 7 4 5,1-17-3-6,-6-10 3 6,8-13-3-4,6 3 2 4,-18-23-2-5,11-3 1 5,1-9-1-5,3 1 2 4,1-13-2-4,9-15 1 5,1-6 0-5,11-10 0 5,-3-13-3-5,16-4-10 5,6 11-14-5,14-14-66 5,-16 15 7-5</inkml:trace>
    </iact:actionData>
  </iact:action>
  <iact:action type="add" startTime="376934">
    <iact:property name="dataType"/>
    <iact:actionData xml:id="d79">
      <inkml:trace xmlns:inkml="http://www.w3.org/2003/InkML" xml:id="stk79" contextRef="#ctx0" brushRef="#br0">8230 18647 211 0,'-15'6'37'10,"-3"-16"23"-5,9 10-64 5,6 0 5-5,0 0 4 5,-1-11 1-5,4 9 4 5,-3-3 1-6,3-10 2 6,3 13-3-5,9-6-1 6,5 3-4-6,8-15 0 5,1-3-4-5,14-9 0 5,-10 3-2-5,8-6 1 5,10 8-1-4,-10-1 1 3,2 1-1-4,5 1 0 5,-12 4 0-6,-11-6 1 6,-2 3 1-5,-12 0 5 5,-5-5 2-5,7 1 3 5,-13-6-1-5,11 2 0 5,-8-4-4-4,-3 7-1 4,-9-11-4-6,7 14 2 6,-6 4-2-6,6 11 3 7,-10-8 1-7,-7 9 2 7,6 7-1-6,-16-7 3 5,-3-6-3-6,5 12 2 7,4 0-2-6,-12-11 2 5,14 14-2-5,3-1 2 5,-7-2-2-5,8 0 1 3,0 1-3-2,-10-16 1 4,5 7-4-6,2 3 1 7,-6 0-2-6,0-1 1 5,2 11-1-5,-11-9 1 4,3 4-1-3,-2-6 0 4,6 11 0-5,-16-15 1 4,13 8-1-4,-13-3 1 5,4-1 0-5,-17-8 0 5,15 9 0-5,-8-3 1 5,7 0-1-5,-6-2 0 5,11 10 0-5,-6-5 0 5,4 2-1-5,-2 4 0 5,0 3 1-5,-6-8-1 4,8 3 1-4,-7 1-1 5,7-2 1-5,0 9-1 5,6 1 0-5,-4-1 1 5,6 3-1-4,-5 1 0 4,-1-7 0-6,2 1 1 6,8-5-1-4,-6 1 0 2,7 1 1-2,4-2-1 4,1 2 0-5,-3 4 0 4,8 3 0-4,-7 2-1 6,-1-1 0-7,-4 9 1 6,6-3 0-5,-7 4 0 5,-1 5-1-5,1 5 2 6,12 2-2-8,-9 1 2 8,13 0-2-6,2 12 1 5,-1-14-1-6,7 14 2 6,4-10-2-4,-8-3 2 4,16 4-2-6,9 12 0 7,-9-13-1-7,4 12 0 6,3-4 0-5,-2 2 0 5,-4-5 0-5,6 6 1 5,3-6 0-5,-3 5 1 5,-7-14 0-5,2 4 0 5,15 0 0-5,-10-7 0 5,3-3 0-5,9 0 0 5,9-3 0-6,-7-1 0 6,6-2 0-5,9 4 0 5,0 0 0-6,-6 0 1 7,-5 1-2-6,7 0 2 5,-5-7-2-5,1-2 1 5,-4 2-1-5,9-9 2 5,-4-1-2-5,8 4 1 4,3-1 0-4,0-10 0 5,5 5-1-5,5 0 2 5,-13-10-2-5,10 4 1 5,-5-4 0-5,5 13 0 5,-12-11 0-5,10-1 0 5,-10-9 0-5,9 7 0 5,-14-18-1-5,12 8 2 4,-4-1-2-3,6 2 1 4,-1 4 0-6,11 9 1 6,-14-3-2-5,6 10 2 5,5 7-2-4,-5-1 2 3,-7 3-2-3,8 2 1 3,-7-2 0-4,0-8 0 5,-3 4-1-5,6 2 1 4,-2 1-2-4,2-6 1 6,-8-2-2-6,7-10-1 5,5-2-1-5,3-6-3 5,-10-4-4-6,14-2-18 7,-1 4 1-6,-3-14-72 4,2 5 10-4</inkml:trace>
    </iact:actionData>
  </iact:action>
  <iact:action type="add" startTime="394006">
    <iact:property name="dataType"/>
    <iact:actionData xml:id="d80">
      <inkml:trace xmlns:inkml="http://www.w3.org/2003/InkML" xml:id="stk80" contextRef="#ctx0" brushRef="#br0">20316 10668 58 0,'-24'1'58'5,"4"4"4"5,4 4-13-5,-3-8 0 5,5-1-16-5,2 0-7 4,2 0-19-4,8 0 0 5,-3 0-7-5,2-1 3 6,3 2-2-6,-2-1 6 4,-8 0-1-3,14 3 4 4,-9 6-3-5,-4-4 2 4,9 3-7-4,5 9 3 4,0-2-6-4,5 3 4 6,5 0-4-6,10 9 3 5,0-12-4-5,3 1 4 6,-1-4-3-7,1-2 2 6,-15-10-2-5,7 1 3 5,-10-4-2-6,5-4 2 6,-5-2-2-5,10-5 4 5,-12-6 0-5,-8-8 6 5,2 0-2-5,-2-5 4 5,-8 0-3-5,6-6 1 5,12 13-5-5,-7-9 0 5,6 7-5-5,-8-10 2 5,-1 4-4-5,-5-2 0 4,0-6-3-4,5 1 1 5,4 8-3-5,-8-12 3 5,-6 2 1-4,9 0 3 4,-4 4 0-6,-4 3 2 7,3 8-2-6,1-1 2 5,-13 3-2-5,8 1 0 3,-2 2-4-3,9-2-1 6,1 7-3-6,4-1 0 5,-9 4-1-6,4-3 4 7,-17 0 1-7,-3 1 5 7,-1-1-2-6,-9 0 4 5,3 8-3-6,2 3 3 7,3 9-2-6,-1 6 2 4,4 7-4-4,-5 3 5 5,4-1-4-6,2 10 5 7,2-4-4-6,1-3 3 4,3-4-5-3,4 13 3 4,7-8-5-5,-7 4 3 5,9 3-3-5,-1 5 3 4,3-1-2-4,-2 3 3 5,7 0-2-6,3 13 2 7,9-3-2-6,-2 6 1 6,3 2-4-7,0 0 2 7,-3-10-2-7,-2 4 2 7,-1-6-4-7,5 4 5 5,-4-5-2-3,4-4 2 3,-4-6-1-4,7 5 3 5,1-7-3-5,1-1 3 5,-5-5-3-5,1-3 4 5,3 1-3-4,8 4 3 3,-1-5-2-4,15 8 1 5,12 3-5-6,10 3-7 6,-6-16-10-5,11-1-24 5,-5 1-19-5,-2-20-5 5,-18-9 7-5,-4-15 21 6,-11 7 36-7,-7-21 40 6,-11 3 12-4,-10-22 9 4,-2 14-11-5,-12-36-7 4,-3 11-23-4,-13-22-3 4,5 18-10-4,-4-9-2 2,-6 27 0-4</inkml:trace>
    </iact:actionData>
  </iact:action>
  <iact:action type="add" startTime="402523">
    <iact:property name="dataType"/>
    <iact:actionData xml:id="d81">
      <inkml:trace xmlns:inkml="http://www.w3.org/2003/InkML" xml:id="stk81" contextRef="#ctx0" brushRef="#br0">20794 14103 260 0,'-15'8'55'10,"5"-3"25"-5,3 0-77 5,7-3-3-5,8-2-2 5,-3 5 5-6,0 1-5 6,-1 3 5-4,4 6-2 4,0 6 8-7,-3 9 1 8,-1 2 6-6,6 22 1 5,-7-12 2-5,2 6-4 5,5 2-2-5,10-2-6 5,-4-15-1-4,19 15-5 3,-2-20 1-4,2-11-6 5,-5-12 3-5,3-13-3 4,-11-22 3-4,3-13-2 6,-10-7 4-7,10-5-2 6,-14-3 4-5,-2-7-3 5,-11 10 3-5,0 2-1 5,-16 9 4-4,-4 2 1 3,-6 16 5-4,-8 9-3 5,-11 2 3-6,-3 8-6 6,6 7-2-4,2 4-15 3,14-4-8-4,13-4-96 6,8-6 18-7</inkml:trace>
    </iact:actionData>
  </iact:action>
  <iact:action type="add" startTime="403104">
    <iact:property name="dataType"/>
    <iact:actionData xml:id="d82">
      <inkml:trace xmlns:inkml="http://www.w3.org/2003/InkML" xml:id="stk82" contextRef="#ctx0" brushRef="#br0">21516 14133 270 0,'6'-5'68'10,"9"0"23"-6,7-12-75 6,0 1-10-6,9-16-3 7,1-1 3-6,-3-7-6 5,-2 5 1-6,-5-10-8 7,-4 5-5-7,-8 1-81 7,-8 2 20-7</inkml:trace>
    </iact:actionData>
  </iact:action>
  <iact:action type="add" startTime="403382">
    <iact:property name="dataType"/>
    <iact:actionData xml:id="d83">
      <inkml:trace xmlns:inkml="http://www.w3.org/2003/InkML" xml:id="stk83" contextRef="#ctx0" brushRef="#br0">21851 13273 365 0,'-13'15'67'3,"5"7"38"8,11 2-104-6,15 13-8 5,4-2 10-5,-2 5-5 5,0-1 4-5,1 8-6 4,-11-11 5-4,3 8-7 5,-1 2 3-4,5-11-9 3,-12-4 0-4,3-6-17 5,-5-3-7-5,5-17-66 5,2-12 9-5</inkml:trace>
    </iact:actionData>
  </iact:action>
  <iact:action type="add" startTime="403635">
    <iact:property name="dataType"/>
    <iact:actionData xml:id="d84">
      <inkml:trace xmlns:inkml="http://www.w3.org/2003/InkML" xml:id="stk84" contextRef="#ctx0" brushRef="#br0">22293 12798 278 0,'-22'-1'67'3,"-1"2"31"8,6 9-78-6,-4 0-9 5,6 5 4-6,-5 4-9 7,12 10-2-7,-7 5-3 7,8-8 4-6,2 12 0 4,7 0 5-3,-6-18-3 3,4-1 2-4,7 2-4 5,0-1 0-5,4-8-5 5,9 3 2-5,2-2-6 5,-6-10 3-5,1-8-4 5,-5-5 4-5,4 5-2 5,-8-11 7-5,-3-6-1 6,2 9 4-5,-4-5-3 1,-6-4 4-2,0 5-5 6,1 16 4-7,2-14-4 7,0 15 2-7,2 7-2 6,8 12 3-5,11 5-4 5,-2 17 2-5,12 14-4 6,6 8 3-7,2 5-10 5,-9 0-1-4,15 3-9 5,-12-16-101-4,-1-10 27 4</inkml:trace>
    </iact:actionData>
  </iact:action>
  <iact:action type="add" startTime="404384">
    <iact:property name="dataType"/>
    <iact:actionData xml:id="d85">
      <inkml:trace xmlns:inkml="http://www.w3.org/2003/InkML" xml:id="stk85" contextRef="#ctx0" brushRef="#br0">21908 15533 178 0,'-10'2'114'8,"5"-2"-13"-3,-7 0-15 5,12 2-66-4,2-1-5 3,-2 1 2-4,-2-4-8 5,10 4-1-5,-4 1-1 5,-14-3 4-5,15 4-1 5,0 7 5-6,1 12-4 6,9 6 0-5,23 24-5 5,-11-8 1-5,14 18-4 7,-6-20 3-9,4-2-5 8,-5-18 2-7,11 9-3 6,-3-20 3-4,-1-9-6 3,-1 0 4-3,-7-21-5 3,-16-18 3-4,-1-13-9 4,-4 0 1-3,-4-19-15 4,-11 11-1-5,6-8-46 5,-11 6-48-5,-9 4-2 5</inkml:trace>
    </iact:actionData>
  </iact:action>
  <iact:action type="add" startTime="404765">
    <iact:property name="dataType"/>
    <iact:actionData xml:id="d86">
      <inkml:trace xmlns:inkml="http://www.w3.org/2003/InkML" xml:id="stk86" contextRef="#ctx0" brushRef="#br0">21678 15047 339 0,'-21'0'72'4,"14"5"33"7,1 2-96-7,12-2-10 6,8 1 2-4,0-6-13 3,-9-16-4-3,17 1-20 4,-14-12-58-5,11-8-10 5,-1-1-26-6</inkml:trace>
    </iact:actionData>
  </iact:action>
  <iact:action type="add" startTime="405034">
    <iact:property name="dataType"/>
    <iact:actionData xml:id="d87">
      <inkml:trace xmlns:inkml="http://www.w3.org/2003/InkML" xml:id="stk87" contextRef="#ctx0" brushRef="#br0">22386 14883 386 0,'-14'48'62'4,"8"-10"44"6,11-3-116-6,-5-10-8 6,18-4 9-5,-13-1-5 5,5 2 3-5,-13-6 1 6,6 6 11-7,-8 0 5 7,5-6 8-7,5-6-1 6,2-5 3-5,8 0-4 5,-1-10-3-6,15 0-5 7,4 0 0-6,15-5-4 4,-6-6 1-2,4-14-9 2,-3 7 0-4,-1-11-22 5,-11 1-38-5,4 2-44 5,-10 4-14-6</inkml:trace>
    </iact:actionData>
  </iact:action>
  <iact:action type="add" startTime="405530">
    <iact:property name="dataType"/>
    <iact:actionData xml:id="d88">
      <inkml:trace xmlns:inkml="http://www.w3.org/2003/InkML" xml:id="stk88" contextRef="#ctx0" brushRef="#br0">22733 14362 393 0,'-20'30'84'8,"6"-19"39"-3,14-11-113 6,10-1-17-6,4-11 3 5,1-6 5-6,3-16-5 7,-2 3 6-6,8-2-4 5,-6 0 4-5,4-4-4 4,-6 12 4-3,6 2-3 4,-6 3 3-7,-1 7-4 8,-3 13 5-6,3 8-5 5,-2 5 4-5,-3 19-4 5,5 4 5-5,-3 14-4 5,4 5 5-4,1-2-3 3,4 0 4-4,4-5-3 4,-3-16 1-4,-5-11-2 5,1 1 1-5,-7-6-5 5,4-2 3-5,5-11-3 5,-5-1 3-5,3-7-3 5,-1-15 5-5,-12-8-6 5,7-1 1-5,4-7-12 5,-4-11-3-5,0-1-105 5,7-10 26-6</inkml:trace>
    </iact:actionData>
  </iact:action>
  <iact:action type="add" startTime="405956">
    <iact:property name="dataType"/>
    <iact:actionData xml:id="d89">
      <inkml:trace xmlns:inkml="http://www.w3.org/2003/InkML" xml:id="stk89" contextRef="#ctx0" brushRef="#br0">23249 13821 390 0,'-13'6'107'5,"6"19"22"5,0-23-95-5,19 19-46 5,-7-11 6-6,8 17-4 6,-3-10 3-5,18 14-4 5,-13-14 6-5,19 13-3 5,-13-12 8-5,11-2-3 5,-11-9 4-5,9-5-3 5,-13-12 3-5,8-9-4 5,-7-5 5-5,0-16-4 4,-11-8 5-3,1-5-3 4,-13-12 6-6,-15-12-4 6,-6 9 4-5,-14-5-4 6,-8 7 3-7,-10 15-13 6,8 17-4-5,-15 23-14 5,-1 21-5-5,-14 26-94 5,12 14 25-6</inkml:trace>
    </iact:actionData>
  </iact:action>
  <iact:action type="add" startTime="406706">
    <iact:property name="dataType"/>
    <iact:actionData xml:id="d90">
      <inkml:trace xmlns:inkml="http://www.w3.org/2003/InkML" xml:id="stk90" contextRef="#ctx0" brushRef="#br0">23456 14989 168 0,'15'-12'119'9,"9"-13"-24"-4,2-18-9 5,7-8-81-5,14-6-3 5,-9-2 4-5,5-11-5 4,-6 9 3-4,6 8-4 5,-15 6 3-5,4-8-5 5,-4 12 4-4,3 5-5 3,-16-9 3-4,9 14-4 5,-3 10 3-5,-12 6-3 5,-6 4 5-5,7 15-4 5,-12 4 6-5,-8 6-3 4,10 8 5-4,2 17-5 5,-4 4 3-5,-9 5-6 6,1 4 1-7,-15 8-6 8,-13-10 2-9,-7 14-1 7,-7-1 9-5,-3 12 0 5,1-8 9-4,-3 20 0 2,1-21 2-3,4 6-6 5,12-13 0-5,4-9-5 6,13-18 3-6,4-16-5 5,14-12 3-6,9-15-4 7,4-17 3-6,10-23-5 5,11-2 6-6,7-18-5 6,2-5 7-6,19-5-4 7,-6 3 4-6,11-12-3 5,-4 20 4-5,3 2-4 5,-13 11 3-5,-10 6-4 5,-16 11 4-5,-7 7-1 5,-8 14 5-5,-9 9 3 4,-1 14 4-3,-7 13-3 3,-5 11 0-4,-25 7-9 5,2 6-4-5,-12 20-13 6,-5-1 0-7,-6 14-7 6,16-4 6-5,-8 8-2 5,10-6 12-5,4 1 1 5,3-13 9-5,4 0-4 4,7-10 5-4,4-11-3 5,9-17 2-5,6-15-4 5,9-15 2-4,7-23-4 4,11-7 1-5,8-28-3 5,7-3 4-5,14-24-4 5,0 4 3-6,8-4-2 6,-3 15 2-6,-1 2-2 7,-5 17 3-7,-1 11-3 6,-15 9 3-5,-5 8-2 6,-13 11 3-7,-8 14 1 7,-16 9 5-6,-12 18-3 5,-1 12 3-5,-21 24-4 5,0 0-1-6,-5 28-6 6,0-7 4-5,-17 7-4 5,10-8 3-5,-10 14-5 5,12-19 5-6,-1 5-5 7,15-12 5-6,6-2-3 5,15-24 5-5,0-14-5 4,16-17 4-3,4-20-4 3,18-10 4-4,14-19-3 5,6-15 4-5,7-18-4 5,6-1 5-5,0-17-4 5,-5 12 2-5,7 1-3 5,-5 20 3-5,-1-9-4 6,-7 19 4-7,-10-4-3 6,-9 23 3-6,-13-1-3 6,-5 25 3-5,-12 6-2 6,0 25 4-7,-21 9-4 7,7 16 3-6,-16 22-5 5,-3 4 2-5,-15 8-4 4,9-1 4-3,-14 4-4 4,14-19 6-6,4-1-11 6,14-24-5-6,18-19-110 7,17-30 26-6</inkml:trace>
    </iact:actionData>
  </iact:action>
  <iact:action type="add" startTime="415616">
    <iact:property name="dataType"/>
    <iact:actionData xml:id="d91">
      <inkml:trace xmlns:inkml="http://www.w3.org/2003/InkML" xml:id="stk91" contextRef="#ctx0" brushRef="#br0">22054 11262 71 0,'-10'5'46'10,"5"-5"-1"-5,0 0 2 5,8 1-23-6,-6-2 8 7,3-1-8-7,0 5 4 6,0-1-8-5,0 0 8 4,3 3-7-3,-6-5 4 3,1-4-10-4,0 3-1 6,2 1-10-6,-1-2 1 5,6 2-4-5,5 2 4 5,-2-4-2-5,2-8 5 4,0-2-4-5,2-11 5 7,-7 0-4-6,8-15 4 5,-7 3-2-6,3-10 1 8,1 12-3-8,3-10 0 6,-1 3-4-5,3-15 1 5,1 14-3-5,-4-11 2 3,-4 7-2-1,0 7 3 2,-1 18-3-4,1-1 4 5,1 9-3-5,-6-4 2 5,7 6-3-5,-5-2 3 5,-2 5-4-5,-1-1 4 5,0 0-3-5,-4 6 3 4,4 5-2-4,-2 4 2 5,1-2-3-5,7 12 2 5,-1-4-3-5,0 5 2 5,6 2-2-5,2 2 2 5,-7-1-2-4,7-4 3 3,-3-1-3-4,-9-4 3 6,4-2-3-8,-1-5 3 8,-2 3-2-7,6 2 2 7,-7-5-3-7,2 0 2 7,5 0-3-6,-8-3 1 5,-9-4-1-6,10 4 3 6,2 3-2-4,-13-12 3 3,6 4 0-3,-6-7 4 3,1-5 0-4,-4-13 4 4,-6-4-2-4,2-9 2 6,4 3-5-7,-14-16 1 7,0 1-4-6,3 2 0 5,-3 3-3-5,-13-9 3 5,13 24-1-5,-1 8 3 4,2 9 0-3,3 14 4 3,8 10-2-4,-6-6 1 5,6 6-3-5,-5 7 0 5,0-10-4-5,-1 27-1 5,-4 6-2-5,-5 13-1 5,-4 2-4-5,-3 22-4 5,6-13-5-5,4-1-10 4,1-18 13-4,13-10-94 5,-6-24 29-5</inkml:trace>
    </iact:actionData>
  </iact:action>
  <iact:action type="add" startTime="417312">
    <iact:property name="dataType"/>
    <iact:actionData xml:id="d92">
      <inkml:trace xmlns:inkml="http://www.w3.org/2003/InkML" xml:id="stk92" contextRef="#ctx0" brushRef="#br0">8230 18449 135 0,'-23'-5'58'4,"3"-3"3"6,5 0-34-5,8 3-8 5,-1 0-7-5,8 5-9 4,-3-10 1-4,3 3-4 5,3-3 2-5,4-2-3 6,1 2 2-7,7 2-3 7,-2 5 4-6,5 1-4 5,-1-4 5-5,6 6-4 6,4 8 5-7,3-8-4 7,4-2 5-6,11-1-2 5,-8-7 4-7,11-7-4 7,-2-1 3-5,-1-7-5 6,-3-1 1-6,3-3-4 4,-9-4 3-4,-8-8-4 5,-1 8 4-4,-11-4-4 4,-9-3 5-5,-9-3-5 5,-4 5 6-6,-14-9-4 6,-2 4 5-5,-11 2-1 5,0 8 5-5,-9-2-1 5,9 10 4-5,0 7-2 6,10 6 1-7,-22-8-5 6,5 8 2-5,-6-7-5 5,-6 2 2-6,-3-3-5 6,14 7 4-5,-2-2-5 5,0 5 5-5,-4 0-5 5,6 2 5-5,-9-1-4 4,7 6 5-3,-7-7-3 4,0-3 4-5,-11 1-4 5,16-1 3-5,-12-4-5 4,7 6 4-4,4-3-4 5,3 4 3-5,-10-1-4 5,8-4 5-5,-8 2-5 5,8 9 5-5,-10-1-5 5,7 9 5-5,-2 7-6 6,9 11 6-7,-9-1-6 6,12 8 5-5,-10 7-4 4,4-11 4-4,0 6-4 6,9-2 4-7,-5-4-4 6,18-2 4-5,-3 3-4 5,2-11 4-5,-2 5-4 5,7 0 4-5,-10-5-4 5,-2-5 3-6,5 8-3 6,-3-1 4-5,0-1-4 6,6 4 3-7,0 4-3 6,11-4 3-5,-7-7-3 5,4-10 4-5,8 14-4 5,2-11 3-4,-9-1-3 4,10-1 4-5,-9 2-4 4,-1-9 4-4,3 3-4 5,1 5 4-6,0-2-4 7,5 4 2-6,8 10-3 5,-1 4 3-5,-1-1-5 5,11 12 5-5,2 7-3 6,-2-17 4-7,-6 4-4 5,9 4 5-4,1-5-3 5,1-3 3-5,7 4-4 5,3-9 5-5,9 5-7 5,-7-6 4-5,11-1-4 5,-8 0 4-5,14 2-8 6,-9-4 5-7,10 7-5 6,-5-4 4-5,10-1-5 4,-6-1 9-4,-2 1-4 6,-9-4 5-7,7 2-3 6,-9-3 3-5,2-3-2 6,1-5 3-7,9-2-2 7,-8-19 3-6,9-2-4 4,1-1 3-3,5-4-4 4,-10-4 3-7,12 7-3 8,-7 3 3-6,7 0-3 5,3 8 5-5,2 2-5 5,-5 7 5-5,9 0-5 5,-6 6 3-5,-6-10-4 5,-6 4 5-5,4-5-4 5,-7-1 4-5,4-4-4 4,-7 1 5-4,11 4-5 5,-8 5 4-5,5 3-4 5,4 10 4-5,-2 1-6 5,-7 4 4-5,2 4-5 5,-4-6 4-5,-1-3-5 5,-2-7 6-5,7-6-5 4,-3-5 3-4,1-9-6 6,-7-5 1-7,4-1-12 6,-8-5-2-5,-2 5-24 5,-7 1 7-5,3 1-2 5,-16 7 14-4,-1-2 7 3,-9 6 34-4,-2 1 7 4,-10 1 9-4,1 0-1 6,-8 0 2-7,5 4-12 7,-6-7-6-6,-10-8-7 5,6 6-2-6,-2-5-5 7,-6-7 2-7,-6-2-7 7,7 6-1-6,-13-12-26 5,1-2-27-6,-3-2-5 6,11-3-30-5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BDD580-3A5B-45F8-8A18-9B3F224B6FD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615957-7851-4EED-8F0C-C457A0102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72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350996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665163"/>
            <a:ext cx="7772400" cy="2387600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3509963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052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97455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91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370"/>
            <a:ext cx="7886700" cy="5329085"/>
          </a:xfrm>
        </p:spPr>
        <p:txBody>
          <a:bodyPr/>
          <a:lstStyle>
            <a:lvl2pPr marL="457200">
              <a:defRPr/>
            </a:lvl2pPr>
            <a:lvl3pPr marL="685800">
              <a:defRPr/>
            </a:lvl3pPr>
            <a:lvl4pPr marL="914400">
              <a:defRPr/>
            </a:lvl4pPr>
            <a:lvl5pPr marL="1143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983317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723329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35280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9AC9415F-341B-49A6-8F9D-8B40D0E37F6D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10392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© tj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4020" y="6557216"/>
            <a:ext cx="21336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EE 2510</a:t>
            </a:r>
          </a:p>
        </p:txBody>
      </p:sp>
    </p:spTree>
    <p:extLst>
      <p:ext uri="{BB962C8B-B14F-4D97-AF65-F5344CB8AC3E}">
        <p14:creationId xmlns:p14="http://schemas.microsoft.com/office/powerpoint/2010/main" val="3439488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79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6.png"/><Relationship Id="rId5" Type="http://schemas.microsoft.com/office/2011/relationships/inkAction" Target="../ink/inkAction5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3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11/relationships/inkAction" Target="../ink/inkAction4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Last updated 3/31/20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7D4388-9B34-4F3A-9578-1FA1DAD56D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6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5"/>
    </mc:Choice>
    <mc:Fallback>
      <p:transition spd="slow" advTm="2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Iterators</a:t>
            </a:r>
          </a:p>
          <a:p>
            <a:pPr lvl="1"/>
            <a:r>
              <a:rPr lang="en-US" dirty="0"/>
              <a:t>Iterators are a </a:t>
            </a:r>
            <a:r>
              <a:rPr lang="en-US" b="1" dirty="0"/>
              <a:t>type</a:t>
            </a:r>
            <a:r>
              <a:rPr lang="en-US" dirty="0"/>
              <a:t> intended to work with various container classes (like vector)</a:t>
            </a:r>
          </a:p>
          <a:p>
            <a:pPr lvl="1"/>
            <a:r>
              <a:rPr lang="en-US" dirty="0"/>
              <a:t>Operate very much like pointers</a:t>
            </a:r>
          </a:p>
          <a:p>
            <a:pPr lvl="1"/>
            <a:endParaRPr lang="en-US" dirty="0"/>
          </a:p>
          <a:p>
            <a:r>
              <a:rPr lang="en-US" dirty="0"/>
              <a:t>Offer benefits when using container class objects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D3B4C0-640B-4FAF-AFA8-E2FEF7975B37}"/>
              </a:ext>
            </a:extLst>
          </p:cNvPr>
          <p:cNvSpPr/>
          <p:nvPr/>
        </p:nvSpPr>
        <p:spPr>
          <a:xfrm>
            <a:off x="1217140" y="3883912"/>
            <a:ext cx="6901249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5032"/>
                </a:solidFill>
                <a:latin typeface="Consolas" panose="020B0609020204030204" pitchFamily="49" charset="0"/>
              </a:rPr>
              <a:t>vector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&gt; vect1(10);</a:t>
            </a:r>
          </a:p>
          <a:p>
            <a:r>
              <a:rPr lang="en-US" sz="2000" dirty="0">
                <a:solidFill>
                  <a:srgbClr val="005032"/>
                </a:solidFill>
                <a:latin typeface="Consolas" panose="020B0609020204030204" pitchFamily="49" charset="0"/>
              </a:rPr>
              <a:t>vector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&gt;::</a:t>
            </a:r>
            <a:r>
              <a:rPr lang="en-US" sz="2000" b="1" dirty="0">
                <a:solidFill>
                  <a:srgbClr val="005032"/>
                </a:solidFill>
                <a:latin typeface="Consolas" panose="020B0609020204030204" pitchFamily="49" charset="0"/>
              </a:rPr>
              <a:t>iterator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itr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</a:p>
          <a:p>
            <a:r>
              <a:rPr lang="en-US" sz="2000" b="1" dirty="0">
                <a:solidFill>
                  <a:srgbClr val="7F0055"/>
                </a:solidFill>
                <a:latin typeface="Consolas" panose="020B0609020204030204" pitchFamily="49" charset="0"/>
              </a:rPr>
              <a:t>for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itr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=vect1.begin(); </a:t>
            </a:r>
            <a:r>
              <a:rPr lang="en-US" sz="2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itr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!=vect1.end(); </a:t>
            </a:r>
            <a:r>
              <a:rPr lang="en-US" sz="20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itr</a:t>
            </a:r>
            <a:r>
              <a:rPr lang="en-US" sz="2000" b="1" dirty="0">
                <a:solidFill>
                  <a:srgbClr val="000000"/>
                </a:solidFill>
                <a:latin typeface="Consolas" panose="020B0609020204030204" pitchFamily="49" charset="0"/>
              </a:rPr>
              <a:t>++)</a:t>
            </a:r>
          </a:p>
          <a:p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  cout &lt;&lt; *</a:t>
            </a:r>
            <a:r>
              <a:rPr lang="en-US" sz="2000" dirty="0" err="1">
                <a:solidFill>
                  <a:srgbClr val="000000"/>
                </a:solidFill>
                <a:latin typeface="Consolas" panose="020B0609020204030204" pitchFamily="49" charset="0"/>
              </a:rPr>
              <a:t>itr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 &lt;&lt; </a:t>
            </a:r>
            <a:r>
              <a:rPr lang="en-US" sz="2000" dirty="0">
                <a:solidFill>
                  <a:srgbClr val="2A00FF"/>
                </a:solidFill>
                <a:latin typeface="Consolas" panose="020B0609020204030204" pitchFamily="49" charset="0"/>
              </a:rPr>
              <a:t>" "</a:t>
            </a:r>
            <a:r>
              <a:rPr lang="en-US" sz="2000" dirty="0">
                <a:solidFill>
                  <a:srgbClr val="000000"/>
                </a:solidFill>
                <a:latin typeface="Consolas" panose="020B0609020204030204" pitchFamily="49" charset="0"/>
              </a:rPr>
              <a:t>;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13A35-C8F0-45B5-B62B-80A0360AAF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89" t="77574" r="63378" b="10305"/>
          <a:stretch/>
        </p:blipFill>
        <p:spPr>
          <a:xfrm>
            <a:off x="2965620" y="5294554"/>
            <a:ext cx="2026509" cy="116669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A015E1-E82F-4A9B-B0B2-61825879641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46120" y="3596400"/>
              <a:ext cx="4281120" cy="2939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A015E1-E82F-4A9B-B0B2-6182587964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6760" y="3587040"/>
                <a:ext cx="4299840" cy="29581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BAC8E65-89E1-4AF3-B0C2-A92D4924E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4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693"/>
    </mc:Choice>
    <mc:Fallback>
      <p:transition spd="slow" advTm="146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the Algorithm library</a:t>
            </a:r>
          </a:p>
          <a:p>
            <a:pPr lvl="1"/>
            <a:r>
              <a:rPr lang="en-US" dirty="0"/>
              <a:t>#include &lt;algorithm&gt;</a:t>
            </a:r>
          </a:p>
          <a:p>
            <a:pPr lvl="2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44AC83-EDFB-4986-8749-63D645499C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50" t="6975" r="13108"/>
          <a:stretch/>
        </p:blipFill>
        <p:spPr>
          <a:xfrm>
            <a:off x="2195793" y="2808734"/>
            <a:ext cx="4529992" cy="35015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DC0806-AB53-4C6A-850B-194A8C362612}"/>
              </a:ext>
            </a:extLst>
          </p:cNvPr>
          <p:cNvSpPr txBox="1"/>
          <p:nvPr/>
        </p:nvSpPr>
        <p:spPr>
          <a:xfrm>
            <a:off x="3997804" y="2039293"/>
            <a:ext cx="57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E6A92-DD3D-43A2-86C2-C34DFC010E6B}"/>
              </a:ext>
            </a:extLst>
          </p:cNvPr>
          <p:cNvSpPr txBox="1"/>
          <p:nvPr/>
        </p:nvSpPr>
        <p:spPr>
          <a:xfrm>
            <a:off x="3997804" y="5925588"/>
            <a:ext cx="5741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…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4EDA91-1987-47B3-A6B2-48C85FAA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39"/>
    </mc:Choice>
    <mc:Fallback>
      <p:transition spd="slow" advTm="24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the Algorithm library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C601E-8A8B-4435-8081-F5A6F9AC33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865"/>
          <a:stretch/>
        </p:blipFill>
        <p:spPr>
          <a:xfrm>
            <a:off x="5163874" y="176795"/>
            <a:ext cx="3810663" cy="4234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9C8CD-86F2-416C-8EDE-17ADB3ACEA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2" y="365126"/>
            <a:ext cx="4893498" cy="40459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AF21D8-708F-4C09-8C3E-96261B8C5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94" t="57437" r="33243" b="14199"/>
          <a:stretch/>
        </p:blipFill>
        <p:spPr>
          <a:xfrm>
            <a:off x="2020514" y="4587916"/>
            <a:ext cx="5102971" cy="20272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98A5A0-8854-44D8-93CE-71A81957423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3720" y="168480"/>
              <a:ext cx="8550360" cy="654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98A5A0-8854-44D8-93CE-71A81957423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4360" y="159120"/>
                <a:ext cx="8569080" cy="6565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A4BF77-575D-47D3-B563-8F9C7E972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91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506"/>
    </mc:Choice>
    <mc:Fallback>
      <p:transition spd="slow" advTm="426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Arrays have a limitation in that they must have a fixed size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Standard Template Library has a data type called vector</a:t>
            </a:r>
          </a:p>
          <a:p>
            <a:pPr lvl="2"/>
            <a:r>
              <a:rPr lang="en-US" dirty="0"/>
              <a:t>A vector is a type of sequence container</a:t>
            </a:r>
          </a:p>
          <a:p>
            <a:pPr lvl="2"/>
            <a:r>
              <a:rPr lang="en-US" dirty="0"/>
              <a:t>Vectors hold a sequence of values or elements</a:t>
            </a:r>
          </a:p>
          <a:p>
            <a:pPr lvl="2"/>
            <a:r>
              <a:rPr lang="en-US" dirty="0"/>
              <a:t>Vectors are not limited to a fixed size</a:t>
            </a:r>
          </a:p>
          <a:p>
            <a:pPr lvl="2"/>
            <a:r>
              <a:rPr lang="en-US" dirty="0"/>
              <a:t>Vectors can use the array subscript operator [ ]</a:t>
            </a:r>
          </a:p>
          <a:p>
            <a:pPr lvl="2"/>
            <a:r>
              <a:rPr lang="en-US" dirty="0"/>
              <a:t>Vectors can have elements added to or removed at any time</a:t>
            </a:r>
          </a:p>
          <a:p>
            <a:pPr lvl="2"/>
            <a:r>
              <a:rPr lang="en-US" dirty="0"/>
              <a:t>Vectors can report their current size</a:t>
            </a:r>
          </a:p>
          <a:p>
            <a:pPr lvl="2"/>
            <a:endParaRPr lang="en-US" dirty="0"/>
          </a:p>
          <a:p>
            <a:pPr lvl="2"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Vectors are passed to functions by value by default</a:t>
            </a:r>
          </a:p>
          <a:p>
            <a:pPr lvl="3"/>
            <a:r>
              <a:rPr lang="en-US" dirty="0"/>
              <a:t>Unlike Arrays </a:t>
            </a:r>
            <a:r>
              <a:rPr lang="en-US" dirty="0" err="1"/>
              <a:t>whitch</a:t>
            </a:r>
            <a:r>
              <a:rPr lang="en-US" dirty="0"/>
              <a:t> are passed by reference by default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63753-9653-4804-9DC2-51516479D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1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04"/>
    </mc:Choice>
    <mc:Fallback>
      <p:transition spd="slow" advTm="66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Syntax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r>
              <a:rPr lang="en-US" dirty="0"/>
              <a:t>#include &lt;vector&gt;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creating vectors</a:t>
            </a:r>
          </a:p>
          <a:p>
            <a:pPr marL="457200" lvl="2" indent="0">
              <a:buNone/>
            </a:pPr>
            <a:r>
              <a:rPr lang="en-US" dirty="0"/>
              <a:t>vector&lt;type&gt; name;</a:t>
            </a:r>
          </a:p>
          <a:p>
            <a:pPr marL="457200" lvl="2" indent="0">
              <a:buNone/>
            </a:pPr>
            <a:r>
              <a:rPr lang="en-US" dirty="0"/>
              <a:t>vector&lt;type&gt; name(initial size);</a:t>
            </a:r>
          </a:p>
          <a:p>
            <a:pPr marL="457200" lvl="2" indent="0">
              <a:buNone/>
            </a:pPr>
            <a:r>
              <a:rPr lang="en-US" dirty="0"/>
              <a:t>vector&lt;type&gt; name(initial size, initial value);  // initializes all values</a:t>
            </a:r>
          </a:p>
          <a:p>
            <a:pPr marL="457200" lvl="2" indent="0">
              <a:buNone/>
            </a:pPr>
            <a:r>
              <a:rPr lang="en-US" dirty="0"/>
              <a:t>vector&lt;type&gt; name{list of element values};  // initializes values with {}</a:t>
            </a:r>
          </a:p>
          <a:p>
            <a:pPr marL="457200" lvl="2" indent="0">
              <a:buNone/>
            </a:pPr>
            <a:endParaRPr lang="en-US" dirty="0"/>
          </a:p>
          <a:p>
            <a:pPr marL="457200" lvl="2" indent="0">
              <a:buNone/>
            </a:pPr>
            <a:r>
              <a:rPr lang="en-US" dirty="0"/>
              <a:t>vector&lt;type&gt; name(vector);	    // initializes from another vector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8B825E7-E641-40CA-BCFD-0E46A2F54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2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40"/>
    </mc:Choice>
    <mc:Fallback>
      <p:transition spd="slow" advTm="8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Accessing Vector elements</a:t>
            </a:r>
          </a:p>
          <a:p>
            <a:pPr lvl="1"/>
            <a:r>
              <a:rPr lang="en-US" dirty="0"/>
              <a:t>Just like arrays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2C8176-83B6-44A6-9592-BE95BFF690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762" b="36690"/>
          <a:stretch/>
        </p:blipFill>
        <p:spPr>
          <a:xfrm>
            <a:off x="864293" y="2070943"/>
            <a:ext cx="3707707" cy="28346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AFDC8F-FE90-4F41-A0E7-5A60A5F2D8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95" t="67277" r="62162" b="16414"/>
          <a:stretch/>
        </p:blipFill>
        <p:spPr>
          <a:xfrm>
            <a:off x="5332712" y="3052119"/>
            <a:ext cx="2327739" cy="169287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86B199-1578-43D5-BB97-32C157C94D8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45520" y="1910160"/>
              <a:ext cx="3828240" cy="3247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86B199-1578-43D5-BB97-32C157C94D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36160" y="1900800"/>
                <a:ext cx="3846960" cy="3266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577534-BF80-44AD-8CE1-5416E4045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26"/>
    </mc:Choice>
    <mc:Fallback>
      <p:transition spd="slow" advTm="86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F5ECA-482D-491E-B67D-15B57C86F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231"/>
          <a:stretch/>
        </p:blipFill>
        <p:spPr>
          <a:xfrm>
            <a:off x="425893" y="2740502"/>
            <a:ext cx="4906819" cy="35256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Accessing Vector elements</a:t>
            </a:r>
          </a:p>
          <a:p>
            <a:pPr lvl="1"/>
            <a:r>
              <a:rPr lang="en-US" dirty="0"/>
              <a:t>Size of the vector</a:t>
            </a:r>
          </a:p>
          <a:p>
            <a:pPr lvl="2"/>
            <a:r>
              <a:rPr lang="en-US" dirty="0" err="1"/>
              <a:t>objectName.size</a:t>
            </a:r>
            <a:r>
              <a:rPr lang="en-US" dirty="0"/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583EC-47DF-4688-A7D4-5088B99ACF43}"/>
              </a:ext>
            </a:extLst>
          </p:cNvPr>
          <p:cNvSpPr txBox="1"/>
          <p:nvPr/>
        </p:nvSpPr>
        <p:spPr>
          <a:xfrm>
            <a:off x="5535469" y="2410823"/>
            <a:ext cx="3109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Note: unsigned int because</a:t>
            </a:r>
          </a:p>
          <a:p>
            <a:r>
              <a:rPr lang="en-US" dirty="0">
                <a:solidFill>
                  <a:srgbClr val="0070C0"/>
                </a:solidFill>
              </a:rPr>
              <a:t>size() returns an unsigned int</a:t>
            </a:r>
          </a:p>
          <a:p>
            <a:r>
              <a:rPr lang="en-US" dirty="0">
                <a:solidFill>
                  <a:srgbClr val="0070C0"/>
                </a:solidFill>
              </a:rPr>
              <a:t>and the compiler whines about</a:t>
            </a:r>
          </a:p>
          <a:p>
            <a:r>
              <a:rPr lang="en-US" dirty="0">
                <a:solidFill>
                  <a:srgbClr val="0070C0"/>
                </a:solidFill>
              </a:rPr>
              <a:t>a mismatch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883980-0BC6-4600-AB38-1ED40D07DAC4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702315" y="3010988"/>
            <a:ext cx="2833154" cy="12753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79930265-418C-4D6C-A98C-0C742A30CC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595" t="83514" r="62162" b="13796"/>
          <a:stretch/>
        </p:blipFill>
        <p:spPr>
          <a:xfrm>
            <a:off x="5888298" y="4684658"/>
            <a:ext cx="2327739" cy="27922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D4E8FF2-65C2-42EB-BAFF-D0D4CBE4EF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75120" y="2459160"/>
              <a:ext cx="5652360" cy="3038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D4E8FF2-65C2-42EB-BAFF-D0D4CBE4EF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5760" y="2449800"/>
                <a:ext cx="5671080" cy="3057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BC86FEF-1CC2-48D0-A135-4D15DF0C4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1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10"/>
    </mc:Choice>
    <mc:Fallback>
      <p:transition spd="slow" advTm="9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Add/remove elements from a vector</a:t>
            </a:r>
          </a:p>
          <a:p>
            <a:pPr lvl="2"/>
            <a:r>
              <a:rPr lang="en-US" dirty="0" err="1"/>
              <a:t>objectName.push_back</a:t>
            </a:r>
            <a:r>
              <a:rPr lang="en-US" dirty="0"/>
              <a:t>() 	        // adds one element to vector</a:t>
            </a:r>
          </a:p>
          <a:p>
            <a:pPr lvl="2"/>
            <a:r>
              <a:rPr lang="en-US" dirty="0" err="1"/>
              <a:t>objectName.push_back</a:t>
            </a:r>
            <a:r>
              <a:rPr lang="en-US" dirty="0"/>
              <a:t>(value)     // adds element with value</a:t>
            </a:r>
          </a:p>
          <a:p>
            <a:pPr lvl="2"/>
            <a:r>
              <a:rPr lang="en-US" dirty="0" err="1"/>
              <a:t>objectName.pop_back</a:t>
            </a:r>
            <a:r>
              <a:rPr lang="en-US" dirty="0"/>
              <a:t>()	        // removes last element in vector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BCE41-AC9E-48E8-B35A-3D6BCE6603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54" t="68192" r="65405" b="15952"/>
          <a:stretch/>
        </p:blipFill>
        <p:spPr>
          <a:xfrm>
            <a:off x="5444362" y="3330747"/>
            <a:ext cx="1623703" cy="1442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64F162-00D5-45F1-BE16-BD4E8FC613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910"/>
          <a:stretch/>
        </p:blipFill>
        <p:spPr>
          <a:xfrm>
            <a:off x="628650" y="2986870"/>
            <a:ext cx="4499404" cy="34477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680694B-3EF6-4E41-BCBA-9472FFB11A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30200" y="3626280"/>
              <a:ext cx="4028400" cy="11404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680694B-3EF6-4E41-BCBA-9472FFB11A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20840" y="3616920"/>
                <a:ext cx="4047120" cy="1159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C488A8-7DA2-4DA7-B30C-7565FC68F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5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20"/>
    </mc:Choice>
    <mc:Fallback>
      <p:transition spd="slow" advTm="8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Passing vectors to functions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345F7-408D-4101-BDEC-B6A11D2A7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481"/>
          <a:stretch/>
        </p:blipFill>
        <p:spPr>
          <a:xfrm>
            <a:off x="728369" y="1792053"/>
            <a:ext cx="4683890" cy="46874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37390-FEBA-4A4A-A552-BF467F7B3D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3" t="68879" r="66622" b="21510"/>
          <a:stretch/>
        </p:blipFill>
        <p:spPr>
          <a:xfrm>
            <a:off x="5770606" y="3624419"/>
            <a:ext cx="1865870" cy="107351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904ABE3-024B-4203-B314-DB07E08670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11160" y="1640520"/>
              <a:ext cx="6306480" cy="39135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904ABE3-024B-4203-B314-DB07E08670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1800" y="1631160"/>
                <a:ext cx="6325200" cy="3932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EC0127-8FD7-47F1-8F26-2B80E2F21F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39"/>
    </mc:Choice>
    <mc:Fallback>
      <p:transition spd="slow" advTm="110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97A15-3D26-4D9A-A49B-ADA13C762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8" t="9455" r="26584" b="38667"/>
          <a:stretch/>
        </p:blipFill>
        <p:spPr>
          <a:xfrm>
            <a:off x="944880" y="854243"/>
            <a:ext cx="6600306" cy="576516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96E8CD-42D2-4EF0-AFFD-FB6175E17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80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00"/>
    </mc:Choice>
    <mc:Fallback>
      <p:transition spd="slow" advTm="1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DEAC-F39A-4534-A3DF-2ED3046B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C300BF-9677-4699-BED3-9F0184AE8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945C39-2F0B-4F7B-8385-2C901A9B5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78" t="61334" r="26584" b="2332"/>
          <a:stretch/>
        </p:blipFill>
        <p:spPr>
          <a:xfrm>
            <a:off x="944881" y="1619925"/>
            <a:ext cx="7570470" cy="46312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A68BEC-F26D-457E-AE34-DFAC7A017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644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5"/>
    </mc:Choice>
    <mc:Fallback>
      <p:transition spd="slow" advTm="8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11281</TotalTime>
  <Words>344</Words>
  <Application>Microsoft Office PowerPoint</Application>
  <PresentationFormat>On-screen Show (4:3)</PresentationFormat>
  <Paragraphs>65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Consolas</vt:lpstr>
      <vt:lpstr>Office Theme</vt:lpstr>
      <vt:lpstr>Vectors</vt:lpstr>
      <vt:lpstr>Vectors</vt:lpstr>
      <vt:lpstr>Vectors</vt:lpstr>
      <vt:lpstr>Vectors</vt:lpstr>
      <vt:lpstr>Vectors</vt:lpstr>
      <vt:lpstr>Vectors</vt:lpstr>
      <vt:lpstr>Vectors</vt:lpstr>
      <vt:lpstr>Vectors</vt:lpstr>
      <vt:lpstr>Vectors</vt:lpstr>
      <vt:lpstr>Vectors</vt:lpstr>
      <vt:lpstr>Vectors</vt:lpstr>
      <vt:lpstr>Vectors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</dc:creator>
  <cp:keywords/>
  <cp:lastModifiedBy>Johnson, Dr. Timothy</cp:lastModifiedBy>
  <cp:revision>432</cp:revision>
  <dcterms:created xsi:type="dcterms:W3CDTF">2016-05-09T17:50:46Z</dcterms:created>
  <dcterms:modified xsi:type="dcterms:W3CDTF">2020-03-31T20:43:05Z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AndYear">
    <vt:lpwstr>EE 3921 - Fall 2016</vt:lpwstr>
  </property>
</Properties>
</file>