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handoutMasterIdLst>
    <p:handoutMasterId r:id="rId16"/>
  </p:handoutMasterIdLst>
  <p:sldIdLst>
    <p:sldId id="384" r:id="rId2"/>
    <p:sldId id="399" r:id="rId3"/>
    <p:sldId id="398" r:id="rId4"/>
    <p:sldId id="396" r:id="rId5"/>
    <p:sldId id="397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395" r:id="rId1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88420" autoAdjust="0"/>
  </p:normalViewPr>
  <p:slideViewPr>
    <p:cSldViewPr>
      <p:cViewPr>
        <p:scale>
          <a:sx n="44" d="100"/>
          <a:sy n="44" d="100"/>
        </p:scale>
        <p:origin x="-2645" y="-8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15 May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For Later:</a:t>
            </a:r>
          </a:p>
          <a:p>
            <a:r>
              <a:rPr lang="en-US" altLang="en-US" dirty="0" smtClean="0"/>
              <a:t>http://www.qmatica.com/DataStructures/Trees/AVL/AVLTree.html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5/15/2014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CS-2852 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1mv3xBO" TargetMode="External"/><Relationship Id="rId2" Type="http://schemas.openxmlformats.org/officeDocument/2006/relationships/hyperlink" Target="http://www.polleverywhere.com/survey/CsCy7jNE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CS-2852</a:t>
            </a:r>
            <a:br>
              <a:rPr lang="en-US" altLang="en-US" dirty="0" smtClean="0"/>
            </a:br>
            <a:r>
              <a:rPr lang="en-US" altLang="en-US" dirty="0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>
          <a:xfrm>
            <a:off x="457200" y="1719262"/>
            <a:ext cx="8458200" cy="513873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Week 10, Class </a:t>
            </a:r>
            <a:r>
              <a:rPr lang="en-US" altLang="en-US" dirty="0" smtClean="0"/>
              <a:t>3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Final Announcement </a:t>
            </a:r>
            <a:r>
              <a:rPr lang="en-US" altLang="en-US" dirty="0" smtClean="0"/>
              <a:t>re. Final</a:t>
            </a:r>
          </a:p>
          <a:p>
            <a:pPr lvl="1"/>
            <a:r>
              <a:rPr lang="en-US" altLang="en-US" dirty="0" smtClean="0"/>
              <a:t>Choosing a Data </a:t>
            </a:r>
            <a:r>
              <a:rPr lang="en-US" altLang="en-US" dirty="0" smtClean="0"/>
              <a:t>Structure (Concluded)</a:t>
            </a:r>
          </a:p>
          <a:p>
            <a:pPr lvl="1"/>
            <a:r>
              <a:rPr lang="en-US" altLang="en-US" dirty="0" smtClean="0"/>
              <a:t>Poll Everywhere Survey &amp; Results</a:t>
            </a:r>
          </a:p>
          <a:p>
            <a:pPr lvl="1"/>
            <a:r>
              <a:rPr lang="en-US" altLang="en-US" dirty="0" smtClean="0"/>
              <a:t>Conclusion</a:t>
            </a:r>
          </a:p>
          <a:p>
            <a:pPr lvl="1"/>
            <a:r>
              <a:rPr lang="en-US" altLang="en-US" dirty="0" smtClean="0"/>
              <a:t>Class Climate Survey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marL="344487" lvl="1" indent="0">
              <a:buNone/>
            </a:pPr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Browser application, continued</a:t>
            </a:r>
          </a:p>
          <a:p>
            <a:r>
              <a:rPr lang="en-US" dirty="0" smtClean="0"/>
              <a:t>Save every page visited</a:t>
            </a:r>
          </a:p>
          <a:p>
            <a:r>
              <a:rPr lang="en-US" dirty="0" smtClean="0"/>
              <a:t>Look up pages to see if they are visited</a:t>
            </a:r>
          </a:p>
          <a:p>
            <a:r>
              <a:rPr lang="en-US" dirty="0" smtClean="0"/>
              <a:t>Remove old pages from the cache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0222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 Everywhere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www.polleverywhere.com/survey/CsCy7jNEP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http://bit.ly/1mv3xBO</a:t>
            </a:r>
            <a:endParaRPr lang="en-US" dirty="0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403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Climate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5448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827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General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85" y="2133600"/>
            <a:ext cx="8229600" cy="4411662"/>
          </a:xfrm>
        </p:spPr>
        <p:txBody>
          <a:bodyPr numCol="2">
            <a:normAutofit fontScale="70000" lnSpcReduction="20000"/>
          </a:bodyPr>
          <a:lstStyle/>
          <a:p>
            <a:pPr lvl="0"/>
            <a:r>
              <a:rPr lang="en-US" dirty="0" smtClean="0"/>
              <a:t>Do </a:t>
            </a:r>
            <a:r>
              <a:rPr lang="en-US" dirty="0"/>
              <a:t>not staple pages.</a:t>
            </a:r>
          </a:p>
          <a:p>
            <a:pPr lvl="0"/>
            <a:r>
              <a:rPr lang="en-US" dirty="0"/>
              <a:t>Put name on front of each sheet.</a:t>
            </a:r>
          </a:p>
          <a:p>
            <a:pPr lvl="0"/>
            <a:r>
              <a:rPr lang="en-US" dirty="0"/>
              <a:t>Answers to Big-O problems should be given in terms of </a:t>
            </a:r>
            <a:r>
              <a:rPr lang="en-US" b="1" dirty="0"/>
              <a:t>n</a:t>
            </a:r>
            <a:r>
              <a:rPr lang="en-US" dirty="0"/>
              <a:t>, where </a:t>
            </a:r>
            <a:r>
              <a:rPr lang="en-US" b="1" dirty="0"/>
              <a:t>n</a:t>
            </a:r>
            <a:r>
              <a:rPr lang="en-US" dirty="0"/>
              <a:t> is the size of the collection on which the operation(s) are operating.  Unless otherwise noted, give the worst-case Big-O.</a:t>
            </a:r>
          </a:p>
          <a:p>
            <a:pPr lvl="0"/>
            <a:r>
              <a:rPr lang="en-US" dirty="0"/>
              <a:t>You should assume that all imports are there (you don’t need to worry about them).</a:t>
            </a:r>
          </a:p>
          <a:p>
            <a:pPr lvl="0"/>
            <a:r>
              <a:rPr lang="en-US" dirty="0"/>
              <a:t>You do not need to document your code.</a:t>
            </a:r>
          </a:p>
          <a:p>
            <a:pPr lvl="0"/>
            <a:r>
              <a:rPr lang="en-US" dirty="0"/>
              <a:t>Do work for a problem only on its sheet(s).  Extra sheets may be used, but each sheet may only contain work for a single problem.</a:t>
            </a:r>
          </a:p>
          <a:p>
            <a:pPr lvl="0"/>
            <a:r>
              <a:rPr lang="en-US" dirty="0"/>
              <a:t>If need additional space to show your work, be sure to write them on additional pages provided by your instructor.</a:t>
            </a:r>
          </a:p>
          <a:p>
            <a:pPr lvl="0"/>
            <a:r>
              <a:rPr lang="en-US" dirty="0"/>
              <a:t>Show all work so that partial credit can be given.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5815" y="1447800"/>
            <a:ext cx="922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Allowed materials: Writing Utensil</a:t>
            </a:r>
          </a:p>
          <a:p>
            <a:pPr algn="ctr"/>
            <a:r>
              <a:rPr lang="en-US" b="1" dirty="0"/>
              <a:t>No sharing of materials.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We Have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err="1" smtClean="0"/>
              <a:t>LinkedList</a:t>
            </a:r>
            <a:endParaRPr lang="en-US" dirty="0" smtClean="0"/>
          </a:p>
          <a:p>
            <a:r>
              <a:rPr lang="en-US" dirty="0" smtClean="0"/>
              <a:t>Stack</a:t>
            </a:r>
          </a:p>
          <a:p>
            <a:r>
              <a:rPr lang="en-US" dirty="0" smtClean="0"/>
              <a:t>Queue</a:t>
            </a:r>
          </a:p>
          <a:p>
            <a:r>
              <a:rPr lang="en-US" dirty="0" smtClean="0"/>
              <a:t>Binary Tree</a:t>
            </a:r>
          </a:p>
          <a:p>
            <a:pPr lvl="1"/>
            <a:r>
              <a:rPr lang="en-US" dirty="0" smtClean="0"/>
              <a:t>Huffman Coding Tree</a:t>
            </a:r>
          </a:p>
          <a:p>
            <a:pPr lvl="1"/>
            <a:r>
              <a:rPr lang="en-US" dirty="0" smtClean="0"/>
              <a:t>Morse Code Tree</a:t>
            </a:r>
          </a:p>
          <a:p>
            <a:pPr lvl="1"/>
            <a:r>
              <a:rPr lang="en-US" dirty="0" smtClean="0"/>
              <a:t>Expression Tree</a:t>
            </a:r>
          </a:p>
          <a:p>
            <a:r>
              <a:rPr lang="en-US" dirty="0" smtClean="0"/>
              <a:t>Binary Search Tree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nbalanced</a:t>
            </a:r>
          </a:p>
          <a:p>
            <a:pPr lvl="1"/>
            <a:r>
              <a:rPr lang="en-US" dirty="0" smtClean="0"/>
              <a:t>AVL Tree</a:t>
            </a:r>
          </a:p>
          <a:p>
            <a:pPr lvl="1"/>
            <a:r>
              <a:rPr lang="en-US" dirty="0" smtClean="0"/>
              <a:t>Red-Black Tree</a:t>
            </a:r>
          </a:p>
          <a:p>
            <a:r>
              <a:rPr lang="en-US" dirty="0" err="1" smtClean="0"/>
              <a:t>Hashtables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ones we haven’t...</a:t>
            </a:r>
          </a:p>
          <a:p>
            <a:r>
              <a:rPr lang="en-US" dirty="0" smtClean="0"/>
              <a:t>Skip Lists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62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We Have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dirty="0" smtClean="0"/>
              <a:t>Java API</a:t>
            </a:r>
          </a:p>
          <a:p>
            <a:r>
              <a:rPr lang="en-US" dirty="0" smtClean="0"/>
              <a:t>Collection</a:t>
            </a:r>
          </a:p>
          <a:p>
            <a:pPr lvl="1"/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Set</a:t>
            </a:r>
          </a:p>
          <a:p>
            <a:pPr lvl="1"/>
            <a:r>
              <a:rPr lang="en-US" dirty="0"/>
              <a:t>Queue</a:t>
            </a:r>
            <a:endParaRPr lang="en-US" dirty="0" smtClean="0"/>
          </a:p>
          <a:p>
            <a:r>
              <a:rPr lang="en-US" dirty="0" smtClean="0"/>
              <a:t>Map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“Pure” interfaces</a:t>
            </a:r>
          </a:p>
          <a:p>
            <a:r>
              <a:rPr lang="en-US" dirty="0" smtClean="0"/>
              <a:t>Queue</a:t>
            </a:r>
          </a:p>
          <a:p>
            <a:r>
              <a:rPr lang="en-US" dirty="0" smtClean="0"/>
              <a:t>Stack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88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You’ve build on the foundation of SE1011 and SE1021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59198"/>
            <a:ext cx="2743200" cy="167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53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 adventure is just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061050"/>
            <a:ext cx="2738705" cy="507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59198"/>
            <a:ext cx="2743200" cy="167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082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Browser application, continued</a:t>
            </a:r>
          </a:p>
          <a:p>
            <a:r>
              <a:rPr lang="en-US" dirty="0" smtClean="0"/>
              <a:t>Save every page visited</a:t>
            </a:r>
          </a:p>
          <a:p>
            <a:r>
              <a:rPr lang="en-US" dirty="0" smtClean="0"/>
              <a:t>Look up pages to see if they are visited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235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Browser application, continued</a:t>
            </a:r>
          </a:p>
          <a:p>
            <a:r>
              <a:rPr lang="en-US" dirty="0" smtClean="0"/>
              <a:t>Save every page visited</a:t>
            </a:r>
          </a:p>
          <a:p>
            <a:r>
              <a:rPr lang="en-US" strike="sngStrike" dirty="0" smtClean="0"/>
              <a:t>Look up pages to see if they are visited</a:t>
            </a:r>
          </a:p>
          <a:p>
            <a:r>
              <a:rPr lang="en-US" dirty="0" smtClean="0"/>
              <a:t>Remove old pages from the cache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2698212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23709</TotalTime>
  <Words>529</Words>
  <Application>Microsoft Office PowerPoint</Application>
  <PresentationFormat>On-screen Show (4:3)</PresentationFormat>
  <Paragraphs>139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2_Network</vt:lpstr>
      <vt:lpstr>CS-2852 Data Structures</vt:lpstr>
      <vt:lpstr>Final Exam</vt:lpstr>
      <vt:lpstr>Final General Instructions</vt:lpstr>
      <vt:lpstr>Data Structures We Have Learned</vt:lpstr>
      <vt:lpstr>Interfaces We Have Learned</vt:lpstr>
      <vt:lpstr>You’ve build on the foundation of SE1011 and SE1021</vt:lpstr>
      <vt:lpstr>But the adventure is just beginning</vt:lpstr>
      <vt:lpstr>Consider this challenge</vt:lpstr>
      <vt:lpstr>Consider this challenge</vt:lpstr>
      <vt:lpstr>Consider this challenge</vt:lpstr>
      <vt:lpstr>Poll Everywhere Survey</vt:lpstr>
      <vt:lpstr>Class Climate Evaluations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</cp:lastModifiedBy>
  <cp:revision>1222</cp:revision>
  <cp:lastPrinted>2014-03-10T12:46:22Z</cp:lastPrinted>
  <dcterms:created xsi:type="dcterms:W3CDTF">1999-09-06T21:32:20Z</dcterms:created>
  <dcterms:modified xsi:type="dcterms:W3CDTF">2014-05-15T12:59:05Z</dcterms:modified>
</cp:coreProperties>
</file>