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3300" autoAdjust="0"/>
  </p:normalViewPr>
  <p:slideViewPr>
    <p:cSldViewPr>
      <p:cViewPr>
        <p:scale>
          <a:sx n="44" d="100"/>
          <a:sy n="44" d="100"/>
        </p:scale>
        <p:origin x="-2678" y="-6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- Package-Level Visibility</a:t>
            </a:r>
          </a:p>
          <a:p>
            <a:r>
              <a:rPr lang="en-US" altLang="en-US" dirty="0" smtClean="0"/>
              <a:t>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HW / in-class</a:t>
            </a:r>
            <a:r>
              <a:rPr lang="en-US" altLang="en-US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  <a:p>
            <a:endParaRPr lang="en-US" altLang="en-US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4/3/2014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66A0E-E9B0-4C81-973D-13FD66BA4C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62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E792-97C5-41EF-8D12-61C518143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8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1292-4342-441F-BE08-881BDD097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5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60B7-6971-4D50-A5B3-35C6256F10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42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Design 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3DF1-13F7-4EBE-BF06-D24B51260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5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930C-4DA7-47E9-A397-933668CE5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25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34DE-5373-475B-B74E-8697082D7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38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0342-402D-4705-8006-2E1B3F077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64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710E-72E2-4FFF-B6A5-EB51B6EF9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6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0" r:id="rId1"/>
    <p:sldLayoutId id="2147485031" r:id="rId2"/>
    <p:sldLayoutId id="2147485032" r:id="rId3"/>
    <p:sldLayoutId id="2147485033" r:id="rId4"/>
    <p:sldLayoutId id="2147485034" r:id="rId5"/>
    <p:sldLayoutId id="2147485035" r:id="rId6"/>
    <p:sldLayoutId id="2147485036" r:id="rId7"/>
    <p:sldLayoutId id="2147485037" r:id="rId8"/>
    <p:sldLayoutId id="2147485038" r:id="rId9"/>
    <p:sldLayoutId id="2147485039" r:id="rId10"/>
    <p:sldLayoutId id="214748504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4, Class 3 – </a:t>
            </a:r>
            <a:r>
              <a:rPr lang="en-US" altLang="en-US" dirty="0" err="1" smtClean="0"/>
              <a:t>LinkedLists</a:t>
            </a:r>
            <a:r>
              <a:rPr lang="en-US" altLang="en-US" dirty="0" smtClean="0"/>
              <a:t> and Stacks</a:t>
            </a:r>
          </a:p>
          <a:p>
            <a:pPr lvl="2"/>
            <a:r>
              <a:rPr lang="en-US" altLang="en-US" dirty="0" smtClean="0"/>
              <a:t>Linked </a:t>
            </a:r>
            <a:r>
              <a:rPr lang="en-US" altLang="en-US" dirty="0" smtClean="0"/>
              <a:t>Lists</a:t>
            </a:r>
          </a:p>
          <a:p>
            <a:pPr lvl="2"/>
            <a:r>
              <a:rPr lang="en-US" altLang="en-US" dirty="0" smtClean="0"/>
              <a:t>Implementation</a:t>
            </a:r>
          </a:p>
          <a:p>
            <a:pPr lvl="2"/>
            <a:r>
              <a:rPr lang="en-US" altLang="en-US" dirty="0" smtClean="0"/>
              <a:t>Implementing Iterators</a:t>
            </a:r>
          </a:p>
          <a:p>
            <a:pPr lvl="1"/>
            <a:r>
              <a:rPr lang="en-US" altLang="en-US" smtClean="0"/>
              <a:t>Stacks (Not covered)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Definition</a:t>
            </a:r>
          </a:p>
          <a:p>
            <a:pPr lvl="2"/>
            <a:r>
              <a:rPr lang="en-US" altLang="en-US" dirty="0" smtClean="0"/>
              <a:t>Implementing with a </a:t>
            </a:r>
            <a:r>
              <a:rPr lang="en-US" altLang="en-US" dirty="0" err="1" smtClean="0"/>
              <a:t>LinkedList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Implementing with an </a:t>
            </a:r>
            <a:r>
              <a:rPr lang="en-US" altLang="en-US" dirty="0" err="1" smtClean="0"/>
              <a:t>ArrayList</a:t>
            </a:r>
            <a:endParaRPr lang="en-US" altLang="en-US" dirty="0" smtClean="0"/>
          </a:p>
          <a:p>
            <a:r>
              <a:rPr lang="en-US" altLang="en-US" dirty="0" smtClean="0"/>
              <a:t>Tomorrow: Quiz</a:t>
            </a:r>
          </a:p>
          <a:p>
            <a:pPr lvl="1"/>
            <a:r>
              <a:rPr lang="en-US" altLang="en-US" dirty="0" smtClean="0"/>
              <a:t>O(f(n)) for </a:t>
            </a:r>
            <a:r>
              <a:rPr lang="en-US" altLang="en-US" dirty="0" err="1" smtClean="0"/>
              <a:t>ArrayList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dirty="0" err="1" smtClean="0"/>
              <a:t>LinkedList</a:t>
            </a: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19660</TotalTime>
  <Words>100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2_Network</vt:lpstr>
      <vt:lpstr>CS-2852 Data Structures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1133</cp:revision>
  <cp:lastPrinted>2014-03-10T12:46:22Z</cp:lastPrinted>
  <dcterms:created xsi:type="dcterms:W3CDTF">1999-09-06T21:32:20Z</dcterms:created>
  <dcterms:modified xsi:type="dcterms:W3CDTF">2014-04-03T15:20:18Z</dcterms:modified>
</cp:coreProperties>
</file>