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"/>
  </p:notesMasterIdLst>
  <p:handoutMasterIdLst>
    <p:handoutMasterId r:id="rId6"/>
  </p:handoutMasterIdLst>
  <p:sldIdLst>
    <p:sldId id="384" r:id="rId2"/>
    <p:sldId id="394" r:id="rId3"/>
    <p:sldId id="395" r:id="rId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73341" autoAdjust="0"/>
  </p:normalViewPr>
  <p:slideViewPr>
    <p:cSldViewPr>
      <p:cViewPr>
        <p:scale>
          <a:sx n="44" d="100"/>
          <a:sy n="44" d="100"/>
        </p:scale>
        <p:origin x="-2645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April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Introductions:</a:t>
            </a:r>
          </a:p>
          <a:p>
            <a:r>
              <a:rPr lang="en-US" altLang="en-US" dirty="0" smtClean="0"/>
              <a:t> - Review</a:t>
            </a:r>
          </a:p>
          <a:p>
            <a:r>
              <a:rPr lang="en-US" altLang="en-US" dirty="0" smtClean="0"/>
              <a:t> - One new intro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Print 1-6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Package-Level Visibility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4/16/2014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Week 6, Class 2 – </a:t>
            </a:r>
            <a:r>
              <a:rPr lang="en-US" altLang="en-US" dirty="0" smtClean="0"/>
              <a:t>Trees</a:t>
            </a:r>
          </a:p>
          <a:p>
            <a:pPr lvl="1"/>
            <a:r>
              <a:rPr lang="en-US" altLang="en-US" dirty="0" smtClean="0"/>
              <a:t>Exam announcement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Why Binary Search Trees</a:t>
            </a:r>
          </a:p>
          <a:p>
            <a:pPr lvl="1"/>
            <a:r>
              <a:rPr lang="en-US" altLang="en-US" dirty="0" smtClean="0"/>
              <a:t>Tree Terms</a:t>
            </a:r>
          </a:p>
          <a:p>
            <a:pPr lvl="1"/>
            <a:r>
              <a:rPr lang="en-US" altLang="en-US" dirty="0" smtClean="0"/>
              <a:t>Implementing Binary Search Tree – add</a:t>
            </a:r>
          </a:p>
          <a:p>
            <a:pPr lvl="1"/>
            <a:r>
              <a:rPr lang="en-US" altLang="en-US" dirty="0" smtClean="0"/>
              <a:t>Practicing recursion: </a:t>
            </a:r>
            <a:r>
              <a:rPr lang="en-US" altLang="en-US" dirty="0" err="1" smtClean="0"/>
              <a:t>tre</a:t>
            </a:r>
            <a:r>
              <a:rPr lang="en-US" altLang="en-US" dirty="0" err="1" smtClean="0"/>
              <a:t>e.add</a:t>
            </a:r>
            <a:r>
              <a:rPr lang="en-US" altLang="en-US" dirty="0" smtClean="0"/>
              <a:t> recursively.</a:t>
            </a:r>
            <a:endParaRPr lang="en-US" altLang="en-US" dirty="0" smtClean="0"/>
          </a:p>
          <a:p>
            <a:r>
              <a:rPr lang="en-US" altLang="en-US" dirty="0" smtClean="0"/>
              <a:t>Tomorrow </a:t>
            </a:r>
            <a:r>
              <a:rPr lang="en-US" altLang="en-US" dirty="0" smtClean="0"/>
              <a:t>(Thursday)</a:t>
            </a:r>
          </a:p>
          <a:p>
            <a:pPr lvl="1"/>
            <a:r>
              <a:rPr lang="en-US" altLang="en-US" dirty="0"/>
              <a:t>Quiz</a:t>
            </a:r>
          </a:p>
          <a:p>
            <a:pPr lvl="1"/>
            <a:r>
              <a:rPr lang="en-US" altLang="en-US" dirty="0" smtClean="0"/>
              <a:t>Lab 5 Demo</a:t>
            </a:r>
          </a:p>
          <a:p>
            <a:pPr lvl="1"/>
            <a:r>
              <a:rPr lang="en-US" altLang="en-US" dirty="0" smtClean="0"/>
              <a:t>Lab 6</a:t>
            </a:r>
          </a:p>
          <a:p>
            <a:pPr lvl="1"/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Topics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Drawing a UML diagram – instance reference variable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725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20228</TotalTime>
  <Words>141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2_Network</vt:lpstr>
      <vt:lpstr>CS-2852 Data Structures</vt:lpstr>
      <vt:lpstr>Quiz Topics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1169</cp:revision>
  <cp:lastPrinted>2014-03-10T12:46:22Z</cp:lastPrinted>
  <dcterms:created xsi:type="dcterms:W3CDTF">1999-09-06T21:32:20Z</dcterms:created>
  <dcterms:modified xsi:type="dcterms:W3CDTF">2014-04-16T12:58:40Z</dcterms:modified>
</cp:coreProperties>
</file>