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"/>
  </p:notesMasterIdLst>
  <p:handoutMasterIdLst>
    <p:handoutMasterId r:id="rId5"/>
  </p:handoutMasterIdLst>
  <p:sldIdLst>
    <p:sldId id="384" r:id="rId2"/>
    <p:sldId id="395" r:id="rId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73341" autoAdjust="0"/>
  </p:normalViewPr>
  <p:slideViewPr>
    <p:cSldViewPr>
      <p:cViewPr>
        <p:scale>
          <a:sx n="44" d="100"/>
          <a:sy n="44" d="100"/>
        </p:scale>
        <p:origin x="-619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29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22 April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4/22/2014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TODO</a:t>
            </a:r>
          </a:p>
          <a:p>
            <a:r>
              <a:rPr lang="en-US" altLang="en-US" dirty="0" smtClean="0"/>
              <a:t> - Make practice exam</a:t>
            </a:r>
          </a:p>
          <a:p>
            <a:r>
              <a:rPr lang="en-US" altLang="en-US" baseline="0" dirty="0" smtClean="0"/>
              <a:t>    - Memory-map example problem</a:t>
            </a:r>
          </a:p>
          <a:p>
            <a:r>
              <a:rPr lang="en-US" altLang="en-US" baseline="0" dirty="0" smtClean="0"/>
              <a:t>    - Prior exam problems</a:t>
            </a:r>
          </a:p>
          <a:p>
            <a:r>
              <a:rPr lang="en-US" altLang="en-US" baseline="0" dirty="0" smtClean="0"/>
              <a:t>    - Code-writing problems</a:t>
            </a:r>
          </a:p>
          <a:p>
            <a:r>
              <a:rPr lang="en-US" altLang="en-US" baseline="0" dirty="0" smtClean="0"/>
              <a:t> - Polish test code presentation</a:t>
            </a:r>
          </a:p>
          <a:p>
            <a:r>
              <a:rPr lang="en-US" altLang="en-US" baseline="0" dirty="0" smtClean="0"/>
              <a:t> - Send out grade report</a:t>
            </a: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Perhaps </a:t>
            </a:r>
            <a:r>
              <a:rPr lang="en-US" altLang="en-US" dirty="0" smtClean="0"/>
              <a:t>Later</a:t>
            </a:r>
          </a:p>
          <a:p>
            <a:r>
              <a:rPr lang="en-US" altLang="en-US" dirty="0" smtClean="0"/>
              <a:t> - </a:t>
            </a:r>
            <a:r>
              <a:rPr lang="en-US" altLang="en-US" dirty="0" smtClean="0"/>
              <a:t>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4/22/2014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3" r:id="rId1"/>
    <p:sldLayoutId id="2147485031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Week </a:t>
            </a:r>
            <a:r>
              <a:rPr lang="en-US" altLang="en-US" dirty="0" smtClean="0"/>
              <a:t>7, </a:t>
            </a:r>
            <a:r>
              <a:rPr lang="en-US" altLang="en-US" dirty="0" smtClean="0"/>
              <a:t>Class 2 – </a:t>
            </a:r>
            <a:r>
              <a:rPr lang="en-US" altLang="en-US" dirty="0" smtClean="0"/>
              <a:t>Review</a:t>
            </a:r>
            <a:endParaRPr lang="en-US" altLang="en-US" dirty="0" smtClean="0"/>
          </a:p>
          <a:p>
            <a:pPr lvl="1"/>
            <a:r>
              <a:rPr lang="en-US" altLang="en-US" dirty="0"/>
              <a:t>Test code</a:t>
            </a:r>
          </a:p>
          <a:p>
            <a:pPr lvl="1"/>
            <a:r>
              <a:rPr lang="en-US" altLang="en-US" dirty="0" smtClean="0"/>
              <a:t>General Questions</a:t>
            </a:r>
          </a:p>
          <a:p>
            <a:pPr lvl="1"/>
            <a:r>
              <a:rPr lang="en-US" altLang="en-US" dirty="0" smtClean="0"/>
              <a:t>Practice Exam</a:t>
            </a:r>
            <a:endParaRPr lang="en-US" altLang="en-US" dirty="0" smtClean="0"/>
          </a:p>
          <a:p>
            <a:r>
              <a:rPr lang="en-US" altLang="en-US" dirty="0" smtClean="0"/>
              <a:t>Tomorrow (Thursday)</a:t>
            </a:r>
          </a:p>
          <a:p>
            <a:pPr lvl="1"/>
            <a:r>
              <a:rPr lang="en-US" altLang="en-US" dirty="0"/>
              <a:t>Quiz</a:t>
            </a:r>
          </a:p>
          <a:p>
            <a:pPr lvl="1"/>
            <a:r>
              <a:rPr lang="en-US" altLang="en-US" dirty="0" smtClean="0"/>
              <a:t>Lab 5 Demo</a:t>
            </a:r>
          </a:p>
          <a:p>
            <a:pPr lvl="1"/>
            <a:r>
              <a:rPr lang="en-US" altLang="en-US" dirty="0" smtClean="0"/>
              <a:t>Lab </a:t>
            </a:r>
            <a:r>
              <a:rPr lang="en-US" altLang="en-US" dirty="0" smtClean="0"/>
              <a:t>6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5495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20232</TotalTime>
  <Words>118</Words>
  <Application>Microsoft Office PowerPoint</Application>
  <PresentationFormat>On-screen Show (4:3)</PresentationFormat>
  <Paragraphs>35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2_Network</vt:lpstr>
      <vt:lpstr>CS-2852 Data Structures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1170</cp:revision>
  <cp:lastPrinted>2014-03-10T12:46:22Z</cp:lastPrinted>
  <dcterms:created xsi:type="dcterms:W3CDTF">1999-09-06T21:32:20Z</dcterms:created>
  <dcterms:modified xsi:type="dcterms:W3CDTF">2014-04-22T22:10:19Z</dcterms:modified>
</cp:coreProperties>
</file>