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4"/>
  </p:notesMasterIdLst>
  <p:handoutMasterIdLst>
    <p:handoutMasterId r:id="rId5"/>
  </p:handoutMasterIdLst>
  <p:sldIdLst>
    <p:sldId id="384" r:id="rId2"/>
    <p:sldId id="395" r:id="rId3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06" autoAdjust="0"/>
    <p:restoredTop sz="73341" autoAdjust="0"/>
  </p:normalViewPr>
  <p:slideViewPr>
    <p:cSldViewPr>
      <p:cViewPr>
        <p:scale>
          <a:sx n="44" d="100"/>
          <a:sy n="44" d="100"/>
        </p:scale>
        <p:origin x="-922" y="-4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29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363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25 April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363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08675B6-9F8F-4469-BFFB-4D5EDC416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243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02B90E0-E88E-44BD-8C2E-CAC11645AFA7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4484688"/>
            <a:ext cx="5202238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69375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69375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8136FFCC-A219-439D-8C75-3FFE1E322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271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673100"/>
            <a:ext cx="4903788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06457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TODO</a:t>
            </a:r>
          </a:p>
          <a:p>
            <a:r>
              <a:rPr lang="en-US" altLang="en-US" dirty="0" smtClean="0"/>
              <a:t> - Make practice exam</a:t>
            </a:r>
          </a:p>
          <a:p>
            <a:r>
              <a:rPr lang="en-US" altLang="en-US" baseline="0" dirty="0" smtClean="0"/>
              <a:t>    - Memory-map example problem</a:t>
            </a:r>
          </a:p>
          <a:p>
            <a:r>
              <a:rPr lang="en-US" altLang="en-US" baseline="0" dirty="0" smtClean="0"/>
              <a:t>    - Prior exam problems</a:t>
            </a:r>
          </a:p>
          <a:p>
            <a:r>
              <a:rPr lang="en-US" altLang="en-US" baseline="0" dirty="0" smtClean="0"/>
              <a:t>    - Code-writing problems</a:t>
            </a:r>
          </a:p>
          <a:p>
            <a:r>
              <a:rPr lang="en-US" altLang="en-US" baseline="0" dirty="0" smtClean="0"/>
              <a:t> - Polish test code presentation</a:t>
            </a:r>
          </a:p>
          <a:p>
            <a:r>
              <a:rPr lang="en-US" altLang="en-US" baseline="0" dirty="0" smtClean="0"/>
              <a:t> - Send out grade report</a:t>
            </a:r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Perhaps Later</a:t>
            </a:r>
          </a:p>
          <a:p>
            <a:r>
              <a:rPr lang="en-US" altLang="en-US" dirty="0" smtClean="0"/>
              <a:t> - Using generics</a:t>
            </a:r>
          </a:p>
          <a:p>
            <a:r>
              <a:rPr lang="en-US" altLang="en-US" dirty="0" smtClean="0"/>
              <a:t>         - Casting Thing&lt;Circle&gt; to Thing&lt;Shape&gt; or vice-versa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For future </a:t>
            </a:r>
            <a:r>
              <a:rPr lang="en-US" altLang="en-US" b="1" dirty="0" smtClean="0"/>
              <a:t>HW / in-class</a:t>
            </a:r>
            <a:r>
              <a:rPr lang="en-US" altLang="en-US" b="1" baseline="0" dirty="0" smtClean="0"/>
              <a:t> exercises</a:t>
            </a:r>
          </a:p>
          <a:p>
            <a:r>
              <a:rPr lang="en-US" altLang="en-US" baseline="0" dirty="0" smtClean="0"/>
              <a:t> - </a:t>
            </a:r>
            <a:r>
              <a:rPr lang="en-US" altLang="en-US" dirty="0" smtClean="0"/>
              <a:t>Draw </a:t>
            </a:r>
            <a:r>
              <a:rPr lang="en-US" altLang="en-US" baseline="0" dirty="0" smtClean="0"/>
              <a:t>detailed memory-map diagrams of linked-lists and </a:t>
            </a:r>
            <a:r>
              <a:rPr lang="en-US" altLang="en-US" baseline="0" dirty="0" err="1" smtClean="0"/>
              <a:t>ArrayLists</a:t>
            </a:r>
            <a:endParaRPr lang="en-US" altLang="en-US" baseline="0" dirty="0" smtClean="0"/>
          </a:p>
          <a:p>
            <a:endParaRPr lang="en-US" altLang="en-US" baseline="0" dirty="0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A04F7D-C497-40C5-8770-B81CC2EEC387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4/25/2014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CE8897-F131-4734-A726-4C4C789ED030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CS-2852 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  <a:p>
            <a:pPr>
              <a:defRPr/>
            </a:pPr>
            <a:r>
              <a:rPr lang="en-US" altLang="en-US" dirty="0"/>
              <a:t>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C5915-B277-47BF-A522-CF197A24A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13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EE110-468E-4B3C-9584-7A6BE92799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900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DEEFE2BE-0925-4414-90BB-00CF8F43E0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33" r:id="rId1"/>
    <p:sldLayoutId id="2147485031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soe.us/taylor/tutorial/se1021/fileI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oracle.com/javase/7/docs/api/java/util/Collections.html#binarySearch(java.util.List, T)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CS-2852</a:t>
            </a:r>
            <a:br>
              <a:rPr lang="en-US" altLang="en-US" smtClean="0"/>
            </a:br>
            <a:r>
              <a:rPr lang="en-US" altLang="en-US" smtClean="0"/>
              <a:t>Data Structures</a:t>
            </a:r>
          </a:p>
        </p:txBody>
      </p:sp>
      <p:sp>
        <p:nvSpPr>
          <p:cNvPr id="1024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Week 7, </a:t>
            </a:r>
            <a:r>
              <a:rPr lang="en-US" altLang="en-US" dirty="0" smtClean="0"/>
              <a:t>Lab </a:t>
            </a:r>
            <a:r>
              <a:rPr lang="en-US" altLang="en-US" dirty="0" err="1" smtClean="0"/>
              <a:t>Annoucements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Return Exam 2</a:t>
            </a:r>
          </a:p>
          <a:p>
            <a:pPr lvl="1"/>
            <a:r>
              <a:rPr lang="en-US" altLang="en-US" dirty="0" smtClean="0"/>
              <a:t>Drop Deadline is Monday</a:t>
            </a:r>
          </a:p>
          <a:p>
            <a:pPr lvl="1"/>
            <a:r>
              <a:rPr lang="en-US" altLang="en-US" dirty="0"/>
              <a:t>Throwing </a:t>
            </a:r>
            <a:r>
              <a:rPr lang="en-US" altLang="en-US" dirty="0" smtClean="0"/>
              <a:t>useful exceptions – include message</a:t>
            </a:r>
            <a:endParaRPr lang="en-US" altLang="en-US" dirty="0"/>
          </a:p>
          <a:p>
            <a:pPr lvl="1"/>
            <a:r>
              <a:rPr lang="en-US" altLang="en-US" dirty="0" smtClean="0">
                <a:hlinkClick r:id="rId3"/>
              </a:rPr>
              <a:t>Try/using (Dr. Taylor’s File I/O page)</a:t>
            </a:r>
          </a:p>
          <a:p>
            <a:pPr lvl="1"/>
            <a:r>
              <a:rPr lang="en-US" altLang="en-US" dirty="0" smtClean="0"/>
              <a:t>Generics</a:t>
            </a:r>
          </a:p>
          <a:p>
            <a:pPr lvl="1"/>
            <a:r>
              <a:rPr lang="en-US" altLang="en-US" dirty="0" err="1" smtClean="0">
                <a:hlinkClick r:id="rId4"/>
              </a:rPr>
              <a:t>Collections.binarySearch</a:t>
            </a:r>
            <a:r>
              <a:rPr lang="en-US" altLang="en-US" dirty="0" smtClean="0">
                <a:hlinkClick r:id="rId4"/>
              </a:rPr>
              <a:t>()</a:t>
            </a:r>
            <a:r>
              <a:rPr lang="en-US" altLang="en-US" dirty="0" smtClean="0"/>
              <a:t> (Java API)</a:t>
            </a:r>
            <a:endParaRPr lang="en-US" altLang="en-US" dirty="0"/>
          </a:p>
          <a:p>
            <a:pPr lvl="1"/>
            <a:r>
              <a:rPr lang="en-US" altLang="en-US" dirty="0" smtClean="0"/>
              <a:t>Early returns</a:t>
            </a:r>
            <a:endParaRPr lang="en-US" altLang="en-US" dirty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CS-2852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Slide style: Dr. Hornick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A334A66-4E22-4238-9C8E-9AD0DCC7FF4B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 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C5915-B277-47BF-A522-CF197A24A43A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325495"/>
      </p:ext>
    </p:extLst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20241</TotalTime>
  <Words>131</Words>
  <Application>Microsoft Office PowerPoint</Application>
  <PresentationFormat>On-screen Show (4:3)</PresentationFormat>
  <Paragraphs>35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2_Network</vt:lpstr>
      <vt:lpstr>CS-2852 Data Structures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1173</cp:revision>
  <cp:lastPrinted>2014-03-10T12:46:22Z</cp:lastPrinted>
  <dcterms:created xsi:type="dcterms:W3CDTF">1999-09-06T21:32:20Z</dcterms:created>
  <dcterms:modified xsi:type="dcterms:W3CDTF">2014-04-25T12:51:39Z</dcterms:modified>
</cp:coreProperties>
</file>