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6"/>
  </p:notesMasterIdLst>
  <p:handoutMasterIdLst>
    <p:handoutMasterId r:id="rId7"/>
  </p:handoutMasterIdLst>
  <p:sldIdLst>
    <p:sldId id="384" r:id="rId2"/>
    <p:sldId id="400" r:id="rId3"/>
    <p:sldId id="399" r:id="rId4"/>
    <p:sldId id="395" r:id="rId5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A0075"/>
    <a:srgbClr val="5600AC"/>
    <a:srgbClr val="34006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06" autoAdjust="0"/>
    <p:restoredTop sz="73341" autoAdjust="0"/>
  </p:normalViewPr>
  <p:slideViewPr>
    <p:cSldViewPr>
      <p:cViewPr>
        <p:scale>
          <a:sx n="44" d="100"/>
          <a:sy n="44" d="100"/>
        </p:scale>
        <p:origin x="-2630" y="-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363" y="0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3 May 2014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738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363" y="8948738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08675B6-9F8F-4469-BFFB-4D5EDC416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7243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61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200" y="0"/>
            <a:ext cx="3119438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02B90E0-E88E-44BD-8C2E-CAC11645AFA7}" type="datetime1">
              <a:rPr lang="en-US"/>
              <a:pPr>
                <a:defRPr/>
              </a:pPr>
              <a:t>5/3/2014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200" y="4484688"/>
            <a:ext cx="5202238" cy="426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69375"/>
            <a:ext cx="312261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200" y="8969375"/>
            <a:ext cx="3119438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8136FFCC-A219-439D-8C75-3FFE1E322D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271" name="Picture 8"/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25" y="673100"/>
            <a:ext cx="4903788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206457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TODO</a:t>
            </a:r>
          </a:p>
          <a:p>
            <a:r>
              <a:rPr lang="en-US" altLang="en-US" dirty="0" smtClean="0"/>
              <a:t> - Make practice exam</a:t>
            </a:r>
          </a:p>
          <a:p>
            <a:r>
              <a:rPr lang="en-US" altLang="en-US" baseline="0" dirty="0" smtClean="0"/>
              <a:t>    - Memory-map example problem</a:t>
            </a:r>
          </a:p>
          <a:p>
            <a:r>
              <a:rPr lang="en-US" altLang="en-US" baseline="0" dirty="0" smtClean="0"/>
              <a:t>    - Prior exam problems</a:t>
            </a:r>
          </a:p>
          <a:p>
            <a:r>
              <a:rPr lang="en-US" altLang="en-US" baseline="0" dirty="0" smtClean="0"/>
              <a:t>    - Code-writing problems</a:t>
            </a:r>
          </a:p>
          <a:p>
            <a:r>
              <a:rPr lang="en-US" altLang="en-US" baseline="0" dirty="0" smtClean="0"/>
              <a:t> - Polish test code presentation</a:t>
            </a:r>
          </a:p>
          <a:p>
            <a:r>
              <a:rPr lang="en-US" altLang="en-US" baseline="0" dirty="0" smtClean="0"/>
              <a:t> - Send out grade report</a:t>
            </a:r>
            <a:endParaRPr lang="en-US" altLang="en-US" dirty="0" smtClean="0"/>
          </a:p>
          <a:p>
            <a:endParaRPr lang="en-US" altLang="en-US" dirty="0" smtClean="0"/>
          </a:p>
          <a:p>
            <a:r>
              <a:rPr lang="en-US" altLang="en-US" dirty="0" smtClean="0"/>
              <a:t>Perhaps Later</a:t>
            </a:r>
          </a:p>
          <a:p>
            <a:r>
              <a:rPr lang="en-US" altLang="en-US" dirty="0" smtClean="0"/>
              <a:t> - Using generics</a:t>
            </a:r>
          </a:p>
          <a:p>
            <a:r>
              <a:rPr lang="en-US" altLang="en-US" dirty="0" smtClean="0"/>
              <a:t>         - Casting Thing&lt;Circle&gt; to Thing&lt;Shape&gt; or vice-versa 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For future </a:t>
            </a:r>
            <a:r>
              <a:rPr lang="en-US" altLang="en-US" b="1" dirty="0" smtClean="0"/>
              <a:t>HW / in-class</a:t>
            </a:r>
            <a:r>
              <a:rPr lang="en-US" altLang="en-US" b="1" baseline="0" dirty="0" smtClean="0"/>
              <a:t> exercises</a:t>
            </a:r>
          </a:p>
          <a:p>
            <a:r>
              <a:rPr lang="en-US" altLang="en-US" baseline="0" dirty="0" smtClean="0"/>
              <a:t> - </a:t>
            </a:r>
            <a:r>
              <a:rPr lang="en-US" altLang="en-US" dirty="0" smtClean="0"/>
              <a:t>Draw </a:t>
            </a:r>
            <a:r>
              <a:rPr lang="en-US" altLang="en-US" baseline="0" dirty="0" smtClean="0"/>
              <a:t>detailed memory-map diagrams of linked-lists and </a:t>
            </a:r>
            <a:r>
              <a:rPr lang="en-US" altLang="en-US" baseline="0" dirty="0" err="1" smtClean="0"/>
              <a:t>ArrayLists</a:t>
            </a:r>
            <a:endParaRPr lang="en-US" altLang="en-US" baseline="0" dirty="0" smtClean="0"/>
          </a:p>
          <a:p>
            <a:endParaRPr lang="en-US" altLang="en-US" baseline="0" dirty="0" smtClean="0"/>
          </a:p>
        </p:txBody>
      </p:sp>
      <p:sp>
        <p:nvSpPr>
          <p:cNvPr id="1229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CS2852</a:t>
            </a:r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3A04F7D-C497-40C5-8770-B81CC2EEC387}" type="datetime1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5/3/2014</a:t>
            </a:fld>
            <a:endParaRPr kumimoji="0" lang="en-US" altLang="en-US" smtClean="0">
              <a:latin typeface="Times New Roman" pitchFamily="18" charset="0"/>
            </a:endParaRPr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Dr. Yoder</a:t>
            </a:r>
          </a:p>
        </p:txBody>
      </p:sp>
      <p:sp>
        <p:nvSpPr>
          <p:cNvPr id="1229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8CE8897-F131-4734-A726-4C4C789ED030}" type="slidenum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kumimoji="0"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02B90E0-E88E-44BD-8C2E-CAC11645AFA7}" type="datetime1">
              <a:rPr lang="en-US" smtClean="0"/>
              <a:pPr>
                <a:defRPr/>
              </a:pPr>
              <a:t>5/3/2014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136FFCC-A219-439D-8C75-3FFE1E322D4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00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CS-2852 </a:t>
            </a:r>
          </a:p>
          <a:p>
            <a:pPr>
              <a:defRPr/>
            </a:pPr>
            <a:r>
              <a:rPr lang="en-US" altLang="en-US" dirty="0"/>
              <a:t>Dr. Josiah Yoder</a:t>
            </a:r>
          </a:p>
          <a:p>
            <a:pPr>
              <a:defRPr/>
            </a:pPr>
            <a:r>
              <a:rPr lang="en-US" altLang="en-US" dirty="0"/>
              <a:t>Slide style: Dr.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C5915-B277-47BF-A522-CF197A24A4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1139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CS-2852</a:t>
            </a:r>
          </a:p>
          <a:p>
            <a:pPr>
              <a:defRPr/>
            </a:pPr>
            <a:r>
              <a:rPr lang="en-US" altLang="en-US"/>
              <a:t>Dr. Josiah Yoder</a:t>
            </a:r>
          </a:p>
          <a:p>
            <a:pPr>
              <a:defRPr/>
            </a:pPr>
            <a:r>
              <a:rPr lang="en-US" altLang="en-US"/>
              <a:t>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EE110-468E-4B3C-9584-7A6BE927993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39002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CS-2852</a:t>
            </a:r>
          </a:p>
          <a:p>
            <a:pPr>
              <a:defRPr/>
            </a:pPr>
            <a:r>
              <a:rPr lang="en-US" altLang="en-US"/>
              <a:t>Dr. Josiah Yoder</a:t>
            </a:r>
          </a:p>
          <a:p>
            <a:pPr>
              <a:defRPr/>
            </a:pPr>
            <a:r>
              <a:rPr lang="en-US" altLang="en-US"/>
              <a:t>Slide style: Dr.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DEEFE2BE-0925-4414-90BB-00CF8F43E0D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033" r:id="rId1"/>
    <p:sldLayoutId id="2147485031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CS-2852</a:t>
            </a:r>
            <a:br>
              <a:rPr lang="en-US" altLang="en-US" smtClean="0"/>
            </a:br>
            <a:r>
              <a:rPr lang="en-US" altLang="en-US" smtClean="0"/>
              <a:t>Data Structures</a:t>
            </a:r>
          </a:p>
        </p:txBody>
      </p:sp>
      <p:sp>
        <p:nvSpPr>
          <p:cNvPr id="10243" name="Content Placeholder 12"/>
          <p:cNvSpPr>
            <a:spLocks noGrp="1"/>
          </p:cNvSpPr>
          <p:nvPr>
            <p:ph idx="1"/>
          </p:nvPr>
        </p:nvSpPr>
        <p:spPr>
          <a:xfrm>
            <a:off x="457200" y="1719262"/>
            <a:ext cx="8458200" cy="5138738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Week 8, Class </a:t>
            </a:r>
            <a:r>
              <a:rPr lang="en-US" altLang="en-US" dirty="0" smtClean="0"/>
              <a:t>3</a:t>
            </a:r>
          </a:p>
          <a:p>
            <a:pPr lvl="1"/>
            <a:r>
              <a:rPr lang="en-US" altLang="en-US" dirty="0" smtClean="0"/>
              <a:t>Online stuff</a:t>
            </a:r>
          </a:p>
          <a:p>
            <a:pPr lvl="1"/>
            <a:r>
              <a:rPr lang="en-US" altLang="en-US" dirty="0" smtClean="0"/>
              <a:t>Hash </a:t>
            </a:r>
            <a:r>
              <a:rPr lang="en-US" altLang="en-US" dirty="0" smtClean="0"/>
              <a:t>Tables</a:t>
            </a:r>
          </a:p>
          <a:p>
            <a:pPr lvl="2"/>
            <a:r>
              <a:rPr lang="en-US" altLang="en-US" dirty="0" smtClean="0"/>
              <a:t>Implementation</a:t>
            </a:r>
          </a:p>
          <a:p>
            <a:pPr lvl="2"/>
            <a:r>
              <a:rPr lang="en-US" altLang="en-US" dirty="0" smtClean="0"/>
              <a:t>Why store the key?</a:t>
            </a:r>
          </a:p>
          <a:p>
            <a:pPr lvl="2"/>
            <a:r>
              <a:rPr lang="en-US" altLang="en-US" dirty="0" smtClean="0"/>
              <a:t>What to do if a collision occurs?</a:t>
            </a:r>
          </a:p>
          <a:p>
            <a:pPr lvl="2"/>
            <a:r>
              <a:rPr lang="en-US" altLang="en-US" dirty="0" smtClean="0"/>
              <a:t>How to avoid collisions?</a:t>
            </a:r>
          </a:p>
          <a:p>
            <a:r>
              <a:rPr lang="en-US" altLang="en-US" dirty="0" smtClean="0"/>
              <a:t>Tomorrow (Lab)</a:t>
            </a:r>
          </a:p>
          <a:p>
            <a:pPr lvl="1"/>
            <a:r>
              <a:rPr lang="en-US" altLang="en-US" dirty="0"/>
              <a:t>HW 9 due</a:t>
            </a:r>
          </a:p>
          <a:p>
            <a:pPr lvl="1"/>
            <a:r>
              <a:rPr lang="en-US" altLang="en-US" dirty="0" smtClean="0"/>
              <a:t>Quiz – Recursion, Sets, Maps, and </a:t>
            </a:r>
            <a:r>
              <a:rPr lang="en-US" altLang="en-US" dirty="0" err="1" smtClean="0"/>
              <a:t>Hashtables</a:t>
            </a:r>
            <a:endParaRPr lang="en-US" altLang="en-US" dirty="0" smtClean="0"/>
          </a:p>
          <a:p>
            <a:pPr lvl="2"/>
            <a:r>
              <a:rPr lang="en-US" altLang="en-US" dirty="0" smtClean="0"/>
              <a:t>Not implementation of </a:t>
            </a:r>
            <a:r>
              <a:rPr lang="en-US" altLang="en-US" dirty="0" err="1" smtClean="0"/>
              <a:t>Hashtables</a:t>
            </a:r>
            <a:r>
              <a:rPr lang="en-US" altLang="en-US" dirty="0" smtClean="0"/>
              <a:t> - yet</a:t>
            </a:r>
            <a:endParaRPr lang="en-US" altLang="en-US" dirty="0"/>
          </a:p>
          <a:p>
            <a:pPr lvl="1"/>
            <a:endParaRPr lang="en-US" altLang="en-US" dirty="0" smtClean="0"/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248400" y="62484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CS-2852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Dr. Josiah Yoder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Slide style: Dr. Hornick</a:t>
            </a:r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A334A66-4E22-4238-9C8E-9AD0DCC7FF4B}" type="slidenum">
              <a:rPr lang="en-US" altLang="en-US" sz="2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Contract for </a:t>
            </a:r>
            <a:r>
              <a:rPr lang="en-US" dirty="0" err="1" smtClean="0"/>
              <a:t>HashCode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Must not change if object doesn’t change</a:t>
            </a:r>
          </a:p>
          <a:p>
            <a:r>
              <a:rPr lang="en-US" dirty="0" smtClean="0"/>
              <a:t>If </a:t>
            </a:r>
            <a:r>
              <a:rPr lang="en-US" dirty="0" err="1" smtClean="0"/>
              <a:t>a.equals</a:t>
            </a:r>
            <a:r>
              <a:rPr lang="en-US" dirty="0" smtClean="0"/>
              <a:t>(b), then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a.hashCode</a:t>
            </a:r>
            <a:r>
              <a:rPr lang="en-US" dirty="0" smtClean="0"/>
              <a:t> == </a:t>
            </a:r>
            <a:r>
              <a:rPr lang="en-US" dirty="0" err="1" smtClean="0"/>
              <a:t>b.hashCode</a:t>
            </a:r>
            <a:endParaRPr lang="en-US" dirty="0" smtClean="0"/>
          </a:p>
          <a:p>
            <a:r>
              <a:rPr lang="en-US" dirty="0" smtClean="0"/>
              <a:t>If !</a:t>
            </a:r>
            <a:r>
              <a:rPr lang="en-US" dirty="0" err="1" smtClean="0"/>
              <a:t>a.equals</a:t>
            </a:r>
            <a:r>
              <a:rPr lang="en-US" dirty="0" smtClean="0"/>
              <a:t>(b), then perhaps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a.hashCode</a:t>
            </a:r>
            <a:r>
              <a:rPr lang="en-US" dirty="0" smtClean="0"/>
              <a:t> == b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CS-2852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EE110-468E-4B3C-9584-7A6BE9279936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4208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a new type when extending a generic type?</a:t>
            </a:r>
          </a:p>
          <a:p>
            <a:pPr lvl="1"/>
            <a:r>
              <a:rPr lang="en-US" dirty="0" smtClean="0"/>
              <a:t>Yes, can be </a:t>
            </a:r>
            <a:r>
              <a:rPr lang="en-US" smtClean="0"/>
              <a:t>done, E.g</a:t>
            </a:r>
            <a:r>
              <a:rPr lang="en-US" dirty="0" smtClean="0"/>
              <a:t>. </a:t>
            </a:r>
          </a:p>
          <a:p>
            <a:pPr marL="639762" lvl="2" indent="0">
              <a:buNone/>
            </a:pPr>
            <a:r>
              <a:rPr lang="en-US" dirty="0" smtClean="0"/>
              <a:t>public class A &lt;K,V&gt; implements List&lt;K&gt; {</a:t>
            </a:r>
          </a:p>
          <a:p>
            <a:pPr marL="639762" lvl="2" indent="0">
              <a:buNone/>
            </a:pPr>
            <a:r>
              <a:rPr lang="en-US" dirty="0"/>
              <a:t>}</a:t>
            </a:r>
            <a:endParaRPr lang="en-US" dirty="0" smtClean="0"/>
          </a:p>
          <a:p>
            <a:pPr marL="693737" lvl="2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CS-2852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EE110-468E-4B3C-9584-7A6BE9279936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7524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CS-2852 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6C5915-B277-47BF-A522-CF197A24A43A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32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Network">
  <a:themeElements>
    <a:clrScheme name="2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20818</TotalTime>
  <Words>221</Words>
  <Application>Microsoft Office PowerPoint</Application>
  <PresentationFormat>On-screen Show (4:3)</PresentationFormat>
  <Paragraphs>61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2_Network</vt:lpstr>
      <vt:lpstr>CS-2852 Data Structures</vt:lpstr>
      <vt:lpstr>General Contract for HashCode</vt:lpstr>
      <vt:lpstr>TODO</vt:lpstr>
      <vt:lpstr>PowerPoint Presentation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Administrator</cp:lastModifiedBy>
  <cp:revision>1192</cp:revision>
  <cp:lastPrinted>2014-03-10T12:46:22Z</cp:lastPrinted>
  <dcterms:created xsi:type="dcterms:W3CDTF">1999-09-06T21:32:20Z</dcterms:created>
  <dcterms:modified xsi:type="dcterms:W3CDTF">2014-05-03T21:44:44Z</dcterms:modified>
</cp:coreProperties>
</file>