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84" r:id="rId2"/>
    <p:sldId id="400" r:id="rId3"/>
    <p:sldId id="401" r:id="rId4"/>
    <p:sldId id="395" r:id="rId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73341" autoAdjust="0"/>
  </p:normalViewPr>
  <p:slideViewPr>
    <p:cSldViewPr>
      <p:cViewPr>
        <p:scale>
          <a:sx n="44" d="100"/>
          <a:sy n="44" d="100"/>
        </p:scale>
        <p:origin x="-263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7 May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5/7/2014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For Later:</a:t>
            </a:r>
          </a:p>
          <a:p>
            <a:r>
              <a:rPr lang="en-US" altLang="en-US" dirty="0" smtClean="0"/>
              <a:t>http://www.qmatica.com/DataStructures/Trees/AVL/AVLTree.html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5/7/2014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auss.ececs.uc.edu/RedBlack/redblack.html" TargetMode="External"/><Relationship Id="rId2" Type="http://schemas.openxmlformats.org/officeDocument/2006/relationships/hyperlink" Target="http://www.qmatica.com/DataStructures/Trees/AVL/AVLTre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CS-2852</a:t>
            </a:r>
            <a:br>
              <a:rPr lang="en-US" altLang="en-US" dirty="0" smtClean="0"/>
            </a:br>
            <a:r>
              <a:rPr lang="en-US" altLang="en-US" dirty="0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>
          <a:xfrm>
            <a:off x="457200" y="1719262"/>
            <a:ext cx="8458200" cy="513873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Week 9, Class 1 </a:t>
            </a:r>
          </a:p>
          <a:p>
            <a:pPr lvl="1"/>
            <a:r>
              <a:rPr lang="en-US" altLang="en-US" dirty="0" smtClean="0"/>
              <a:t>Hash-code parting remarks</a:t>
            </a:r>
          </a:p>
          <a:p>
            <a:pPr lvl="1"/>
            <a:r>
              <a:rPr lang="en-US" altLang="en-US" dirty="0" smtClean="0"/>
              <a:t>Rotations</a:t>
            </a:r>
          </a:p>
          <a:p>
            <a:pPr lvl="1"/>
            <a:r>
              <a:rPr lang="en-US" altLang="en-US" dirty="0" smtClean="0"/>
              <a:t>AVL Trees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marL="344487" lvl="1" indent="0">
              <a:buNone/>
            </a:pPr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Contract for </a:t>
            </a:r>
            <a:r>
              <a:rPr lang="en-US" dirty="0" err="1" smtClean="0"/>
              <a:t>HashCode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not change if object doesn’t change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a.equals</a:t>
            </a:r>
            <a:r>
              <a:rPr lang="en-US" dirty="0" smtClean="0"/>
              <a:t>(b), then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a.hashCode</a:t>
            </a:r>
            <a:r>
              <a:rPr lang="en-US" dirty="0" smtClean="0"/>
              <a:t>() == </a:t>
            </a:r>
            <a:r>
              <a:rPr lang="en-US" dirty="0" err="1" smtClean="0"/>
              <a:t>b.hashCode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If !</a:t>
            </a:r>
            <a:r>
              <a:rPr lang="en-US" dirty="0" err="1" smtClean="0"/>
              <a:t>a.equals</a:t>
            </a:r>
            <a:r>
              <a:rPr lang="en-US" dirty="0" smtClean="0"/>
              <a:t>(b), then perhaps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a.hashCode</a:t>
            </a:r>
            <a:r>
              <a:rPr lang="en-US" dirty="0" smtClean="0"/>
              <a:t>() == </a:t>
            </a:r>
            <a:r>
              <a:rPr lang="en-US" dirty="0" err="1" smtClean="0"/>
              <a:t>b.hashCode</a:t>
            </a:r>
            <a:r>
              <a:rPr lang="en-US" dirty="0" smtClean="0"/>
              <a:t>()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But it is better if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a.hashCode</a:t>
            </a:r>
            <a:r>
              <a:rPr lang="en-US" dirty="0"/>
              <a:t>() </a:t>
            </a:r>
            <a:r>
              <a:rPr lang="en-US" dirty="0" smtClean="0"/>
              <a:t>!= </a:t>
            </a:r>
            <a:r>
              <a:rPr lang="en-US" dirty="0" err="1"/>
              <a:t>b.hashCode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CS-2852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20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www.qmatica.com/DataStructures/Trees/AVL/AVLTree.html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3355975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Red-black trees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4953000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>
                <a:hlinkClick r:id="rId3"/>
              </a:rPr>
              <a:t>http://</a:t>
            </a:r>
            <a:r>
              <a:rPr lang="en-US" kern="0" dirty="0" smtClean="0">
                <a:hlinkClick r:id="rId3"/>
              </a:rPr>
              <a:t>gauss.ececs.uc.edu/RedBlack/redblack.html</a:t>
            </a:r>
            <a:endParaRPr lang="en-US" kern="0" dirty="0" smtClean="0"/>
          </a:p>
          <a:p>
            <a:pPr marL="0" indent="0">
              <a:buNone/>
            </a:pPr>
            <a:r>
              <a:rPr lang="en-US" kern="0" dirty="0" smtClean="0"/>
              <a:t>(Third Google hit for “red black tree”)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908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23867</TotalTime>
  <Words>145</Words>
  <Application>Microsoft Office PowerPoint</Application>
  <PresentationFormat>On-screen Show (4:3)</PresentationFormat>
  <Paragraphs>52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2_Network</vt:lpstr>
      <vt:lpstr>CS-2852 Data Structures</vt:lpstr>
      <vt:lpstr>General Contract for HashCode</vt:lpstr>
      <vt:lpstr>AVL Trees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</cp:lastModifiedBy>
  <cp:revision>1201</cp:revision>
  <cp:lastPrinted>2014-03-10T12:46:22Z</cp:lastPrinted>
  <dcterms:created xsi:type="dcterms:W3CDTF">1999-09-06T21:32:20Z</dcterms:created>
  <dcterms:modified xsi:type="dcterms:W3CDTF">2014-05-07T20:33:42Z</dcterms:modified>
</cp:coreProperties>
</file>