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84" r:id="rId2"/>
    <p:sldId id="396" r:id="rId3"/>
    <p:sldId id="386" r:id="rId4"/>
    <p:sldId id="394" r:id="rId5"/>
    <p:sldId id="395" r:id="rId6"/>
    <p:sldId id="385" r:id="rId7"/>
    <p:sldId id="387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3300" autoAdjust="0"/>
  </p:normalViewPr>
  <p:slideViewPr>
    <p:cSldViewPr>
      <p:cViewPr>
        <p:scale>
          <a:sx n="44" d="100"/>
          <a:sy n="44" d="100"/>
        </p:scale>
        <p:origin x="-2645" y="-7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smtClean="0"/>
              <a:t>Print 1-6</a:t>
            </a:r>
          </a:p>
          <a:p>
            <a:endParaRPr lang="en-US" altLang="en-US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Package-Level Visibility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5/12/2014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avabeginner.com/java-collections/java-collections-framewor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beginner.com/java-collections/java-collections-framewor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Scraps – Stuff I’d like to discuss in class that might appear in future lectures.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for n log n and friends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O(n) &lt; O(n log n) &lt;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O(n) &lt; O(n log</a:t>
            </a:r>
            <a:r>
              <a:rPr lang="en-US" baseline="30000" dirty="0"/>
              <a:t>2</a:t>
            </a:r>
            <a:r>
              <a:rPr lang="en-US" dirty="0"/>
              <a:t> n) &lt;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O(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) &lt; O(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 </a:t>
            </a:r>
            <a:r>
              <a:rPr lang="en-US" dirty="0" err="1"/>
              <a:t>log</a:t>
            </a:r>
            <a:r>
              <a:rPr lang="en-US" baseline="30000" dirty="0" err="1"/>
              <a:t>j</a:t>
            </a:r>
            <a:r>
              <a:rPr lang="en-US" baseline="30000" dirty="0"/>
              <a:t> </a:t>
            </a:r>
            <a:r>
              <a:rPr lang="en-US" dirty="0"/>
              <a:t>n) &lt; O(n</a:t>
            </a:r>
            <a:r>
              <a:rPr lang="en-US" baseline="30000" dirty="0"/>
              <a:t>k+1</a:t>
            </a:r>
            <a:r>
              <a:rPr lang="en-US" dirty="0"/>
              <a:t>) for any fixed </a:t>
            </a:r>
            <a:r>
              <a:rPr lang="en-US" dirty="0" err="1"/>
              <a:t>k,j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2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Framework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>
              <a:hlinkClick r:id="rId2"/>
            </a:endParaRPr>
          </a:p>
          <a:p>
            <a:endParaRPr lang="en-US" altLang="en-US" dirty="0">
              <a:hlinkClick r:id="rId2"/>
            </a:endParaRPr>
          </a:p>
          <a:p>
            <a:endParaRPr lang="en-US" altLang="en-US" dirty="0" smtClean="0">
              <a:hlinkClick r:id="rId2"/>
            </a:endParaRPr>
          </a:p>
          <a:p>
            <a:endParaRPr lang="en-US" altLang="en-US" dirty="0">
              <a:hlinkClick r:id="rId2"/>
            </a:endParaRPr>
          </a:p>
          <a:p>
            <a:endParaRPr lang="en-US" altLang="en-US" dirty="0" smtClean="0">
              <a:hlinkClick r:id="rId2"/>
            </a:endParaRPr>
          </a:p>
          <a:p>
            <a:endParaRPr lang="en-US" altLang="en-US" dirty="0">
              <a:hlinkClick r:id="rId2"/>
            </a:endParaRPr>
          </a:p>
          <a:p>
            <a:pPr marL="0" indent="0">
              <a:buNone/>
            </a:pPr>
            <a:endParaRPr lang="en-US" altLang="en-US" dirty="0" smtClean="0">
              <a:hlinkClick r:id="rId2"/>
            </a:endParaRPr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://www.javabeginner.com/java-collections/java-collections-framework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http://www.javabeginner.com/images/collec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6096000" cy="42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9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Framework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>
              <a:hlinkClick r:id="rId3"/>
            </a:endParaRPr>
          </a:p>
          <a:p>
            <a:endParaRPr lang="en-US" altLang="en-US" dirty="0">
              <a:hlinkClick r:id="rId3"/>
            </a:endParaRPr>
          </a:p>
          <a:p>
            <a:endParaRPr lang="en-US" altLang="en-US" dirty="0" smtClean="0">
              <a:hlinkClick r:id="rId3"/>
            </a:endParaRPr>
          </a:p>
          <a:p>
            <a:endParaRPr lang="en-US" altLang="en-US" dirty="0">
              <a:hlinkClick r:id="rId3"/>
            </a:endParaRPr>
          </a:p>
          <a:p>
            <a:endParaRPr lang="en-US" altLang="en-US" dirty="0" smtClean="0">
              <a:hlinkClick r:id="rId3"/>
            </a:endParaRPr>
          </a:p>
          <a:p>
            <a:endParaRPr lang="en-US" altLang="en-US" dirty="0">
              <a:hlinkClick r:id="rId3"/>
            </a:endParaRPr>
          </a:p>
          <a:p>
            <a:pPr marL="0" indent="0">
              <a:buNone/>
            </a:pPr>
            <a:endParaRPr lang="en-US" altLang="en-US" dirty="0" smtClean="0">
              <a:hlinkClick r:id="rId3"/>
            </a:endParaRPr>
          </a:p>
          <a:p>
            <a:r>
              <a:rPr lang="en-US" altLang="en-US" dirty="0" smtClean="0">
                <a:hlinkClick r:id="rId3"/>
              </a:rPr>
              <a:t>http</a:t>
            </a:r>
            <a:r>
              <a:rPr lang="en-US" altLang="en-US" dirty="0">
                <a:hlinkClick r:id="rId3"/>
              </a:rPr>
              <a:t>://www.javabeginner.com/java-collections/java-collections-framework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050" name="Picture 2" descr="http://www.javabeginner.com/images/map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477000" cy="454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to share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61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Connectors for Instance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60270"/>
            <a:ext cx="5257800" cy="441166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B extends A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 implements C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L</a:t>
            </a:r>
            <a:r>
              <a:rPr lang="en-US" dirty="0" smtClean="0"/>
              <a:t> is an inner class of K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E contains F, non-exclusively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G contains H, 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 contains 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819400" cy="451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76600" y="1904999"/>
            <a:ext cx="5410200" cy="4225925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M contains exactly one N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O contains any number of P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Q contains at least one R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In each case, the outer class has a private reference to the contained class called “h”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4499"/>
            <a:ext cx="2819400" cy="250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2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20284</TotalTime>
  <Words>263</Words>
  <Application>Microsoft Office PowerPoint</Application>
  <PresentationFormat>On-screen Show (4:3)</PresentationFormat>
  <Paragraphs>81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CS-2852 Data Structures</vt:lpstr>
      <vt:lpstr>Big-O for n log n and friends</vt:lpstr>
      <vt:lpstr>Java Collections Framework</vt:lpstr>
      <vt:lpstr>Java Collections Framework</vt:lpstr>
      <vt:lpstr>Slides to share</vt:lpstr>
      <vt:lpstr>UML Connectors for Instance Variables</vt:lpstr>
      <vt:lpstr>Multiplicity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1157</cp:revision>
  <cp:lastPrinted>2014-03-10T12:46:22Z</cp:lastPrinted>
  <dcterms:created xsi:type="dcterms:W3CDTF">1999-09-06T21:32:20Z</dcterms:created>
  <dcterms:modified xsi:type="dcterms:W3CDTF">2014-05-12T12:36:51Z</dcterms:modified>
</cp:coreProperties>
</file>