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34" r:id="rId3"/>
    <p:sldId id="333" r:id="rId4"/>
    <p:sldId id="332" r:id="rId5"/>
    <p:sldId id="335" r:id="rId6"/>
    <p:sldId id="336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2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3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33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3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rray_data_struc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1,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 Picture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array vs. </a:t>
            </a:r>
            <a:r>
              <a:rPr lang="en-US" dirty="0" err="1">
                <a:sym typeface="Wingdings" panose="05000000000000000000" pitchFamily="2" charset="2"/>
              </a:rPr>
              <a:t>ArrayList</a:t>
            </a:r>
            <a:r>
              <a:rPr lang="en-US" dirty="0">
                <a:sym typeface="Wingdings" panose="05000000000000000000" pitchFamily="2" charset="2"/>
              </a:rPr>
              <a:t> – a Retrospective Remark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Generics – what I expect you to </a:t>
            </a:r>
            <a:r>
              <a:rPr lang="en-US" dirty="0" smtClean="0">
                <a:sym typeface="Wingdings" panose="05000000000000000000" pitchFamily="2" charset="2"/>
              </a:rPr>
              <a:t>know [See </a:t>
            </a:r>
            <a:r>
              <a:rPr lang="en-US" dirty="0" err="1" smtClean="0">
                <a:sym typeface="Wingdings" panose="05000000000000000000" pitchFamily="2" charset="2"/>
              </a:rPr>
              <a:t>DriverGenerics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What </a:t>
            </a:r>
            <a:r>
              <a:rPr lang="en-US" dirty="0">
                <a:sym typeface="Wingdings" panose="05000000000000000000" pitchFamily="2" charset="2"/>
              </a:rPr>
              <a:t>is a data structure?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Breaking </a:t>
            </a:r>
            <a:r>
              <a:rPr lang="en-US" dirty="0">
                <a:sym typeface="Wingdings" panose="05000000000000000000" pitchFamily="2" charset="2"/>
              </a:rPr>
              <a:t>and </a:t>
            </a:r>
            <a:r>
              <a:rPr lang="en-US" dirty="0" smtClean="0">
                <a:sym typeface="Wingdings" panose="05000000000000000000" pitchFamily="2" charset="2"/>
              </a:rPr>
              <a:t>Fixing our own Code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Survey re class today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Week: Quiz at start of lab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(Sec 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Safety Review (Section 051)</a:t>
            </a:r>
          </a:p>
          <a:p>
            <a:r>
              <a:rPr lang="en-US" dirty="0">
                <a:sym typeface="Wingdings" panose="05000000000000000000" pitchFamily="2" charset="2"/>
              </a:rPr>
              <a:t>If desired, can send class announcements to personal email instead of MSOE email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Graded labs still returned to MSOE email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7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 structure is an object that holds other objects.</a:t>
            </a:r>
          </a:p>
          <a:p>
            <a:pPr lvl="1"/>
            <a:r>
              <a:rPr lang="en-US" dirty="0" smtClean="0"/>
              <a:t>It may hold very many objects (millions, billions?)</a:t>
            </a:r>
          </a:p>
          <a:p>
            <a:pPr lvl="1"/>
            <a:r>
              <a:rPr lang="en-US" dirty="0" smtClean="0"/>
              <a:t>We desire to do several things:</a:t>
            </a:r>
          </a:p>
          <a:p>
            <a:pPr lvl="2"/>
            <a:r>
              <a:rPr lang="en-US" dirty="0" smtClean="0"/>
              <a:t>Add		add(E), add(</a:t>
            </a:r>
            <a:r>
              <a:rPr lang="en-US" dirty="0" err="1" smtClean="0"/>
              <a:t>int</a:t>
            </a:r>
            <a:r>
              <a:rPr lang="en-US" dirty="0" smtClean="0"/>
              <a:t>, E)</a:t>
            </a:r>
          </a:p>
          <a:p>
            <a:pPr lvl="2"/>
            <a:r>
              <a:rPr lang="en-US" dirty="0" smtClean="0"/>
              <a:t>Remove	remove(</a:t>
            </a:r>
            <a:r>
              <a:rPr lang="en-US" dirty="0" err="1" smtClean="0"/>
              <a:t>int</a:t>
            </a:r>
            <a:r>
              <a:rPr lang="en-US" dirty="0" smtClean="0"/>
              <a:t>), </a:t>
            </a:r>
            <a:r>
              <a:rPr lang="en-US" dirty="0"/>
              <a:t>remove(E), </a:t>
            </a:r>
            <a:endParaRPr lang="en-US" dirty="0" smtClean="0"/>
          </a:p>
          <a:p>
            <a:pPr lvl="2"/>
            <a:r>
              <a:rPr lang="en-US" dirty="0" smtClean="0"/>
              <a:t>Find		get(</a:t>
            </a:r>
            <a:r>
              <a:rPr lang="en-US" dirty="0" err="1" smtClean="0"/>
              <a:t>int</a:t>
            </a:r>
            <a:r>
              <a:rPr lang="en-US" dirty="0" smtClean="0"/>
              <a:t>), contains(E), </a:t>
            </a:r>
            <a:r>
              <a:rPr lang="en-US" dirty="0" err="1" smtClean="0"/>
              <a:t>indexOf</a:t>
            </a:r>
            <a:r>
              <a:rPr lang="en-US" dirty="0" smtClean="0"/>
              <a:t>(E)</a:t>
            </a:r>
          </a:p>
          <a:p>
            <a:pPr lvl="2"/>
            <a:r>
              <a:rPr lang="en-US" dirty="0" smtClean="0"/>
              <a:t>Iterate		for(E e: </a:t>
            </a:r>
            <a:r>
              <a:rPr lang="en-US" dirty="0" err="1" smtClean="0"/>
              <a:t>es</a:t>
            </a:r>
            <a:r>
              <a:rPr lang="en-US" dirty="0" smtClean="0"/>
              <a:t>) { /* … */ }</a:t>
            </a:r>
          </a:p>
          <a:p>
            <a:pPr lvl="2"/>
            <a:r>
              <a:rPr lang="en-US" dirty="0" smtClean="0"/>
              <a:t>Count		size()</a:t>
            </a:r>
          </a:p>
          <a:p>
            <a:pPr lvl="1"/>
            <a:r>
              <a:rPr lang="en-US" dirty="0" smtClean="0"/>
              <a:t>We want the most commonly-used operations to run </a:t>
            </a:r>
            <a:r>
              <a:rPr lang="en-US" b="1" i="1" dirty="0" smtClean="0"/>
              <a:t>fast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an array a Data Structure?</a:t>
            </a:r>
          </a:p>
          <a:p>
            <a:pPr lvl="1"/>
            <a:r>
              <a:rPr lang="en-US" dirty="0" smtClean="0">
                <a:hlinkClick r:id="rId2"/>
              </a:rPr>
              <a:t>Yes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81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en-US" dirty="0"/>
              <a:t>(Quantity, not </a:t>
            </a:r>
            <a:r>
              <a:rPr lang="en-US" dirty="0" smtClean="0"/>
              <a:t>quality) In two columns, write as many reasons as you can that you would 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 instance method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static method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0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908800" cy="49276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pPr marL="0" indent="0">
              <a:buFont typeface="Wingdings" pitchFamily="2" charset="2"/>
              <a:buNone/>
            </a:pPr>
            <a:endParaRPr lang="en-US" kern="0" smtClean="0"/>
          </a:p>
          <a:p>
            <a:pPr marL="0" indent="0">
              <a:buFont typeface="Wingdings" pitchFamily="2" charset="2"/>
              <a:buNone/>
            </a:pPr>
            <a:r>
              <a:rPr lang="en-US" kern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110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756400" cy="51562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endParaRPr lang="en-US" kern="0" smtClean="0"/>
          </a:p>
          <a:p>
            <a:pPr marL="0" indent="0">
              <a:buFont typeface="Wingdings" pitchFamily="2" charset="2"/>
              <a:buNone/>
            </a:pPr>
            <a:endParaRPr lang="en-US" kern="0" smtClean="0"/>
          </a:p>
          <a:p>
            <a:pPr marL="0" indent="0">
              <a:buFont typeface="Wingdings" pitchFamily="2" charset="2"/>
              <a:buNone/>
            </a:pPr>
            <a:r>
              <a:rPr lang="en-US" kern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146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d862259-e704-48c0-8fe3-151ad60b8c22"/>
  <p:tag name="__PE_ORIG_SIZE" val="3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5c09094-e43d-406f-b710-b3cbe97b71ce"/>
  <p:tag name="__PE_ORIG_SIZE" val="4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33216</TotalTime>
  <Words>265</Words>
  <Application>Microsoft Office PowerPoint</Application>
  <PresentationFormat>On-screen Show (4:3)</PresentationFormat>
  <Paragraphs>114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CS2852 Week 1, Class 3</vt:lpstr>
      <vt:lpstr>Announcements (Sec 051)</vt:lpstr>
      <vt:lpstr>What is a Data Structure?</vt:lpstr>
      <vt:lpstr>Exercise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1224</cp:revision>
  <cp:lastPrinted>2015-03-13T14:56:47Z</cp:lastPrinted>
  <dcterms:created xsi:type="dcterms:W3CDTF">1999-09-06T21:32:20Z</dcterms:created>
  <dcterms:modified xsi:type="dcterms:W3CDTF">2015-03-13T16:07:21Z</dcterms:modified>
</cp:coreProperties>
</file>