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"/>
  </p:notesMasterIdLst>
  <p:handoutMasterIdLst>
    <p:handoutMasterId r:id="rId6"/>
  </p:handoutMasterIdLst>
  <p:sldIdLst>
    <p:sldId id="320" r:id="rId2"/>
    <p:sldId id="330" r:id="rId3"/>
    <p:sldId id="331" r:id="rId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59533" autoAdjust="0"/>
  </p:normalViewPr>
  <p:slideViewPr>
    <p:cSldViewPr>
      <p:cViewPr varScale="1">
        <p:scale>
          <a:sx n="50" d="100"/>
          <a:sy n="50" d="100"/>
        </p:scale>
        <p:origin x="-12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12 March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instructor…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82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</a:t>
            </a:r>
            <a:r>
              <a:rPr lang="en-US" smtClean="0"/>
              <a:t>muddiest point?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1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1,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desired, can send class announcements to personal email instead of MSOE email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Graded labs still returned to MSOE email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Survey RE class yesterday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Next </a:t>
            </a:r>
            <a:r>
              <a:rPr lang="en-US" dirty="0" smtClean="0">
                <a:sym typeface="Wingdings" panose="05000000000000000000" pitchFamily="2" charset="2"/>
              </a:rPr>
              <a:t>Week: Quiz at start of </a:t>
            </a:r>
            <a:r>
              <a:rPr lang="en-US" dirty="0" smtClean="0">
                <a:sym typeface="Wingdings" panose="05000000000000000000" pitchFamily="2" charset="2"/>
              </a:rPr>
              <a:t>lab</a:t>
            </a: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http://bit.ly/1Mow5a3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4000"/>
            <a:ext cx="62484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://bit.ly/1Mow5a3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3754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1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c1d4ebf-8a43-4dac-b8f3-c9827a7c55b4"/>
  <p:tag name="__PE_ORIG_SIZE" val="3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52008be1-3c97-442b-85a1-e77d96ef3c7d"/>
  <p:tag name="__PE_ORIG_SIZE" val="3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33008</TotalTime>
  <Words>150</Words>
  <Application>Microsoft Office PowerPoint</Application>
  <PresentationFormat>On-screen Show (4:3)</PresentationFormat>
  <Paragraphs>80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2_Network</vt:lpstr>
      <vt:lpstr>    CS2852 Week 1, Lab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1207</cp:revision>
  <cp:lastPrinted>2015-03-11T14:54:29Z</cp:lastPrinted>
  <dcterms:created xsi:type="dcterms:W3CDTF">1999-09-06T21:32:20Z</dcterms:created>
  <dcterms:modified xsi:type="dcterms:W3CDTF">2015-03-12T16:17:18Z</dcterms:modified>
</cp:coreProperties>
</file>