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400" r:id="rId3"/>
    <p:sldId id="401" r:id="rId4"/>
    <p:sldId id="402" r:id="rId5"/>
    <p:sldId id="403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2" d="100"/>
          <a:sy n="42" d="100"/>
        </p:scale>
        <p:origin x="-86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May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79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 of the quarter?
https://www.polleverywhere.com/free_text_polls/NudT706GZ8kvjJR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oe.edu/docs/DOC-540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10,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</a:t>
            </a:r>
            <a:r>
              <a:rPr lang="en-US" dirty="0" smtClean="0">
                <a:sym typeface="Wingdings" panose="05000000000000000000" pitchFamily="2" charset="2"/>
              </a:rPr>
              <a:t>any graded material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Climate Survey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Final time and date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b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CS 2852 </a:t>
            </a:r>
            <a:r>
              <a:rPr lang="en-US" dirty="0" smtClean="0"/>
              <a:t>021 and 051 Yoder </a:t>
            </a:r>
          </a:p>
          <a:p>
            <a:pPr marL="0" indent="0">
              <a:buNone/>
            </a:pPr>
            <a:r>
              <a:rPr lang="en-US" sz="5400" dirty="0" smtClean="0"/>
              <a:t>Monday</a:t>
            </a:r>
            <a:r>
              <a:rPr lang="en-US" dirty="0" smtClean="0"/>
              <a:t> </a:t>
            </a:r>
            <a:r>
              <a:rPr lang="en-US" sz="7200" dirty="0"/>
              <a:t>11</a:t>
            </a:r>
            <a:r>
              <a:rPr lang="en-US" dirty="0"/>
              <a:t>:00 AM - </a:t>
            </a:r>
            <a:r>
              <a:rPr lang="en-US" sz="7200" dirty="0"/>
              <a:t>1</a:t>
            </a:r>
            <a:r>
              <a:rPr lang="en-US" dirty="0"/>
              <a:t>:00 PM </a:t>
            </a:r>
            <a:endParaRPr lang="en-US" dirty="0" smtClean="0"/>
          </a:p>
          <a:p>
            <a:pPr marL="0" indent="0">
              <a:buNone/>
            </a:pPr>
            <a:r>
              <a:rPr lang="en-US" sz="7200" dirty="0" smtClean="0"/>
              <a:t>L311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800" dirty="0"/>
              <a:t>Source: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www.msoe.edu/docs/DOC-5403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47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295400" y="1066800"/>
            <a:ext cx="6646652" cy="54864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What You Learn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187819" y="1561380"/>
            <a:ext cx="2615961" cy="156281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What We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Test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561380"/>
            <a:ext cx="4572000" cy="3592902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What We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Teach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1295400"/>
          </a:xfrm>
        </p:spPr>
        <p:txBody>
          <a:bodyPr/>
          <a:lstStyle/>
          <a:p>
            <a:r>
              <a:rPr lang="en-US" dirty="0" smtClean="0"/>
              <a:t>Learning</a:t>
            </a:r>
            <a:br>
              <a:rPr lang="en-US" dirty="0" smtClean="0"/>
            </a:br>
            <a:r>
              <a:rPr lang="en-US" dirty="0" smtClean="0"/>
              <a:t>(Why</a:t>
            </a:r>
            <a:br>
              <a:rPr lang="en-US" dirty="0" smtClean="0"/>
            </a:br>
            <a:r>
              <a:rPr lang="en-US" dirty="0" smtClean="0"/>
              <a:t>Outcomes)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743200" y="1125029"/>
            <a:ext cx="5181600" cy="441960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What You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 Learn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044819" y="2553420"/>
            <a:ext cx="2615961" cy="156281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What We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Test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66800" y="2667000"/>
            <a:ext cx="4572000" cy="327660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What We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Teach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4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e0d1695-f0be-45cd-994a-bcbf7db79abf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44834</TotalTime>
  <Words>125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CS2852 Week 10, Class 3</vt:lpstr>
      <vt:lpstr>Final Exam</vt:lpstr>
      <vt:lpstr>Learning</vt:lpstr>
      <vt:lpstr>Learning (Why Outcomes)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1482</cp:revision>
  <cp:lastPrinted>2015-05-06T14:58:53Z</cp:lastPrinted>
  <dcterms:created xsi:type="dcterms:W3CDTF">1999-09-06T21:32:20Z</dcterms:created>
  <dcterms:modified xsi:type="dcterms:W3CDTF">2015-05-15T21:49:32Z</dcterms:modified>
</cp:coreProperties>
</file>