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60" r:id="rId3"/>
    <p:sldId id="367" r:id="rId4"/>
    <p:sldId id="369" r:id="rId5"/>
    <p:sldId id="366" r:id="rId6"/>
    <p:sldId id="368" r:id="rId7"/>
    <p:sldId id="371" r:id="rId8"/>
    <p:sldId id="372" r:id="rId9"/>
    <p:sldId id="373" r:id="rId10"/>
    <p:sldId id="374" r:id="rId11"/>
    <p:sldId id="375" r:id="rId12"/>
    <p:sldId id="363" r:id="rId13"/>
    <p:sldId id="329" r:id="rId14"/>
    <p:sldId id="358" r:id="rId15"/>
    <p:sldId id="359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0808" autoAdjust="0"/>
  </p:normalViewPr>
  <p:slideViewPr>
    <p:cSldViewPr>
      <p:cViewPr varScale="1">
        <p:scale>
          <a:sx n="60" d="100"/>
          <a:sy n="60" d="100"/>
        </p:scale>
        <p:origin x="-53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1-2,6-8,11-15,17-19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Aside: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LinkedList</a:t>
            </a:r>
            <a:r>
              <a:rPr lang="en-US" baseline="0" dirty="0" smtClean="0"/>
              <a:t> is perfectly reasonable implementation of stack,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7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22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38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32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27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81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4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8/docs/api/java/util/Queue.html#peek--" TargetMode="External"/><Relationship Id="rId3" Type="http://schemas.openxmlformats.org/officeDocument/2006/relationships/hyperlink" Target="http://docs.oracle.com/javase/8/docs/api/java/util/Queue.html#add-E-" TargetMode="External"/><Relationship Id="rId7" Type="http://schemas.openxmlformats.org/officeDocument/2006/relationships/hyperlink" Target="http://docs.oracle.com/javase/8/docs/api/java/util/Queue.html#element--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docs.oracle.com/javase/8/docs/api/java/util/Queue.html#poll--" TargetMode="External"/><Relationship Id="rId5" Type="http://schemas.openxmlformats.org/officeDocument/2006/relationships/hyperlink" Target="http://docs.oracle.com/javase/8/docs/api/java/util/Queue.html#remove--" TargetMode="External"/><Relationship Id="rId4" Type="http://schemas.openxmlformats.org/officeDocument/2006/relationships/hyperlink" Target="http://docs.oracle.com/javase/8/docs/api/java/util/Queue.html#offer-E-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3,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Java’s </a:t>
            </a:r>
            <a:r>
              <a:rPr lang="en-US" dirty="0" err="1" smtClean="0"/>
              <a:t>ArrayList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push: add(0,E) – EXERCISE: What is the Big-O?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op: remove(n-1) – EXERCISE: Big-O?</a:t>
            </a:r>
          </a:p>
          <a:p>
            <a:pPr lvl="1"/>
            <a:r>
              <a:rPr lang="en-US" dirty="0" smtClean="0"/>
              <a:t>peek: [EXERCISE!] – EXERCISE: Big-O?</a:t>
            </a:r>
            <a:endParaRPr lang="en-US" dirty="0"/>
          </a:p>
          <a:p>
            <a:pPr lvl="1"/>
            <a:r>
              <a:rPr lang="en-US" dirty="0" err="1" smtClean="0"/>
              <a:t>isEmpty</a:t>
            </a:r>
            <a:r>
              <a:rPr lang="en-US" dirty="0" smtClean="0"/>
              <a:t>: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smtClean="0"/>
              <a:t>With Java’s </a:t>
            </a:r>
            <a:r>
              <a:rPr lang="en-US" dirty="0" err="1" smtClean="0"/>
              <a:t>LinkedList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push: add(0,E) – EXERCISE: What is the Big-O?</a:t>
            </a:r>
          </a:p>
          <a:p>
            <a:pPr lvl="1"/>
            <a:r>
              <a:rPr lang="en-US" dirty="0"/>
              <a:t>pop: remove(n-1) – EXERCISE: Big-O?</a:t>
            </a:r>
          </a:p>
          <a:p>
            <a:pPr lvl="1"/>
            <a:r>
              <a:rPr lang="en-US" dirty="0"/>
              <a:t>peek: [EXERCISE!] – EXERCISE: Big-O?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21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 for each operation:</a:t>
            </a:r>
          </a:p>
          <a:p>
            <a:pPr lvl="1"/>
            <a:r>
              <a:rPr lang="en-US" dirty="0" smtClean="0"/>
              <a:t>One throws exceptions if nothing there</a:t>
            </a:r>
          </a:p>
          <a:p>
            <a:pPr lvl="1"/>
            <a:r>
              <a:rPr lang="en-US" dirty="0" smtClean="0"/>
              <a:t>The other returns null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Queue Interface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7200" y="3927773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75028"/>
              </p:ext>
            </p:extLst>
          </p:nvPr>
        </p:nvGraphicFramePr>
        <p:xfrm>
          <a:off x="647097" y="3692863"/>
          <a:ext cx="7467600" cy="2316480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Throws exception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/>
                        <a:t>Returns special value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Insert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3"/>
                        </a:rPr>
                        <a:t>add(e)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4"/>
                        </a:rPr>
                        <a:t>offer(e)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Remove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5"/>
                        </a:rPr>
                        <a:t>remove()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6"/>
                        </a:rPr>
                        <a:t>poll()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Examine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7"/>
                        </a:rPr>
                        <a:t>element()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8"/>
                        </a:rPr>
                        <a:t>peek()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9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Which to use?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using the method that throws an exception?</a:t>
            </a:r>
          </a:p>
          <a:p>
            <a:r>
              <a:rPr lang="en-US" dirty="0" smtClean="0"/>
              <a:t>What are the advantages of using the method that returns null?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stack of dishes</a:t>
            </a:r>
          </a:p>
          <a:p>
            <a:r>
              <a:rPr lang="en-US" dirty="0" smtClean="0"/>
              <a:t>Like a PEZ dispenser</a:t>
            </a:r>
            <a:endParaRPr lang="en-US" dirty="0"/>
          </a:p>
          <a:p>
            <a:r>
              <a:rPr lang="en-US" dirty="0" smtClean="0"/>
              <a:t>Last In, First Out (LIFO)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://media.liveauctiongroup.net/i/13173/13362815_1.jpg?v=8CF3A2E27D55BD0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http://media.liveauctiongroup.net/i/13173/13362815_1.jpg?v=8CF3A2E27D55BD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8982"/>
            <a:ext cx="3566020" cy="427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8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stack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interface </a:t>
            </a:r>
            <a:r>
              <a:rPr lang="en-US" dirty="0" smtClean="0"/>
              <a:t>Stack&lt;E&gt;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E </a:t>
            </a:r>
            <a:r>
              <a:rPr lang="en-US" dirty="0"/>
              <a:t>pop();</a:t>
            </a:r>
          </a:p>
          <a:p>
            <a:pPr marL="0" indent="0">
              <a:buNone/>
            </a:pPr>
            <a:r>
              <a:rPr lang="en-US" dirty="0"/>
              <a:t>    void </a:t>
            </a:r>
            <a:r>
              <a:rPr lang="en-US" dirty="0" smtClean="0"/>
              <a:t>push(E </a:t>
            </a:r>
            <a:r>
              <a:rPr lang="en-US" dirty="0"/>
              <a:t>element);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E </a:t>
            </a:r>
            <a:r>
              <a:rPr lang="en-US" dirty="0"/>
              <a:t>peek();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 smtClean="0"/>
              <a:t>isEmpty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(Not in Java API – see code examples)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30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to use</a:t>
            </a:r>
          </a:p>
          <a:p>
            <a:r>
              <a:rPr lang="en-US" dirty="0" smtClean="0"/>
              <a:t>Many applications don’t need more</a:t>
            </a:r>
          </a:p>
          <a:p>
            <a:r>
              <a:rPr lang="en-US" dirty="0" smtClean="0"/>
              <a:t>Avoid “breaking the rules” accidentally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main advantage of a Stack is that it causes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ArrayList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push: add(E)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op: remove(n-1)</a:t>
            </a:r>
          </a:p>
          <a:p>
            <a:pPr lvl="1"/>
            <a:r>
              <a:rPr lang="en-US" dirty="0" smtClean="0"/>
              <a:t>peek: [EXERCISE!]</a:t>
            </a:r>
            <a:endParaRPr lang="en-US" dirty="0"/>
          </a:p>
          <a:p>
            <a:pPr lvl="1"/>
            <a:r>
              <a:rPr lang="en-US" dirty="0" err="1" smtClean="0"/>
              <a:t>isEmpty</a:t>
            </a:r>
            <a:r>
              <a:rPr lang="en-US" dirty="0" smtClean="0"/>
              <a:t>: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smtClean="0"/>
              <a:t>To extend, or to compose?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3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extend, or to compose?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Exercise: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Which protects us from “accidentally” sticking something at the bottom of the stack, </a:t>
            </a:r>
            <a:r>
              <a:rPr lang="en-US" sz="2800" dirty="0" err="1" smtClean="0"/>
              <a:t>ExtendsArrayStack</a:t>
            </a:r>
            <a:r>
              <a:rPr lang="en-US" sz="2800" dirty="0" smtClean="0"/>
              <a:t> or </a:t>
            </a:r>
            <a:r>
              <a:rPr lang="en-US" sz="2800" dirty="0" err="1" smtClean="0"/>
              <a:t>WrapsArrayStack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 you personally like </a:t>
            </a:r>
            <a:r>
              <a:rPr lang="en-US" sz="2800" dirty="0" err="1" smtClean="0"/>
              <a:t>ExtendsArrayStack</a:t>
            </a:r>
            <a:r>
              <a:rPr lang="en-US" sz="2800" dirty="0" smtClean="0"/>
              <a:t> or </a:t>
            </a:r>
            <a:r>
              <a:rPr lang="en-US" sz="2800" dirty="0" err="1" smtClean="0"/>
              <a:t>WrapsArrayStack</a:t>
            </a:r>
            <a:r>
              <a:rPr lang="en-US" sz="2800" dirty="0" smtClean="0"/>
              <a:t> better? Why?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1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British queue</a:t>
            </a:r>
          </a:p>
          <a:p>
            <a:pPr lvl="1"/>
            <a:r>
              <a:rPr lang="en-US" dirty="0" smtClean="0"/>
              <a:t>A line at the grocery store</a:t>
            </a:r>
          </a:p>
          <a:p>
            <a:pPr lvl="1"/>
            <a:r>
              <a:rPr lang="en-US" dirty="0" smtClean="0"/>
              <a:t>A line at the movie theatre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First In, First Out (FIFO)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http://www.itp.net/582151-tensator-jumps-to-the-front-of-the-queue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2050" name="Picture 2" descr="http://www.itp.net/images/content/582151/article/7398-queue_arti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55274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queue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interface </a:t>
            </a:r>
            <a:r>
              <a:rPr lang="en-US" dirty="0" smtClean="0"/>
              <a:t>Queue&lt;E&gt;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E poll();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void </a:t>
            </a:r>
            <a:r>
              <a:rPr lang="en-US" dirty="0" smtClean="0"/>
              <a:t>offer(E </a:t>
            </a:r>
            <a:r>
              <a:rPr lang="en-US" dirty="0"/>
              <a:t>element);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E </a:t>
            </a:r>
            <a:r>
              <a:rPr lang="en-US" dirty="0"/>
              <a:t>peek();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 smtClean="0"/>
              <a:t>isEmpty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(Not in Java API – see code examples)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3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to use</a:t>
            </a:r>
          </a:p>
          <a:p>
            <a:r>
              <a:rPr lang="en-US" dirty="0" smtClean="0"/>
              <a:t>Many applications don’t need more</a:t>
            </a:r>
          </a:p>
          <a:p>
            <a:r>
              <a:rPr lang="en-US" dirty="0" smtClean="0"/>
              <a:t>Avoid “breaking the rules” accidentally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main advantage of a Queue is that it causes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45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37539</TotalTime>
  <Words>650</Words>
  <Application>Microsoft Office PowerPoint</Application>
  <PresentationFormat>On-screen Show (4:3)</PresentationFormat>
  <Paragraphs>228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CS2852 Week 3, Class 2</vt:lpstr>
      <vt:lpstr>Stacks</vt:lpstr>
      <vt:lpstr>A stack interface</vt:lpstr>
      <vt:lpstr>Why Stacks?</vt:lpstr>
      <vt:lpstr>Implementing a Stack</vt:lpstr>
      <vt:lpstr>To extend, or to compose?</vt:lpstr>
      <vt:lpstr>Queues</vt:lpstr>
      <vt:lpstr>A queue interface</vt:lpstr>
      <vt:lpstr>Why Queues?</vt:lpstr>
      <vt:lpstr>Implementing a Queue</vt:lpstr>
      <vt:lpstr>Java’s Queue Interface</vt:lpstr>
      <vt:lpstr>Exercise: Which to use?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1315</cp:revision>
  <cp:lastPrinted>2015-04-06T14:54:06Z</cp:lastPrinted>
  <dcterms:created xsi:type="dcterms:W3CDTF">1999-09-06T21:32:20Z</dcterms:created>
  <dcterms:modified xsi:type="dcterms:W3CDTF">2015-04-08T18:08:30Z</dcterms:modified>
</cp:coreProperties>
</file>