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94" r:id="rId3"/>
    <p:sldId id="395" r:id="rId4"/>
    <p:sldId id="396" r:id="rId5"/>
    <p:sldId id="397" r:id="rId6"/>
    <p:sldId id="393" r:id="rId7"/>
    <p:sldId id="329" r:id="rId8"/>
    <p:sldId id="358" r:id="rId9"/>
    <p:sldId id="359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9" d="100"/>
          <a:sy n="49" d="100"/>
        </p:scale>
        <p:origin x="-67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1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3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3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7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6,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run-time stack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Writing and proving recursive methods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code: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Math.sqrt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(x1, y1, x2, y2));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(x1-x2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(y1-y2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value*value;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How does the Virtual Machine keep track of all this?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4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</a:t>
            </a:r>
            <a:r>
              <a:rPr lang="en-US" sz="2800" dirty="0" smtClean="0">
                <a:cs typeface="Consolas" panose="020B0609020204030204" pitchFamily="49" charset="0"/>
              </a:rPr>
              <a:t>the local variables at run time?</a:t>
            </a:r>
          </a:p>
          <a:p>
            <a:r>
              <a:rPr lang="en-US" sz="2800" dirty="0" smtClean="0">
                <a:cs typeface="Consolas" panose="020B0609020204030204" pitchFamily="49" charset="0"/>
              </a:rPr>
              <a:t>On the runtime stack!</a:t>
            </a:r>
            <a:endParaRPr lang="en-US" sz="2800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83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value: -3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ssd</a:t>
            </a:r>
            <a:r>
              <a:rPr lang="en-US" dirty="0" smtClean="0"/>
              <a:t>, </a:t>
            </a:r>
            <a:r>
              <a:rPr lang="en-US" dirty="0" smtClean="0"/>
              <a:t>line 16, col 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________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9530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value: -4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ssd</a:t>
            </a:r>
            <a:r>
              <a:rPr lang="en-US" dirty="0" smtClean="0"/>
              <a:t>, </a:t>
            </a:r>
            <a:r>
              <a:rPr lang="en-US" dirty="0" smtClean="0"/>
              <a:t>line 16, col 31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16</a:t>
            </a:r>
          </a:p>
        </p:txBody>
      </p:sp>
    </p:spTree>
    <p:extLst>
      <p:ext uri="{BB962C8B-B14F-4D97-AF65-F5344CB8AC3E}">
        <p14:creationId xmlns:p14="http://schemas.microsoft.com/office/powerpoint/2010/main" val="32980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run-time stack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</a:t>
            </a:r>
            <a:r>
              <a:rPr lang="en-US" sz="2800" dirty="0" smtClean="0">
                <a:cs typeface="Consolas" panose="020B0609020204030204" pitchFamily="49" charset="0"/>
              </a:rPr>
              <a:t>the local variables at run time?</a:t>
            </a:r>
          </a:p>
          <a:p>
            <a:r>
              <a:rPr lang="en-US" sz="2800" dirty="0" smtClean="0">
                <a:cs typeface="Consolas" panose="020B0609020204030204" pitchFamily="49" charset="0"/>
              </a:rPr>
              <a:t>On the runtime stack!</a:t>
            </a:r>
            <a:endParaRPr lang="en-US" sz="2800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</a:t>
            </a:r>
            <a:r>
              <a:rPr lang="en-US" dirty="0" err="1" smtClean="0"/>
              <a:t>dist</a:t>
            </a:r>
            <a:r>
              <a:rPr lang="en-US" dirty="0" smtClean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 smtClean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y1:0   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return </a:t>
            </a:r>
            <a:r>
              <a:rPr lang="en-US" dirty="0" err="1" smtClean="0"/>
              <a:t>addr</a:t>
            </a:r>
            <a:r>
              <a:rPr lang="en-US" dirty="0" smtClean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</a:p>
          <a:p>
            <a:pPr lvl="1"/>
            <a:r>
              <a:rPr lang="en-US" dirty="0" smtClean="0"/>
              <a:t>n! = n*(n-1)!</a:t>
            </a:r>
          </a:p>
          <a:p>
            <a:pPr lvl="1"/>
            <a:r>
              <a:rPr lang="en-US" dirty="0" smtClean="0"/>
              <a:t>0! = 1</a:t>
            </a:r>
          </a:p>
          <a:p>
            <a:r>
              <a:rPr lang="en-US" dirty="0" err="1" smtClean="0"/>
              <a:t>Fibbonaci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ib(n) = fib(n-1)+fib(n-2)</a:t>
            </a:r>
          </a:p>
          <a:p>
            <a:pPr lvl="1"/>
            <a:r>
              <a:rPr lang="en-US" dirty="0" smtClean="0"/>
              <a:t>fib(1) = 1</a:t>
            </a:r>
          </a:p>
          <a:p>
            <a:pPr lvl="1"/>
            <a:r>
              <a:rPr lang="en-US" dirty="0" smtClean="0"/>
              <a:t>fib(2) = 1</a:t>
            </a:r>
          </a:p>
          <a:p>
            <a:r>
              <a:rPr lang="en-US" dirty="0" smtClean="0"/>
              <a:t>Exponential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=2*2</a:t>
            </a:r>
            <a:r>
              <a:rPr lang="en-US" baseline="30000" dirty="0" smtClean="0"/>
              <a:t>n-1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=1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2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that a Recursive Algorithm is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</a:p>
          <a:p>
            <a:pPr lvl="1"/>
            <a:r>
              <a:rPr lang="en-US" dirty="0" smtClean="0"/>
              <a:t>Prove base case (e.g. n=0 or n=1)</a:t>
            </a:r>
          </a:p>
          <a:p>
            <a:pPr lvl="1"/>
            <a:r>
              <a:rPr lang="en-US" dirty="0" smtClean="0"/>
              <a:t>Prove that if true for n, then true for n+1.</a:t>
            </a:r>
          </a:p>
          <a:p>
            <a:r>
              <a:rPr lang="en-US" dirty="0" smtClean="0"/>
              <a:t>Proof that a recursive algorithm is correct</a:t>
            </a:r>
          </a:p>
          <a:p>
            <a:pPr lvl="1"/>
            <a:r>
              <a:rPr lang="en-US" dirty="0" smtClean="0"/>
              <a:t>Prove base case is recognized and solved correctly</a:t>
            </a:r>
          </a:p>
          <a:p>
            <a:pPr lvl="1"/>
            <a:r>
              <a:rPr lang="en-US" dirty="0" smtClean="0"/>
              <a:t>Prove recursive case makes progress toward the base case</a:t>
            </a:r>
          </a:p>
          <a:p>
            <a:pPr lvl="1"/>
            <a:r>
              <a:rPr lang="en-US" dirty="0" smtClean="0"/>
              <a:t>Prove that if all smaller problems are solved correctly, the original problem is also solved correctly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39489</TotalTime>
  <Words>533</Words>
  <Application>Microsoft Office PowerPoint</Application>
  <PresentationFormat>On-screen Show (4:3)</PresentationFormat>
  <Paragraphs>165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CS2852 Week 6, Class 1</vt:lpstr>
      <vt:lpstr>The run-time stack</vt:lpstr>
      <vt:lpstr>The run-time stack (2)</vt:lpstr>
      <vt:lpstr>The run-time stack (3)</vt:lpstr>
      <vt:lpstr>Recursive Formulas</vt:lpstr>
      <vt:lpstr>Proving that a Recursive Algorithm is Correct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1360</cp:revision>
  <cp:lastPrinted>2015-04-13T19:49:18Z</cp:lastPrinted>
  <dcterms:created xsi:type="dcterms:W3CDTF">1999-09-06T21:32:20Z</dcterms:created>
  <dcterms:modified xsi:type="dcterms:W3CDTF">2015-04-15T17:23:20Z</dcterms:modified>
</cp:coreProperties>
</file>