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98" r:id="rId3"/>
    <p:sldId id="394" r:id="rId4"/>
    <p:sldId id="395" r:id="rId5"/>
    <p:sldId id="396" r:id="rId6"/>
    <p:sldId id="397" r:id="rId7"/>
    <p:sldId id="399" r:id="rId8"/>
    <p:sldId id="393" r:id="rId9"/>
    <p:sldId id="400" r:id="rId10"/>
    <p:sldId id="401" r:id="rId11"/>
    <p:sldId id="329" r:id="rId12"/>
    <p:sldId id="358" r:id="rId13"/>
    <p:sldId id="359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9" d="100"/>
          <a:sy n="49" d="100"/>
        </p:scale>
        <p:origin x="-67" y="-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7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1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73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7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3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9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6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3700459/how-to-increase-the-java-stack-siz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6,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exercise: Implementing a recursive method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Binary Search Trees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Tomorrow: Quiz at start of lab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Implementing a recursive algorithm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Big-O of binary search and other recursive methods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Other: See outcomes for this week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 lists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Jumping to a spot is O(1)</a:t>
            </a:r>
          </a:p>
          <a:p>
            <a:r>
              <a:rPr lang="en-US" dirty="0" smtClean="0"/>
              <a:t>Search is O(log n)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Insertion is O(n) (except at right end) </a:t>
            </a:r>
          </a:p>
          <a:p>
            <a:r>
              <a:rPr lang="en-US" dirty="0" smtClean="0"/>
              <a:t>Sorted insertion is </a:t>
            </a:r>
            <a:br>
              <a:rPr lang="en-US" dirty="0" smtClean="0"/>
            </a:br>
            <a:r>
              <a:rPr lang="en-US" dirty="0" smtClean="0"/>
              <a:t>O(log n)+O(n) = O(n)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O(log n) sure would be nice!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Jumping to a spot is O(n)</a:t>
            </a:r>
          </a:p>
          <a:p>
            <a:r>
              <a:rPr lang="en-US" dirty="0" smtClean="0"/>
              <a:t>Might as well just search linearly – O(n)</a:t>
            </a:r>
          </a:p>
          <a:p>
            <a:r>
              <a:rPr lang="en-US" dirty="0" smtClean="0"/>
              <a:t>Insertion is O(1) (once we find the spot)</a:t>
            </a:r>
          </a:p>
          <a:p>
            <a:r>
              <a:rPr lang="en-US" dirty="0" smtClean="0"/>
              <a:t>Sorted insertion is O(n)+O(1) = O(n)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O(log n) sure would be nice!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4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Muddy Points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021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is recursion? </a:t>
            </a:r>
          </a:p>
          <a:p>
            <a:r>
              <a:rPr lang="en-US" dirty="0" smtClean="0"/>
              <a:t>Why is it useful?</a:t>
            </a:r>
          </a:p>
          <a:p>
            <a:r>
              <a:rPr lang="en-US" dirty="0" smtClean="0"/>
              <a:t>When would you use recursion instead of a loop?</a:t>
            </a:r>
          </a:p>
          <a:p>
            <a:r>
              <a:rPr lang="en-US" dirty="0" smtClean="0"/>
              <a:t>Stack diagrams – a little unclear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051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Stack overflow</a:t>
            </a:r>
          </a:p>
          <a:p>
            <a:pPr lvl="1"/>
            <a:r>
              <a:rPr lang="en-US" dirty="0" smtClean="0"/>
              <a:t>Can size of stack be increased?</a:t>
            </a:r>
          </a:p>
          <a:p>
            <a:pPr lvl="2"/>
            <a:r>
              <a:rPr lang="en-US" dirty="0" smtClean="0">
                <a:hlinkClick r:id="rId3"/>
              </a:rPr>
              <a:t>Yes. 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stackoverflow.com/questions/3700459/how-to-increase-the-java-stack-size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75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run-time stack (review 021)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code: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ouble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dist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x1,int y1,int x2,int y2)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Math.sqrt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(x1, y1, x2, y2));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x1,int y1,int x2,int y2) {</a:t>
            </a: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(x1-x2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)+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(y1-y2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value)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value*value;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How does the Virtual Machine keep track of all this?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4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run-time stack (review 021)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nsolas" panose="020B0609020204030204" pitchFamily="49" charset="0"/>
              </a:rPr>
              <a:t>How does the Virtual Machine keep track of all </a:t>
            </a:r>
            <a:r>
              <a:rPr lang="en-US" sz="2800" dirty="0" smtClean="0">
                <a:cs typeface="Consolas" panose="020B0609020204030204" pitchFamily="49" charset="0"/>
              </a:rPr>
              <a:t>the local variables at run time?</a:t>
            </a:r>
          </a:p>
          <a:p>
            <a:r>
              <a:rPr lang="en-US" sz="2800" dirty="0" smtClean="0">
                <a:cs typeface="Consolas" panose="020B0609020204030204" pitchFamily="49" charset="0"/>
              </a:rPr>
              <a:t>On the runtime stack!</a:t>
            </a:r>
            <a:endParaRPr lang="en-US" sz="2800" dirty="0"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83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dist</a:t>
            </a:r>
            <a:r>
              <a:rPr lang="en-US" dirty="0" smtClean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8300" y="3200400"/>
            <a:ext cx="33655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value: -3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ssd</a:t>
            </a:r>
            <a:r>
              <a:rPr lang="en-US" dirty="0" smtClean="0"/>
              <a:t>, </a:t>
            </a:r>
            <a:r>
              <a:rPr lang="en-US" dirty="0" smtClean="0"/>
              <a:t>line 16, col 16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9657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________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30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dist</a:t>
            </a:r>
            <a:r>
              <a:rPr lang="en-US" dirty="0" smtClean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_______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953000" y="3200400"/>
            <a:ext cx="33655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value: -4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ssd</a:t>
            </a:r>
            <a:r>
              <a:rPr lang="en-US" dirty="0" smtClean="0"/>
              <a:t>, </a:t>
            </a:r>
            <a:r>
              <a:rPr lang="en-US" dirty="0" smtClean="0"/>
              <a:t>line 16, col 31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16</a:t>
            </a:r>
          </a:p>
        </p:txBody>
      </p:sp>
    </p:spTree>
    <p:extLst>
      <p:ext uri="{BB962C8B-B14F-4D97-AF65-F5344CB8AC3E}">
        <p14:creationId xmlns:p14="http://schemas.microsoft.com/office/powerpoint/2010/main" val="32980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run-time stack (review 021)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nsolas" panose="020B0609020204030204" pitchFamily="49" charset="0"/>
              </a:rPr>
              <a:t>How does the Virtual Machine keep track of all </a:t>
            </a:r>
            <a:r>
              <a:rPr lang="en-US" sz="2800" dirty="0" smtClean="0">
                <a:cs typeface="Consolas" panose="020B0609020204030204" pitchFamily="49" charset="0"/>
              </a:rPr>
              <a:t>the local variables at run time?</a:t>
            </a:r>
          </a:p>
          <a:p>
            <a:r>
              <a:rPr lang="en-US" sz="2800" dirty="0" smtClean="0">
                <a:cs typeface="Consolas" panose="020B0609020204030204" pitchFamily="49" charset="0"/>
              </a:rPr>
              <a:t>On the runtime stack!</a:t>
            </a:r>
            <a:endParaRPr lang="en-US" sz="2800" dirty="0"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83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dist</a:t>
            </a:r>
            <a:r>
              <a:rPr lang="en-US" dirty="0" smtClean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657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Formulas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</a:p>
          <a:p>
            <a:pPr lvl="1"/>
            <a:r>
              <a:rPr lang="en-US" dirty="0" smtClean="0"/>
              <a:t>n! = n*(n-1)!</a:t>
            </a:r>
          </a:p>
          <a:p>
            <a:pPr lvl="1"/>
            <a:r>
              <a:rPr lang="en-US" dirty="0" smtClean="0"/>
              <a:t>0! = 1</a:t>
            </a:r>
          </a:p>
          <a:p>
            <a:r>
              <a:rPr lang="en-US" dirty="0" err="1" smtClean="0"/>
              <a:t>Fibbonaci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ib(n) = fib(n-1)+fib(n-2)</a:t>
            </a:r>
          </a:p>
          <a:p>
            <a:pPr lvl="1"/>
            <a:r>
              <a:rPr lang="en-US" dirty="0" smtClean="0"/>
              <a:t>fib(1) = 1</a:t>
            </a:r>
          </a:p>
          <a:p>
            <a:pPr lvl="1"/>
            <a:r>
              <a:rPr lang="en-US" dirty="0" smtClean="0"/>
              <a:t>fib(2) = 1</a:t>
            </a:r>
          </a:p>
          <a:p>
            <a:r>
              <a:rPr lang="en-US" dirty="0" smtClean="0"/>
              <a:t>Exponential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=2*2</a:t>
            </a:r>
            <a:r>
              <a:rPr lang="en-US" baseline="30000" dirty="0" smtClean="0"/>
              <a:t>n-1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=1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22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your answers, then discuss with a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/>
          <a:lstStyle/>
          <a:p>
            <a:r>
              <a:rPr lang="en-US" dirty="0" smtClean="0"/>
              <a:t>When implementing exponential,</a:t>
            </a:r>
          </a:p>
          <a:p>
            <a:pPr lvl="1"/>
            <a:r>
              <a:rPr lang="en-US" dirty="0" smtClean="0"/>
              <a:t>What method header will you use? (Need helper?)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How will you detect the base case?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How will you implement the recursive case?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Can you prove the algorithm is correct?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92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that a Recursive Algorithm is Correct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</a:p>
          <a:p>
            <a:pPr lvl="1"/>
            <a:r>
              <a:rPr lang="en-US" dirty="0" smtClean="0"/>
              <a:t>Prove base case (e.g. n=0 or n=1)</a:t>
            </a:r>
          </a:p>
          <a:p>
            <a:pPr lvl="1"/>
            <a:r>
              <a:rPr lang="en-US" dirty="0" smtClean="0"/>
              <a:t>Prove that if true for n, then true for n+1.</a:t>
            </a:r>
          </a:p>
          <a:p>
            <a:r>
              <a:rPr lang="en-US" dirty="0" smtClean="0"/>
              <a:t>Proof that a recursive algorithm is correct</a:t>
            </a:r>
          </a:p>
          <a:p>
            <a:pPr lvl="1"/>
            <a:r>
              <a:rPr lang="en-US" dirty="0" smtClean="0"/>
              <a:t>Prove base case is recognized and solved correctly</a:t>
            </a:r>
          </a:p>
          <a:p>
            <a:pPr lvl="1"/>
            <a:r>
              <a:rPr lang="en-US" dirty="0" smtClean="0"/>
              <a:t>Prove recursive case makes progress toward the base case</a:t>
            </a:r>
          </a:p>
          <a:p>
            <a:pPr lvl="1"/>
            <a:r>
              <a:rPr lang="en-US" dirty="0" smtClean="0"/>
              <a:t>Prove that if all smaller problems are solved correctly, the original problem is also solved correctly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comparisons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1 element array?</a:t>
            </a:r>
          </a:p>
          <a:p>
            <a:pPr marL="0" indent="0">
              <a:buNone/>
            </a:pPr>
            <a:r>
              <a:rPr lang="en-US" dirty="0" smtClean="0"/>
              <a:t>For 2 element array?</a:t>
            </a:r>
          </a:p>
          <a:p>
            <a:pPr marL="0" indent="0">
              <a:buNone/>
            </a:pPr>
            <a:r>
              <a:rPr lang="en-US" dirty="0" smtClean="0"/>
              <a:t>For 3?</a:t>
            </a:r>
          </a:p>
          <a:p>
            <a:pPr marL="0" indent="0">
              <a:buNone/>
            </a:pPr>
            <a:r>
              <a:rPr lang="en-US" dirty="0" smtClean="0"/>
              <a:t>For 4?</a:t>
            </a:r>
          </a:p>
          <a:p>
            <a:pPr marL="0" indent="0">
              <a:buNone/>
            </a:pPr>
            <a:r>
              <a:rPr lang="en-US" dirty="0" smtClean="0"/>
              <a:t>For 5?</a:t>
            </a:r>
          </a:p>
          <a:p>
            <a:pPr marL="0" indent="0">
              <a:buNone/>
            </a:pPr>
            <a:r>
              <a:rPr lang="en-US" dirty="0" smtClean="0"/>
              <a:t>For 6?</a:t>
            </a:r>
          </a:p>
          <a:p>
            <a:pPr marL="0" indent="0">
              <a:buNone/>
            </a:pPr>
            <a:r>
              <a:rPr lang="en-US" dirty="0" smtClean="0"/>
              <a:t>For 7?</a:t>
            </a:r>
          </a:p>
          <a:p>
            <a:pPr marL="0" indent="0">
              <a:buNone/>
            </a:pPr>
            <a:r>
              <a:rPr lang="en-US" dirty="0" smtClean="0"/>
              <a:t>For 8?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9?</a:t>
            </a:r>
          </a:p>
          <a:p>
            <a:pPr marL="0" indent="0">
              <a:buNone/>
            </a:pPr>
            <a:r>
              <a:rPr lang="en-US" dirty="0" smtClean="0"/>
              <a:t>For 10?</a:t>
            </a:r>
          </a:p>
          <a:p>
            <a:pPr marL="0" indent="0">
              <a:buNone/>
            </a:pPr>
            <a:r>
              <a:rPr lang="en-US" dirty="0" smtClean="0"/>
              <a:t>For 11?</a:t>
            </a:r>
          </a:p>
          <a:p>
            <a:pPr marL="0" indent="0">
              <a:buNone/>
            </a:pPr>
            <a:r>
              <a:rPr lang="en-US" dirty="0" smtClean="0"/>
              <a:t>For 12?</a:t>
            </a:r>
          </a:p>
          <a:p>
            <a:pPr marL="0" indent="0">
              <a:buNone/>
            </a:pPr>
            <a:r>
              <a:rPr lang="en-US" dirty="0" smtClean="0"/>
              <a:t>For an n element array, how many do we need?</a:t>
            </a:r>
          </a:p>
          <a:p>
            <a:pPr marL="0" indent="0">
              <a:buNone/>
            </a:pPr>
            <a:r>
              <a:rPr lang="en-US" dirty="0" smtClean="0"/>
              <a:t>(Or, with n hops, how many potential places can you find?)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95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39802</TotalTime>
  <Words>815</Words>
  <Application>Microsoft Office PowerPoint</Application>
  <PresentationFormat>On-screen Show (4:3)</PresentationFormat>
  <Paragraphs>245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2_Network</vt:lpstr>
      <vt:lpstr>    CS2852 Week 6, Class 2</vt:lpstr>
      <vt:lpstr>Muddy Points</vt:lpstr>
      <vt:lpstr>The run-time stack (review 021)</vt:lpstr>
      <vt:lpstr>The run-time stack (review 021)</vt:lpstr>
      <vt:lpstr>The run-time stack (review 021)</vt:lpstr>
      <vt:lpstr>Recursive Formulas (Review)</vt:lpstr>
      <vt:lpstr>Write your answers, then discuss with a neighbor</vt:lpstr>
      <vt:lpstr>Proving that a Recursive Algorithm is Correct (Review)</vt:lpstr>
      <vt:lpstr>How many comparisons needed?</vt:lpstr>
      <vt:lpstr>Sorted lists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1380</cp:revision>
  <cp:lastPrinted>2015-04-15T14:53:34Z</cp:lastPrinted>
  <dcterms:created xsi:type="dcterms:W3CDTF">1999-09-06T21:32:20Z</dcterms:created>
  <dcterms:modified xsi:type="dcterms:W3CDTF">2015-04-15T16:09:44Z</dcterms:modified>
</cp:coreProperties>
</file>