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60" r:id="rId3"/>
    <p:sldId id="361" r:id="rId4"/>
    <p:sldId id="362" r:id="rId5"/>
    <p:sldId id="329" r:id="rId6"/>
    <p:sldId id="358" r:id="rId7"/>
    <p:sldId id="359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38" d="100"/>
          <a:sy n="38" d="100"/>
        </p:scale>
        <p:origin x="-41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7,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Binary Search Tree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Implementing add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Implementing find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Quiz 4 (second attempt)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Both sections are graded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are searching for an object stored in a Binary Search Tree using a different object with identical contents.</a:t>
            </a:r>
          </a:p>
          <a:p>
            <a:r>
              <a:rPr lang="en-US" b="1" i="1" dirty="0" smtClean="0"/>
              <a:t>Decide</a:t>
            </a:r>
            <a:r>
              <a:rPr lang="en-US" dirty="0" smtClean="0"/>
              <a:t>: Should we use == or .equals?</a:t>
            </a:r>
          </a:p>
          <a:p>
            <a:r>
              <a:rPr lang="en-US" b="1" i="1" dirty="0" smtClean="0"/>
              <a:t>Explain</a:t>
            </a:r>
            <a:r>
              <a:rPr lang="en-US" dirty="0" smtClean="0"/>
              <a:t> your answer</a:t>
            </a:r>
          </a:p>
          <a:p>
            <a:r>
              <a:rPr lang="en-US" dirty="0" smtClean="0"/>
              <a:t>[See code implementation]</a:t>
            </a:r>
          </a:p>
          <a:p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39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a tree containing student objects. Each student object contains the student name and the projects that student is working on.</a:t>
            </a:r>
          </a:p>
          <a:p>
            <a:r>
              <a:rPr lang="en-US" dirty="0" smtClean="0"/>
              <a:t>Suppose we have a student object with the name “Alice </a:t>
            </a:r>
            <a:r>
              <a:rPr lang="en-US" dirty="0" err="1" smtClean="0"/>
              <a:t>Palicz</a:t>
            </a:r>
            <a:r>
              <a:rPr lang="en-US" dirty="0" smtClean="0"/>
              <a:t>.” (but no projects)</a:t>
            </a:r>
          </a:p>
          <a:p>
            <a:r>
              <a:rPr lang="en-US" dirty="0" smtClean="0"/>
              <a:t>We would like a method to find the matching Alice </a:t>
            </a:r>
            <a:r>
              <a:rPr lang="en-US" dirty="0" err="1" smtClean="0"/>
              <a:t>Palicz</a:t>
            </a:r>
            <a:r>
              <a:rPr lang="en-US" dirty="0" smtClean="0"/>
              <a:t> object from the tree and return that to the user to print the list of projects Alice is working 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5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base cases your find method should handle</a:t>
            </a:r>
          </a:p>
          <a:p>
            <a:pPr lvl="1"/>
            <a:r>
              <a:rPr lang="en-US" dirty="0" smtClean="0"/>
              <a:t>Determine how to detect them</a:t>
            </a:r>
          </a:p>
          <a:p>
            <a:r>
              <a:rPr lang="en-US" dirty="0" smtClean="0"/>
              <a:t>Determine how to recursively handle the find problem.</a:t>
            </a:r>
          </a:p>
          <a:p>
            <a:r>
              <a:rPr lang="en-US" dirty="0" smtClean="0"/>
              <a:t>Write the complete find method recursively, (With a helper method, if needed)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97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40307</TotalTime>
  <Words>296</Words>
  <Application>Microsoft Office PowerPoint</Application>
  <PresentationFormat>On-screen Show (4:3)</PresentationFormat>
  <Paragraphs>85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    CS2852 Week 7, Class 1</vt:lpstr>
      <vt:lpstr>Implementing add</vt:lpstr>
      <vt:lpstr>Implementing find</vt:lpstr>
      <vt:lpstr>Implementing find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1396</cp:revision>
  <cp:lastPrinted>2015-04-17T14:51:33Z</cp:lastPrinted>
  <dcterms:created xsi:type="dcterms:W3CDTF">1999-09-06T21:32:20Z</dcterms:created>
  <dcterms:modified xsi:type="dcterms:W3CDTF">2015-04-20T20:50:25Z</dcterms:modified>
</cp:coreProperties>
</file>